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7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9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4" r:id="rId22"/>
    <p:sldId id="1257" r:id="rId23"/>
    <p:sldId id="1255" r:id="rId24"/>
    <p:sldId id="1258" r:id="rId25"/>
    <p:sldId id="1262" r:id="rId26"/>
    <p:sldId id="1263" r:id="rId27"/>
    <p:sldId id="126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20" y="7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20.02.2022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Lotyšsko</c:v>
                </c:pt>
                <c:pt idx="2">
                  <c:v>Lichtenštejnsko</c:v>
                </c:pt>
                <c:pt idx="3">
                  <c:v>Dánsko</c:v>
                </c:pt>
                <c:pt idx="4">
                  <c:v>Rakousko</c:v>
                </c:pt>
                <c:pt idx="5">
                  <c:v>Estonsko</c:v>
                </c:pt>
                <c:pt idx="6">
                  <c:v>Nizozemsko</c:v>
                </c:pt>
                <c:pt idx="7">
                  <c:v>Slovensko</c:v>
                </c:pt>
                <c:pt idx="8">
                  <c:v>Litva</c:v>
                </c:pt>
                <c:pt idx="9">
                  <c:v>Kypr</c:v>
                </c:pt>
                <c:pt idx="10">
                  <c:v>Norsko</c:v>
                </c:pt>
                <c:pt idx="11">
                  <c:v>Německo</c:v>
                </c:pt>
                <c:pt idx="12">
                  <c:v>Řecko</c:v>
                </c:pt>
                <c:pt idx="13">
                  <c:v>Lucembursko</c:v>
                </c:pt>
                <c:pt idx="14">
                  <c:v>Portugalsko</c:v>
                </c:pt>
                <c:pt idx="15">
                  <c:v>Slovinsko</c:v>
                </c:pt>
                <c:pt idx="16">
                  <c:v>Francie</c:v>
                </c:pt>
                <c:pt idx="17">
                  <c:v>Česká republika</c:v>
                </c:pt>
                <c:pt idx="18">
                  <c:v>Finsko</c:v>
                </c:pt>
                <c:pt idx="19">
                  <c:v>Irsko</c:v>
                </c:pt>
                <c:pt idx="20">
                  <c:v>Velká Británie</c:v>
                </c:pt>
                <c:pt idx="21">
                  <c:v>Itálie</c:v>
                </c:pt>
                <c:pt idx="22">
                  <c:v>Belgie</c:v>
                </c:pt>
                <c:pt idx="23">
                  <c:v>Chorvatsko</c:v>
                </c:pt>
                <c:pt idx="24">
                  <c:v>Bulharsko</c:v>
                </c:pt>
                <c:pt idx="25">
                  <c:v>Polsko</c:v>
                </c:pt>
                <c:pt idx="26">
                  <c:v>Rumunsko</c:v>
                </c:pt>
                <c:pt idx="27">
                  <c:v>Maďarsko</c:v>
                </c:pt>
                <c:pt idx="28">
                  <c:v>Španělsko</c:v>
                </c:pt>
                <c:pt idx="29">
                  <c:v>Švédsko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8556.7401011715465</c:v>
                </c:pt>
                <c:pt idx="1">
                  <c:v>7120.6573446734892</c:v>
                </c:pt>
                <c:pt idx="2">
                  <c:v>3685.4466152218233</c:v>
                </c:pt>
                <c:pt idx="3">
                  <c:v>9875.1915542501047</c:v>
                </c:pt>
                <c:pt idx="4">
                  <c:v>4634.4122455472734</c:v>
                </c:pt>
                <c:pt idx="5">
                  <c:v>5807.9303162735823</c:v>
                </c:pt>
                <c:pt idx="6">
                  <c:v>6916.3413534961919</c:v>
                </c:pt>
                <c:pt idx="7">
                  <c:v>4777.795305973591</c:v>
                </c:pt>
                <c:pt idx="8">
                  <c:v>7250.0885798238423</c:v>
                </c:pt>
                <c:pt idx="9">
                  <c:v>3766.3076221417673</c:v>
                </c:pt>
                <c:pt idx="10">
                  <c:v>4300.4482466959034</c:v>
                </c:pt>
                <c:pt idx="11">
                  <c:v>2999.8745531730842</c:v>
                </c:pt>
                <c:pt idx="12">
                  <c:v>2325.3206002855795</c:v>
                </c:pt>
                <c:pt idx="13">
                  <c:v>1537.9135867933328</c:v>
                </c:pt>
                <c:pt idx="14">
                  <c:v>2527.3630526454731</c:v>
                </c:pt>
                <c:pt idx="15">
                  <c:v>3813.3731196868498</c:v>
                </c:pt>
                <c:pt idx="16">
                  <c:v>2378.2647993880473</c:v>
                </c:pt>
                <c:pt idx="17">
                  <c:v>2487.0536478653939</c:v>
                </c:pt>
                <c:pt idx="18">
                  <c:v>1585.0203029993709</c:v>
                </c:pt>
                <c:pt idx="19">
                  <c:v>1132.0108612451756</c:v>
                </c:pt>
                <c:pt idx="20">
                  <c:v>1179.0017855310698</c:v>
                </c:pt>
                <c:pt idx="21">
                  <c:v>1321.5699782674772</c:v>
                </c:pt>
                <c:pt idx="22">
                  <c:v>1428.6296999593835</c:v>
                </c:pt>
                <c:pt idx="23">
                  <c:v>1415.2209188142917</c:v>
                </c:pt>
                <c:pt idx="24">
                  <c:v>1052.4086806237865</c:v>
                </c:pt>
                <c:pt idx="25">
                  <c:v>990.44900463768795</c:v>
                </c:pt>
                <c:pt idx="26">
                  <c:v>1223.9742502886102</c:v>
                </c:pt>
                <c:pt idx="27">
                  <c:v>1116.9938029746786</c:v>
                </c:pt>
                <c:pt idx="28">
                  <c:v>837.43737457643908</c:v>
                </c:pt>
                <c:pt idx="29">
                  <c:v>818.44852656316971</c:v>
                </c:pt>
                <c:pt idx="30">
                  <c:v>283.73535653485277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06.03.2022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Lotyšsko</c:v>
                </c:pt>
                <c:pt idx="2">
                  <c:v>Lichtenštejnsko</c:v>
                </c:pt>
                <c:pt idx="3">
                  <c:v>Dánsko</c:v>
                </c:pt>
                <c:pt idx="4">
                  <c:v>Rakousko</c:v>
                </c:pt>
                <c:pt idx="5">
                  <c:v>Estonsko</c:v>
                </c:pt>
                <c:pt idx="6">
                  <c:v>Nizozemsko</c:v>
                </c:pt>
                <c:pt idx="7">
                  <c:v>Slovensko</c:v>
                </c:pt>
                <c:pt idx="8">
                  <c:v>Litva</c:v>
                </c:pt>
                <c:pt idx="9">
                  <c:v>Kypr</c:v>
                </c:pt>
                <c:pt idx="10">
                  <c:v>Norsko</c:v>
                </c:pt>
                <c:pt idx="11">
                  <c:v>Německo</c:v>
                </c:pt>
                <c:pt idx="12">
                  <c:v>Řecko</c:v>
                </c:pt>
                <c:pt idx="13">
                  <c:v>Lucembursko</c:v>
                </c:pt>
                <c:pt idx="14">
                  <c:v>Portugalsko</c:v>
                </c:pt>
                <c:pt idx="15">
                  <c:v>Slovinsko</c:v>
                </c:pt>
                <c:pt idx="16">
                  <c:v>Francie</c:v>
                </c:pt>
                <c:pt idx="17">
                  <c:v>Česká republika</c:v>
                </c:pt>
                <c:pt idx="18">
                  <c:v>Finsko</c:v>
                </c:pt>
                <c:pt idx="19">
                  <c:v>Irsko</c:v>
                </c:pt>
                <c:pt idx="20">
                  <c:v>Velká Británie</c:v>
                </c:pt>
                <c:pt idx="21">
                  <c:v>Itálie</c:v>
                </c:pt>
                <c:pt idx="22">
                  <c:v>Belgie</c:v>
                </c:pt>
                <c:pt idx="23">
                  <c:v>Chorvatsko</c:v>
                </c:pt>
                <c:pt idx="24">
                  <c:v>Bulharsko</c:v>
                </c:pt>
                <c:pt idx="25">
                  <c:v>Polsko</c:v>
                </c:pt>
                <c:pt idx="26">
                  <c:v>Rumunsko</c:v>
                </c:pt>
                <c:pt idx="27">
                  <c:v>Maďarsko</c:v>
                </c:pt>
                <c:pt idx="28">
                  <c:v>Španělsko</c:v>
                </c:pt>
                <c:pt idx="29">
                  <c:v>Švédsko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8298.3187507895454</c:v>
                </c:pt>
                <c:pt idx="1">
                  <c:v>6059.5227174440088</c:v>
                </c:pt>
                <c:pt idx="2">
                  <c:v>4877.796990734767</c:v>
                </c:pt>
                <c:pt idx="3">
                  <c:v>4682.2101466262666</c:v>
                </c:pt>
                <c:pt idx="4">
                  <c:v>4531.6267807983404</c:v>
                </c:pt>
                <c:pt idx="5">
                  <c:v>4092.0979761861763</c:v>
                </c:pt>
                <c:pt idx="6">
                  <c:v>3594.7720490809033</c:v>
                </c:pt>
                <c:pt idx="7">
                  <c:v>3113.6305296953592</c:v>
                </c:pt>
                <c:pt idx="8">
                  <c:v>2875.2831870125874</c:v>
                </c:pt>
                <c:pt idx="9">
                  <c:v>2852.7992522564628</c:v>
                </c:pt>
                <c:pt idx="10">
                  <c:v>2743.0983795304401</c:v>
                </c:pt>
                <c:pt idx="11">
                  <c:v>2628.365332374392</c:v>
                </c:pt>
                <c:pt idx="12">
                  <c:v>1939.690620899346</c:v>
                </c:pt>
                <c:pt idx="13">
                  <c:v>1558.51706095434</c:v>
                </c:pt>
                <c:pt idx="14">
                  <c:v>1404.5772937581326</c:v>
                </c:pt>
                <c:pt idx="15">
                  <c:v>1149.933130107388</c:v>
                </c:pt>
                <c:pt idx="16">
                  <c:v>1149.5536496793177</c:v>
                </c:pt>
                <c:pt idx="17">
                  <c:v>1132.7350941500601</c:v>
                </c:pt>
                <c:pt idx="18">
                  <c:v>1051.8539110693155</c:v>
                </c:pt>
                <c:pt idx="19">
                  <c:v>944.77927016944511</c:v>
                </c:pt>
                <c:pt idx="20">
                  <c:v>939.68599378461863</c:v>
                </c:pt>
                <c:pt idx="21">
                  <c:v>769.26484463298436</c:v>
                </c:pt>
                <c:pt idx="22">
                  <c:v>761.56612661901477</c:v>
                </c:pt>
                <c:pt idx="23">
                  <c:v>557.29621639336995</c:v>
                </c:pt>
                <c:pt idx="24">
                  <c:v>494.82973558731788</c:v>
                </c:pt>
                <c:pt idx="25">
                  <c:v>484.56012252234291</c:v>
                </c:pt>
                <c:pt idx="26">
                  <c:v>484.05393019487252</c:v>
                </c:pt>
                <c:pt idx="27">
                  <c:v>473.03216143751496</c:v>
                </c:pt>
                <c:pt idx="28">
                  <c:v>440.62430188199619</c:v>
                </c:pt>
                <c:pt idx="29">
                  <c:v>292.31411126062437</c:v>
                </c:pt>
                <c:pt idx="30">
                  <c:v>231.06941021913698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Česká republika</c:v>
                </c:pt>
                <c:pt idx="7">
                  <c:v>Řecko</c:v>
                </c:pt>
                <c:pt idx="8">
                  <c:v>Slovensko</c:v>
                </c:pt>
                <c:pt idx="9">
                  <c:v>Španělsko</c:v>
                </c:pt>
                <c:pt idx="10">
                  <c:v>Malta</c:v>
                </c:pt>
                <c:pt idx="11">
                  <c:v>Belgie</c:v>
                </c:pt>
                <c:pt idx="12">
                  <c:v>Lotyšsko</c:v>
                </c:pt>
                <c:pt idx="13">
                  <c:v>Německo</c:v>
                </c:pt>
                <c:pt idx="14">
                  <c:v>Švédsko</c:v>
                </c:pt>
                <c:pt idx="15">
                  <c:v>Litva</c:v>
                </c:pt>
                <c:pt idx="16">
                  <c:v>Slovinsko</c:v>
                </c:pt>
                <c:pt idx="17">
                  <c:v>Francie</c:v>
                </c:pt>
                <c:pt idx="18">
                  <c:v>Portugalsko</c:v>
                </c:pt>
                <c:pt idx="19">
                  <c:v>Lichtenštejnsko</c:v>
                </c:pt>
                <c:pt idx="20">
                  <c:v>Lucembursko</c:v>
                </c:pt>
                <c:pt idx="21">
                  <c:v>Irsko</c:v>
                </c:pt>
                <c:pt idx="22">
                  <c:v>Rakousko</c:v>
                </c:pt>
                <c:pt idx="23">
                  <c:v>Estonsko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0.00%</c:formatCode>
                <c:ptCount val="30"/>
                <c:pt idx="0">
                  <c:v>3.2531469979860304E-2</c:v>
                </c:pt>
                <c:pt idx="1">
                  <c:v>2.3954874336855524E-2</c:v>
                </c:pt>
                <c:pt idx="2">
                  <c:v>2.2390587126437291E-2</c:v>
                </c:pt>
                <c:pt idx="3">
                  <c:v>1.9625745081527715E-2</c:v>
                </c:pt>
                <c:pt idx="4">
                  <c:v>1.4301278128557342E-2</c:v>
                </c:pt>
                <c:pt idx="5">
                  <c:v>1.2098929531867426E-2</c:v>
                </c:pt>
                <c:pt idx="6">
                  <c:v>1.0729212271765565E-2</c:v>
                </c:pt>
                <c:pt idx="7">
                  <c:v>1.0431531814879774E-2</c:v>
                </c:pt>
                <c:pt idx="8">
                  <c:v>9.4470085651396085E-3</c:v>
                </c:pt>
                <c:pt idx="9">
                  <c:v>9.0156274054127052E-3</c:v>
                </c:pt>
                <c:pt idx="10">
                  <c:v>8.4684383531115938E-3</c:v>
                </c:pt>
                <c:pt idx="11">
                  <c:v>8.2905477463785012E-3</c:v>
                </c:pt>
                <c:pt idx="12">
                  <c:v>8.2689747383605742E-3</c:v>
                </c:pt>
                <c:pt idx="13">
                  <c:v>7.8161130640576441E-3</c:v>
                </c:pt>
                <c:pt idx="14">
                  <c:v>7.0885997718181607E-3</c:v>
                </c:pt>
                <c:pt idx="15">
                  <c:v>7.0465637694993519E-3</c:v>
                </c:pt>
                <c:pt idx="16">
                  <c:v>7.0351447660977444E-3</c:v>
                </c:pt>
                <c:pt idx="17">
                  <c:v>6.6348913691885976E-3</c:v>
                </c:pt>
                <c:pt idx="18">
                  <c:v>6.356205787068454E-3</c:v>
                </c:pt>
                <c:pt idx="19">
                  <c:v>5.9619353359321257E-3</c:v>
                </c:pt>
                <c:pt idx="20">
                  <c:v>5.2377465913687263E-3</c:v>
                </c:pt>
                <c:pt idx="21">
                  <c:v>4.9469515007873766E-3</c:v>
                </c:pt>
                <c:pt idx="22">
                  <c:v>4.9457592942312428E-3</c:v>
                </c:pt>
                <c:pt idx="23">
                  <c:v>4.3499997012362845E-3</c:v>
                </c:pt>
                <c:pt idx="24">
                  <c:v>3.6775793438100753E-3</c:v>
                </c:pt>
                <c:pt idx="25">
                  <c:v>3.2236889479336141E-3</c:v>
                </c:pt>
                <c:pt idx="26">
                  <c:v>2.9090055833654216E-3</c:v>
                </c:pt>
                <c:pt idx="27">
                  <c:v>1.5680918461033479E-3</c:v>
                </c:pt>
                <c:pt idx="28">
                  <c:v>1.3552497194209566E-3</c:v>
                </c:pt>
                <c:pt idx="29">
                  <c:v>5.0238994071798702E-4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Francie</c:v>
                </c:pt>
                <c:pt idx="3">
                  <c:v>Malta</c:v>
                </c:pt>
                <c:pt idx="4">
                  <c:v>Norsko</c:v>
                </c:pt>
                <c:pt idx="5">
                  <c:v>Španělsko</c:v>
                </c:pt>
                <c:pt idx="6">
                  <c:v>Island</c:v>
                </c:pt>
                <c:pt idx="7">
                  <c:v>Dánsko</c:v>
                </c:pt>
                <c:pt idx="8">
                  <c:v>Itálie</c:v>
                </c:pt>
                <c:pt idx="9">
                  <c:v>Německo</c:v>
                </c:pt>
                <c:pt idx="10">
                  <c:v>Finsko</c:v>
                </c:pt>
                <c:pt idx="11">
                  <c:v>Belgie</c:v>
                </c:pt>
                <c:pt idx="12">
                  <c:v>Nizozemsko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0.95399999999999996</c:v>
                </c:pt>
                <c:pt idx="2">
                  <c:v>0.94799999999999995</c:v>
                </c:pt>
                <c:pt idx="3">
                  <c:v>0.94799999999999995</c:v>
                </c:pt>
                <c:pt idx="4">
                  <c:v>0.93899999999999995</c:v>
                </c:pt>
                <c:pt idx="5">
                  <c:v>0.93300000000000005</c:v>
                </c:pt>
                <c:pt idx="6">
                  <c:v>0.93200000000000005</c:v>
                </c:pt>
                <c:pt idx="7">
                  <c:v>0.92200000000000004</c:v>
                </c:pt>
                <c:pt idx="8">
                  <c:v>0.91700000000000004</c:v>
                </c:pt>
                <c:pt idx="9">
                  <c:v>0.91400000000000003</c:v>
                </c:pt>
                <c:pt idx="10">
                  <c:v>0.90300000000000002</c:v>
                </c:pt>
                <c:pt idx="11">
                  <c:v>0.89800000000000002</c:v>
                </c:pt>
                <c:pt idx="12">
                  <c:v>0.89400000000000002</c:v>
                </c:pt>
                <c:pt idx="13">
                  <c:v>0.89</c:v>
                </c:pt>
                <c:pt idx="14">
                  <c:v>0.86399999999999999</c:v>
                </c:pt>
                <c:pt idx="15">
                  <c:v>0.85599999999999998</c:v>
                </c:pt>
                <c:pt idx="16">
                  <c:v>0.84</c:v>
                </c:pt>
                <c:pt idx="17">
                  <c:v>0.83299999999999996</c:v>
                </c:pt>
                <c:pt idx="18">
                  <c:v>0.80900000000000005</c:v>
                </c:pt>
                <c:pt idx="19">
                  <c:v>0.79800000000000004</c:v>
                </c:pt>
                <c:pt idx="20">
                  <c:v>0.78600000000000003</c:v>
                </c:pt>
                <c:pt idx="21">
                  <c:v>0.751</c:v>
                </c:pt>
                <c:pt idx="22">
                  <c:v>0.73399999999999999</c:v>
                </c:pt>
                <c:pt idx="23">
                  <c:v>0.73199999999999998</c:v>
                </c:pt>
                <c:pt idx="24">
                  <c:v>0.69399999999999995</c:v>
                </c:pt>
                <c:pt idx="25">
                  <c:v>0.67600000000000005</c:v>
                </c:pt>
                <c:pt idx="26">
                  <c:v>0.66800000000000004</c:v>
                </c:pt>
                <c:pt idx="27">
                  <c:v>0.60899999999999999</c:v>
                </c:pt>
                <c:pt idx="28">
                  <c:v>0.503</c:v>
                </c:pt>
                <c:pt idx="29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Francie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Dánsko</c:v>
                </c:pt>
                <c:pt idx="6">
                  <c:v>Norsko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Itálie</c:v>
                </c:pt>
                <c:pt idx="13">
                  <c:v>Španělsko</c:v>
                </c:pt>
                <c:pt idx="14">
                  <c:v>Rakousko</c:v>
                </c:pt>
                <c:pt idx="15">
                  <c:v>Lucembursko</c:v>
                </c:pt>
                <c:pt idx="16">
                  <c:v>Nizozemsko</c:v>
                </c:pt>
                <c:pt idx="17">
                  <c:v>Lichtenštejnsko</c:v>
                </c:pt>
                <c:pt idx="18">
                  <c:v>Řecko</c:v>
                </c:pt>
                <c:pt idx="19">
                  <c:v>Litva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0.94599999999999995</c:v>
                </c:pt>
                <c:pt idx="1">
                  <c:v>0.94499999999999995</c:v>
                </c:pt>
                <c:pt idx="2">
                  <c:v>0.94199999999999995</c:v>
                </c:pt>
                <c:pt idx="3">
                  <c:v>0.93899999999999995</c:v>
                </c:pt>
                <c:pt idx="4">
                  <c:v>0.92300000000000004</c:v>
                </c:pt>
                <c:pt idx="5">
                  <c:v>0.92300000000000004</c:v>
                </c:pt>
                <c:pt idx="6">
                  <c:v>0.91700000000000004</c:v>
                </c:pt>
                <c:pt idx="7">
                  <c:v>0.90400000000000003</c:v>
                </c:pt>
                <c:pt idx="8">
                  <c:v>0.89</c:v>
                </c:pt>
                <c:pt idx="9">
                  <c:v>0.877</c:v>
                </c:pt>
                <c:pt idx="10">
                  <c:v>0.871</c:v>
                </c:pt>
                <c:pt idx="11">
                  <c:v>0.86699999999999999</c:v>
                </c:pt>
                <c:pt idx="12">
                  <c:v>0.86399999999999999</c:v>
                </c:pt>
                <c:pt idx="13">
                  <c:v>0.85799999999999998</c:v>
                </c:pt>
                <c:pt idx="14">
                  <c:v>0.83099999999999996</c:v>
                </c:pt>
                <c:pt idx="15">
                  <c:v>0.82899999999999996</c:v>
                </c:pt>
                <c:pt idx="16">
                  <c:v>0.82699999999999996</c:v>
                </c:pt>
                <c:pt idx="17">
                  <c:v>0.81699999999999995</c:v>
                </c:pt>
                <c:pt idx="18">
                  <c:v>0.81299999999999994</c:v>
                </c:pt>
                <c:pt idx="19">
                  <c:v>0.78900000000000003</c:v>
                </c:pt>
                <c:pt idx="20">
                  <c:v>0.77</c:v>
                </c:pt>
                <c:pt idx="21">
                  <c:v>0.74199999999999999</c:v>
                </c:pt>
                <c:pt idx="22">
                  <c:v>0.73</c:v>
                </c:pt>
                <c:pt idx="23">
                  <c:v>0.70899999999999996</c:v>
                </c:pt>
                <c:pt idx="24">
                  <c:v>0.67700000000000005</c:v>
                </c:pt>
                <c:pt idx="25">
                  <c:v>0.66100000000000003</c:v>
                </c:pt>
                <c:pt idx="26">
                  <c:v>0.65400000000000003</c:v>
                </c:pt>
                <c:pt idx="27">
                  <c:v>0.59799999999999998</c:v>
                </c:pt>
                <c:pt idx="28">
                  <c:v>0.499</c:v>
                </c:pt>
                <c:pt idx="29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Francie</c:v>
                </c:pt>
                <c:pt idx="1">
                  <c:v>Island</c:v>
                </c:pt>
                <c:pt idx="2">
                  <c:v>Malta</c:v>
                </c:pt>
                <c:pt idx="3">
                  <c:v>Dánsko</c:v>
                </c:pt>
                <c:pt idx="4">
                  <c:v>Belgie</c:v>
                </c:pt>
                <c:pt idx="5">
                  <c:v>Irsko</c:v>
                </c:pt>
                <c:pt idx="6">
                  <c:v>Portugalsko</c:v>
                </c:pt>
                <c:pt idx="7">
                  <c:v>Itálie</c:v>
                </c:pt>
                <c:pt idx="8">
                  <c:v>Německo</c:v>
                </c:pt>
                <c:pt idx="9">
                  <c:v>Norsko</c:v>
                </c:pt>
                <c:pt idx="10">
                  <c:v>Rakousko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Finsko</c:v>
                </c:pt>
                <c:pt idx="14">
                  <c:v>Španělsko</c:v>
                </c:pt>
                <c:pt idx="15">
                  <c:v>Švédsko</c:v>
                </c:pt>
                <c:pt idx="16">
                  <c:v>Kypr</c:v>
                </c:pt>
                <c:pt idx="17">
                  <c:v>Řecko</c:v>
                </c:pt>
                <c:pt idx="18">
                  <c:v>Lichtenštejnsko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Estonsko</c:v>
                </c:pt>
                <c:pt idx="22">
                  <c:v>Litva</c:v>
                </c:pt>
                <c:pt idx="23">
                  <c:v>Slovensko</c:v>
                </c:pt>
                <c:pt idx="24">
                  <c:v>Slovinsko</c:v>
                </c:pt>
                <c:pt idx="25">
                  <c:v>Polsko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0.877</c:v>
                </c:pt>
                <c:pt idx="1">
                  <c:v>0.85899999999999999</c:v>
                </c:pt>
                <c:pt idx="2">
                  <c:v>0.78400000000000003</c:v>
                </c:pt>
                <c:pt idx="3">
                  <c:v>0.77100000000000002</c:v>
                </c:pt>
                <c:pt idx="4">
                  <c:v>0.747</c:v>
                </c:pt>
                <c:pt idx="5">
                  <c:v>0.73799999999999999</c:v>
                </c:pt>
                <c:pt idx="6">
                  <c:v>0.72299999999999998</c:v>
                </c:pt>
                <c:pt idx="7">
                  <c:v>0.72299999999999998</c:v>
                </c:pt>
                <c:pt idx="8">
                  <c:v>0.68700000000000006</c:v>
                </c:pt>
                <c:pt idx="9">
                  <c:v>0.68</c:v>
                </c:pt>
                <c:pt idx="10">
                  <c:v>0.66800000000000004</c:v>
                </c:pt>
                <c:pt idx="11">
                  <c:v>0.66100000000000003</c:v>
                </c:pt>
                <c:pt idx="12">
                  <c:v>0.64</c:v>
                </c:pt>
                <c:pt idx="13">
                  <c:v>0.622</c:v>
                </c:pt>
                <c:pt idx="14">
                  <c:v>0.62</c:v>
                </c:pt>
                <c:pt idx="15">
                  <c:v>0.61499999999999999</c:v>
                </c:pt>
                <c:pt idx="16">
                  <c:v>0.60199999999999998</c:v>
                </c:pt>
                <c:pt idx="17">
                  <c:v>0.59799999999999998</c:v>
                </c:pt>
                <c:pt idx="18">
                  <c:v>0.55900000000000005</c:v>
                </c:pt>
                <c:pt idx="19">
                  <c:v>0.46400000000000002</c:v>
                </c:pt>
                <c:pt idx="20">
                  <c:v>0.45800000000000002</c:v>
                </c:pt>
                <c:pt idx="21">
                  <c:v>0.40200000000000002</c:v>
                </c:pt>
                <c:pt idx="22">
                  <c:v>0.38</c:v>
                </c:pt>
                <c:pt idx="23">
                  <c:v>0.36499999999999999</c:v>
                </c:pt>
                <c:pt idx="24">
                  <c:v>0.36399999999999999</c:v>
                </c:pt>
                <c:pt idx="25">
                  <c:v>0.36299999999999999</c:v>
                </c:pt>
                <c:pt idx="26">
                  <c:v>0.32300000000000001</c:v>
                </c:pt>
                <c:pt idx="27">
                  <c:v>0.25700000000000001</c:v>
                </c:pt>
                <c:pt idx="28">
                  <c:v>0.12</c:v>
                </c:pt>
                <c:pt idx="29">
                  <c:v>0.106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7730770338823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0.747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688510738611633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0.66800000000000004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0.12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0.25700000000000001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9.332745443856533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0.60199999999999998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0.86699999999999999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0.45800000000000002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73079388624823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0.77100000000000002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0.40200000000000002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220601601147073E-3"/>
                  <c:y val="-9.332745443856576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0.622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387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0.877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0.94499999999999995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0.68700000000000006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0.90400000000000003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476672067665034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0.59799999999999998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0.81299999999999994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0.46400000000000002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0.70899999999999996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0.85899999999999999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0.73799999999999999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0.94599999999999995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450428135567552E-3"/>
                  <c:y val="-6.6486625514403292E-4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0.72299999999999998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0.86399999999999999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0.32300000000000001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0.55900000000000005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0.81699999999999995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0.38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0.78900000000000003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428891188672612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0.66100000000000003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0.82899999999999996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039283942591126E-3"/>
                  <c:y val="-6.6486625514403292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0.78400000000000003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0.93899999999999995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56582484847758E-2"/>
                  <c:y val="-2.1387294574319301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0.64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0.68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0.36299999999999999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0.66100000000000003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0.72299999999999998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0.106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0.36499999999999999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0.36399999999999999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298374399031074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0.62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1371663714907388E-2"/>
                  <c:y val="-3.966416813639035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0.61499999999999999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List1!$I$2:$I$37</c:f>
              <c:numCache>
                <c:formatCode>General</c:formatCode>
                <c:ptCount val="36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2027.574020780321</c:v>
                </c:pt>
                <c:pt idx="28">
                  <c:v>3076.5879449144454</c:v>
                </c:pt>
                <c:pt idx="29">
                  <c:v>4775.976268915264</c:v>
                </c:pt>
                <c:pt idx="30">
                  <c:v>5816.1986523687692</c:v>
                </c:pt>
                <c:pt idx="31">
                  <c:v>4375.8700414148398</c:v>
                </c:pt>
                <c:pt idx="32">
                  <c:v>2492.3974435970163</c:v>
                </c:pt>
                <c:pt idx="33">
                  <c:v>1428.6296999593835</c:v>
                </c:pt>
                <c:pt idx="34">
                  <c:v>935.38347780504819</c:v>
                </c:pt>
                <c:pt idx="35">
                  <c:v>761.56612661901477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List1!$C$2:$C$37</c:f>
              <c:numCache>
                <c:formatCode>General</c:formatCode>
                <c:ptCount val="36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2207.9235724086325</c:v>
                </c:pt>
                <c:pt idx="22">
                  <c:v>2272.8481993398318</c:v>
                </c:pt>
                <c:pt idx="23">
                  <c:v>1922.9116605209738</c:v>
                </c:pt>
                <c:pt idx="24">
                  <c:v>1492.7614604871039</c:v>
                </c:pt>
                <c:pt idx="25">
                  <c:v>1020.0076884672711</c:v>
                </c:pt>
                <c:pt idx="26">
                  <c:v>715.67642194330824</c:v>
                </c:pt>
                <c:pt idx="27">
                  <c:v>774.72856353491454</c:v>
                </c:pt>
                <c:pt idx="28">
                  <c:v>1118.7458615576543</c:v>
                </c:pt>
                <c:pt idx="29">
                  <c:v>2172.4922874536687</c:v>
                </c:pt>
                <c:pt idx="30">
                  <c:v>3821.903229483542</c:v>
                </c:pt>
                <c:pt idx="31">
                  <c:v>4476.0868750046175</c:v>
                </c:pt>
                <c:pt idx="32">
                  <c:v>3637.8456993255709</c:v>
                </c:pt>
                <c:pt idx="33">
                  <c:v>2487.0536478653939</c:v>
                </c:pt>
                <c:pt idx="34">
                  <c:v>1622.2647239712139</c:v>
                </c:pt>
                <c:pt idx="35">
                  <c:v>1132.7350941500601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List1!$D$2:$D$37</c:f>
              <c:numCache>
                <c:formatCode>General</c:formatCode>
                <c:ptCount val="36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7254.1983525424221</c:v>
                </c:pt>
                <c:pt idx="31">
                  <c:v>6198.2183776712782</c:v>
                </c:pt>
                <c:pt idx="32">
                  <c:v>4122.4095299991313</c:v>
                </c:pt>
                <c:pt idx="33">
                  <c:v>2378.2647993880473</c:v>
                </c:pt>
                <c:pt idx="34">
                  <c:v>1500.3190126425025</c:v>
                </c:pt>
                <c:pt idx="35">
                  <c:v>1149.5536496793177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List1!$F$2:$F$37</c:f>
              <c:numCache>
                <c:formatCode>General</c:formatCode>
                <c:ptCount val="36"/>
                <c:pt idx="0">
                  <c:v>18.292635488906647</c:v>
                </c:pt>
                <c:pt idx="1">
                  <c:v>24.238161194100321</c:v>
                </c:pt>
                <c:pt idx="2">
                  <c:v>46.424059708235319</c:v>
                </c:pt>
                <c:pt idx="3">
                  <c:v>84.142769878578477</c:v>
                </c:pt>
                <c:pt idx="4">
                  <c:v>116.9236421465541</c:v>
                </c:pt>
                <c:pt idx="5">
                  <c:v>135.80479413927432</c:v>
                </c:pt>
                <c:pt idx="6">
                  <c:v>143.80258252443332</c:v>
                </c:pt>
                <c:pt idx="7">
                  <c:v>148.49562438817756</c:v>
                </c:pt>
                <c:pt idx="8">
                  <c:v>153.35633477152683</c:v>
                </c:pt>
                <c:pt idx="9">
                  <c:v>144.38439228746273</c:v>
                </c:pt>
                <c:pt idx="10">
                  <c:v>122.52712407175353</c:v>
                </c:pt>
                <c:pt idx="11">
                  <c:v>103.90250491402898</c:v>
                </c:pt>
                <c:pt idx="12">
                  <c:v>88.208731478999994</c:v>
                </c:pt>
                <c:pt idx="13">
                  <c:v>74.805310021775455</c:v>
                </c:pt>
                <c:pt idx="14">
                  <c:v>65.35886562722915</c:v>
                </c:pt>
                <c:pt idx="15">
                  <c:v>60.320426613098583</c:v>
                </c:pt>
                <c:pt idx="16">
                  <c:v>72.748017286221966</c:v>
                </c:pt>
                <c:pt idx="17">
                  <c:v>96.712878793366116</c:v>
                </c:pt>
                <c:pt idx="18">
                  <c:v>119.40513623670826</c:v>
                </c:pt>
                <c:pt idx="19">
                  <c:v>155.8814226767783</c:v>
                </c:pt>
                <c:pt idx="20">
                  <c:v>206.51899228268752</c:v>
                </c:pt>
                <c:pt idx="21">
                  <c:v>260.84359263471094</c:v>
                </c:pt>
                <c:pt idx="22">
                  <c:v>320.42963113193957</c:v>
                </c:pt>
                <c:pt idx="23">
                  <c:v>382.42841962628432</c:v>
                </c:pt>
                <c:pt idx="24">
                  <c:v>497.17404770316932</c:v>
                </c:pt>
                <c:pt idx="25">
                  <c:v>785.78522386966597</c:v>
                </c:pt>
                <c:pt idx="26">
                  <c:v>1863.6322420392999</c:v>
                </c:pt>
                <c:pt idx="27">
                  <c:v>3383.6362365741111</c:v>
                </c:pt>
                <c:pt idx="28">
                  <c:v>4020.4966046454106</c:v>
                </c:pt>
                <c:pt idx="29">
                  <c:v>3921.6425988566889</c:v>
                </c:pt>
                <c:pt idx="30">
                  <c:v>3434.3827907177633</c:v>
                </c:pt>
                <c:pt idx="31">
                  <c:v>2595.1750231315491</c:v>
                </c:pt>
                <c:pt idx="32">
                  <c:v>1824.3273876734931</c:v>
                </c:pt>
                <c:pt idx="33">
                  <c:v>1321.5699782674772</c:v>
                </c:pt>
                <c:pt idx="34">
                  <c:v>1032.5966380986338</c:v>
                </c:pt>
                <c:pt idx="35">
                  <c:v>769.26484463298436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List1!$K$2:$K$37</c:f>
              <c:numCache>
                <c:formatCode>General</c:formatCode>
                <c:ptCount val="36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  <c:pt idx="33">
                  <c:v>1116.9938029746786</c:v>
                </c:pt>
                <c:pt idx="34">
                  <c:v>721.34512974324446</c:v>
                </c:pt>
                <c:pt idx="35">
                  <c:v>473.03216143751496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List1!$E$2:$E$37</c:f>
              <c:numCache>
                <c:formatCode>General</c:formatCode>
                <c:ptCount val="36"/>
                <c:pt idx="0">
                  <c:v>11.083761626692198</c:v>
                </c:pt>
                <c:pt idx="1">
                  <c:v>11.969933498993365</c:v>
                </c:pt>
                <c:pt idx="2">
                  <c:v>17.65610281257846</c:v>
                </c:pt>
                <c:pt idx="3">
                  <c:v>26.130647393282153</c:v>
                </c:pt>
                <c:pt idx="4">
                  <c:v>33.832046093538551</c:v>
                </c:pt>
                <c:pt idx="5">
                  <c:v>43.195167354880731</c:v>
                </c:pt>
                <c:pt idx="6">
                  <c:v>63.1057779836935</c:v>
                </c:pt>
                <c:pt idx="7">
                  <c:v>98.242432600226309</c:v>
                </c:pt>
                <c:pt idx="8">
                  <c:v>139.4836931810373</c:v>
                </c:pt>
                <c:pt idx="9">
                  <c:v>169.6267632851322</c:v>
                </c:pt>
                <c:pt idx="10">
                  <c:v>176.00671980403311</c:v>
                </c:pt>
                <c:pt idx="11">
                  <c:v>160.07005495263604</c:v>
                </c:pt>
                <c:pt idx="12">
                  <c:v>138.3414092208119</c:v>
                </c:pt>
                <c:pt idx="13">
                  <c:v>132.36906771508615</c:v>
                </c:pt>
                <c:pt idx="14">
                  <c:v>137.66084846135132</c:v>
                </c:pt>
                <c:pt idx="15">
                  <c:v>148.32016141650715</c:v>
                </c:pt>
                <c:pt idx="16">
                  <c:v>196.08927422896406</c:v>
                </c:pt>
                <c:pt idx="17">
                  <c:v>282.27640263422222</c:v>
                </c:pt>
                <c:pt idx="18">
                  <c:v>378.65150156052221</c:v>
                </c:pt>
                <c:pt idx="19">
                  <c:v>540.07185639456156</c:v>
                </c:pt>
                <c:pt idx="20">
                  <c:v>749.11342832831281</c:v>
                </c:pt>
                <c:pt idx="21">
                  <c:v>907.92456611636362</c:v>
                </c:pt>
                <c:pt idx="22">
                  <c:v>951.85199760995727</c:v>
                </c:pt>
                <c:pt idx="23">
                  <c:v>873.52378285104965</c:v>
                </c:pt>
                <c:pt idx="24">
                  <c:v>735.66213289353232</c:v>
                </c:pt>
                <c:pt idx="25">
                  <c:v>562.16964020616376</c:v>
                </c:pt>
                <c:pt idx="26">
                  <c:v>484.08791830183117</c:v>
                </c:pt>
                <c:pt idx="27">
                  <c:v>657.40125276806964</c:v>
                </c:pt>
                <c:pt idx="28">
                  <c:v>990.88684654128019</c:v>
                </c:pt>
                <c:pt idx="29">
                  <c:v>1541.222424919509</c:v>
                </c:pt>
                <c:pt idx="30">
                  <c:v>2289.7202223134686</c:v>
                </c:pt>
                <c:pt idx="31">
                  <c:v>2881.1239150722213</c:v>
                </c:pt>
                <c:pt idx="32">
                  <c:v>3118.0961334397366</c:v>
                </c:pt>
                <c:pt idx="33">
                  <c:v>2999.8745531730842</c:v>
                </c:pt>
                <c:pt idx="34">
                  <c:v>2738.6402234903821</c:v>
                </c:pt>
                <c:pt idx="35">
                  <c:v>2628.365332374392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List1!$G$2:$G$37</c:f>
              <c:numCache>
                <c:formatCode>General</c:formatCode>
                <c:ptCount val="36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199.61413372389103</c:v>
                </c:pt>
                <c:pt idx="9">
                  <c:v>203.86515418422488</c:v>
                </c:pt>
                <c:pt idx="10">
                  <c:v>197.46564500474935</c:v>
                </c:pt>
                <c:pt idx="11">
                  <c:v>176.57245390443305</c:v>
                </c:pt>
                <c:pt idx="12">
                  <c:v>147.25190197261711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335.25615414200189</c:v>
                </c:pt>
                <c:pt idx="17">
                  <c:v>484.20846429875252</c:v>
                </c:pt>
                <c:pt idx="18">
                  <c:v>680.01965809731792</c:v>
                </c:pt>
                <c:pt idx="19">
                  <c:v>934.5351466041958</c:v>
                </c:pt>
                <c:pt idx="20">
                  <c:v>1382.8971681022956</c:v>
                </c:pt>
                <c:pt idx="21">
                  <c:v>1746.9051565739878</c:v>
                </c:pt>
                <c:pt idx="22">
                  <c:v>1776.8059153524168</c:v>
                </c:pt>
                <c:pt idx="23">
                  <c:v>1612.3316358932038</c:v>
                </c:pt>
                <c:pt idx="24">
                  <c:v>1310.8136481884189</c:v>
                </c:pt>
                <c:pt idx="25">
                  <c:v>1061.8474647689497</c:v>
                </c:pt>
                <c:pt idx="26">
                  <c:v>1067.7242133242491</c:v>
                </c:pt>
                <c:pt idx="27">
                  <c:v>1594.230331203323</c:v>
                </c:pt>
                <c:pt idx="28">
                  <c:v>2303.9209631893223</c:v>
                </c:pt>
                <c:pt idx="29">
                  <c:v>3117.7501072090126</c:v>
                </c:pt>
                <c:pt idx="30">
                  <c:v>4278.0603972348836</c:v>
                </c:pt>
                <c:pt idx="31">
                  <c:v>5706.9719895091703</c:v>
                </c:pt>
                <c:pt idx="32">
                  <c:v>8178.130395456923</c:v>
                </c:pt>
                <c:pt idx="33">
                  <c:v>6916.3413534961919</c:v>
                </c:pt>
                <c:pt idx="34">
                  <c:v>3438.1679020955521</c:v>
                </c:pt>
                <c:pt idx="35">
                  <c:v>3594.7720490809033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List1!$J$2:$J$37</c:f>
              <c:numCache>
                <c:formatCode>General</c:formatCode>
                <c:ptCount val="36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  <c:pt idx="33">
                  <c:v>990.44900463768795</c:v>
                </c:pt>
                <c:pt idx="34">
                  <c:v>664.20539384729568</c:v>
                </c:pt>
                <c:pt idx="35">
                  <c:v>484.56012252234291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List1!$B$2:$B$37</c:f>
              <c:numCache>
                <c:formatCode>General</c:formatCode>
                <c:ptCount val="36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312.41208916147554</c:v>
                </c:pt>
                <c:pt idx="12">
                  <c:v>286.60618550771005</c:v>
                </c:pt>
                <c:pt idx="13">
                  <c:v>273.64144331509129</c:v>
                </c:pt>
                <c:pt idx="14">
                  <c:v>285.11198211809284</c:v>
                </c:pt>
                <c:pt idx="15">
                  <c:v>316.18691877735068</c:v>
                </c:pt>
                <c:pt idx="16">
                  <c:v>440.56530769804601</c:v>
                </c:pt>
                <c:pt idx="17">
                  <c:v>656.42714174395337</c:v>
                </c:pt>
                <c:pt idx="18">
                  <c:v>1023.2035181412019</c:v>
                </c:pt>
                <c:pt idx="19">
                  <c:v>1520.335097017615</c:v>
                </c:pt>
                <c:pt idx="20">
                  <c:v>1978.4938070325074</c:v>
                </c:pt>
                <c:pt idx="21">
                  <c:v>2021.7920014955516</c:v>
                </c:pt>
                <c:pt idx="22">
                  <c:v>1500.5397107581746</c:v>
                </c:pt>
                <c:pt idx="23">
                  <c:v>901.0046439391964</c:v>
                </c:pt>
                <c:pt idx="24">
                  <c:v>541.21619617609758</c:v>
                </c:pt>
                <c:pt idx="25">
                  <c:v>376.35950039231261</c:v>
                </c:pt>
                <c:pt idx="26">
                  <c:v>424.32005881544052</c:v>
                </c:pt>
                <c:pt idx="27">
                  <c:v>961.79512921151888</c:v>
                </c:pt>
                <c:pt idx="28">
                  <c:v>1951.8677767062454</c:v>
                </c:pt>
                <c:pt idx="29">
                  <c:v>3232.8494660863016</c:v>
                </c:pt>
                <c:pt idx="30">
                  <c:v>4537.4013713416734</c:v>
                </c:pt>
                <c:pt idx="31">
                  <c:v>5156.9228128232762</c:v>
                </c:pt>
                <c:pt idx="32">
                  <c:v>5033.4881313065498</c:v>
                </c:pt>
                <c:pt idx="33">
                  <c:v>4634.4122455472734</c:v>
                </c:pt>
                <c:pt idx="34">
                  <c:v>4290.9701581743484</c:v>
                </c:pt>
                <c:pt idx="35">
                  <c:v>4531.6267807983404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List1!$L$2:$L$37</c:f>
              <c:numCache>
                <c:formatCode>General</c:formatCode>
                <c:ptCount val="36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1013.3984429465471</c:v>
                </c:pt>
                <c:pt idx="18">
                  <c:v>1392.5204928733226</c:v>
                </c:pt>
                <c:pt idx="19">
                  <c:v>1732.6713171962779</c:v>
                </c:pt>
                <c:pt idx="20">
                  <c:v>2083.7604685928013</c:v>
                </c:pt>
                <c:pt idx="21">
                  <c:v>2318.320708451809</c:v>
                </c:pt>
                <c:pt idx="22">
                  <c:v>2299.7420423670542</c:v>
                </c:pt>
                <c:pt idx="23">
                  <c:v>1948.1398706052707</c:v>
                </c:pt>
                <c:pt idx="24">
                  <c:v>1394.1878090604162</c:v>
                </c:pt>
                <c:pt idx="25">
                  <c:v>936.59196540483822</c:v>
                </c:pt>
                <c:pt idx="26">
                  <c:v>731.32885283332905</c:v>
                </c:pt>
                <c:pt idx="27">
                  <c:v>704.90830402246445</c:v>
                </c:pt>
                <c:pt idx="28">
                  <c:v>668.04412634738844</c:v>
                </c:pt>
                <c:pt idx="29">
                  <c:v>1136.6332635442416</c:v>
                </c:pt>
                <c:pt idx="30">
                  <c:v>2598.4481500394018</c:v>
                </c:pt>
                <c:pt idx="31">
                  <c:v>4230.2926433062839</c:v>
                </c:pt>
                <c:pt idx="32">
                  <c:v>4956.6561918901371</c:v>
                </c:pt>
                <c:pt idx="33">
                  <c:v>4777.795305973591</c:v>
                </c:pt>
                <c:pt idx="34">
                  <c:v>4014.7874455854876</c:v>
                </c:pt>
                <c:pt idx="35">
                  <c:v>3113.6305296953592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List1!$M$2:$M$37</c:f>
              <c:numCache>
                <c:formatCode>General</c:formatCode>
                <c:ptCount val="36"/>
                <c:pt idx="0">
                  <c:v>229.18658158199335</c:v>
                </c:pt>
                <c:pt idx="1">
                  <c:v>451.46883288550259</c:v>
                </c:pt>
                <c:pt idx="2">
                  <c:v>657.45576612354432</c:v>
                </c:pt>
                <c:pt idx="3">
                  <c:v>764.18555712980481</c:v>
                </c:pt>
                <c:pt idx="4">
                  <c:v>724.2764999203298</c:v>
                </c:pt>
                <c:pt idx="5">
                  <c:v>583.98000161157381</c:v>
                </c:pt>
                <c:pt idx="6">
                  <c:v>442.70109400676665</c:v>
                </c:pt>
                <c:pt idx="7">
                  <c:v>335.61848073719318</c:v>
                </c:pt>
                <c:pt idx="8">
                  <c:v>253.81442064450528</c:v>
                </c:pt>
                <c:pt idx="9">
                  <c:v>181.52177270412321</c:v>
                </c:pt>
                <c:pt idx="10">
                  <c:v>121.0581777714622</c:v>
                </c:pt>
                <c:pt idx="11">
                  <c:v>86.498497632097809</c:v>
                </c:pt>
                <c:pt idx="12">
                  <c:v>68.003850368373904</c:v>
                </c:pt>
                <c:pt idx="13">
                  <c:v>55.978315501442623</c:v>
                </c:pt>
                <c:pt idx="14">
                  <c:v>47.36691702680946</c:v>
                </c:pt>
                <c:pt idx="15">
                  <c:v>44.12390999575895</c:v>
                </c:pt>
                <c:pt idx="16">
                  <c:v>48.336650073879291</c:v>
                </c:pt>
                <c:pt idx="17">
                  <c:v>54.140259399153408</c:v>
                </c:pt>
                <c:pt idx="18">
                  <c:v>61.868545861422319</c:v>
                </c:pt>
                <c:pt idx="19">
                  <c:v>87.297101317920024</c:v>
                </c:pt>
                <c:pt idx="20">
                  <c:v>139.18943923105536</c:v>
                </c:pt>
                <c:pt idx="21">
                  <c:v>210.28840705903124</c:v>
                </c:pt>
                <c:pt idx="22">
                  <c:v>313.25757753417128</c:v>
                </c:pt>
                <c:pt idx="23">
                  <c:v>430.22343959283546</c:v>
                </c:pt>
                <c:pt idx="24">
                  <c:v>722.5799952649985</c:v>
                </c:pt>
                <c:pt idx="25">
                  <c:v>1508.2433435854609</c:v>
                </c:pt>
                <c:pt idx="26">
                  <c:v>2677.51322587001</c:v>
                </c:pt>
                <c:pt idx="27">
                  <c:v>3510.0174268845576</c:v>
                </c:pt>
                <c:pt idx="28">
                  <c:v>3851.766986712375</c:v>
                </c:pt>
                <c:pt idx="29">
                  <c:v>3758.9028993834991</c:v>
                </c:pt>
                <c:pt idx="30">
                  <c:v>3074.8903916441209</c:v>
                </c:pt>
                <c:pt idx="31">
                  <c:v>2107.7158341603531</c:v>
                </c:pt>
                <c:pt idx="32">
                  <c:v>1308.8142564870811</c:v>
                </c:pt>
                <c:pt idx="33">
                  <c:v>837.43737457643908</c:v>
                </c:pt>
                <c:pt idx="34">
                  <c:v>571.59741906500244</c:v>
                </c:pt>
                <c:pt idx="35">
                  <c:v>440.62430188199619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List1!$H$2:$H$37</c:f>
              <c:numCache>
                <c:formatCode>General</c:formatCode>
                <c:ptCount val="36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  <c:pt idx="33">
                  <c:v>1179.0017855310698</c:v>
                </c:pt>
                <c:pt idx="34">
                  <c:v>791.46794638713868</c:v>
                </c:pt>
                <c:pt idx="35">
                  <c:v>939.68599378461863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List1!$I$2:$I$37</c:f>
              <c:numCache>
                <c:formatCode>General</c:formatCode>
                <c:ptCount val="36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1351.8751236717223</c:v>
                </c:pt>
                <c:pt idx="28">
                  <c:v>1724.7128212427228</c:v>
                </c:pt>
                <c:pt idx="29">
                  <c:v>3051.2634476725416</c:v>
                </c:pt>
                <c:pt idx="30">
                  <c:v>2764.9352046962276</c:v>
                </c:pt>
                <c:pt idx="31">
                  <c:v>1610.9348367186117</c:v>
                </c:pt>
                <c:pt idx="32">
                  <c:v>881.46260687840413</c:v>
                </c:pt>
                <c:pt idx="33">
                  <c:v>547.16709308097938</c:v>
                </c:pt>
                <c:pt idx="34">
                  <c:v>388.21638472406886</c:v>
                </c:pt>
                <c:pt idx="35">
                  <c:v>373.34974189494585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List1!$C$2:$C$37</c:f>
              <c:numCache>
                <c:formatCode>General</c:formatCode>
                <c:ptCount val="36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1202.849576755581</c:v>
                </c:pt>
                <c:pt idx="22">
                  <c:v>1069.9986225842508</c:v>
                </c:pt>
                <c:pt idx="23">
                  <c:v>852.91303793672284</c:v>
                </c:pt>
                <c:pt idx="24">
                  <c:v>639.84842255038109</c:v>
                </c:pt>
                <c:pt idx="25">
                  <c:v>380.15926591688992</c:v>
                </c:pt>
                <c:pt idx="26">
                  <c:v>335.51715602641832</c:v>
                </c:pt>
                <c:pt idx="27">
                  <c:v>439.21140750849617</c:v>
                </c:pt>
                <c:pt idx="28">
                  <c:v>679.53445404915817</c:v>
                </c:pt>
                <c:pt idx="29">
                  <c:v>1492.9578334045107</c:v>
                </c:pt>
                <c:pt idx="30">
                  <c:v>2328.9453960790315</c:v>
                </c:pt>
                <c:pt idx="31">
                  <c:v>2147.1414789255855</c:v>
                </c:pt>
                <c:pt idx="32">
                  <c:v>1490.7042203999854</c:v>
                </c:pt>
                <c:pt idx="33">
                  <c:v>996.34942746540821</c:v>
                </c:pt>
                <c:pt idx="34">
                  <c:v>625.91529650580571</c:v>
                </c:pt>
                <c:pt idx="35">
                  <c:v>506.81979764425438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List1!$D$2:$D$37</c:f>
              <c:numCache>
                <c:formatCode>General</c:formatCode>
                <c:ptCount val="36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3567.05777652288</c:v>
                </c:pt>
                <c:pt idx="31">
                  <c:v>2631.1606011483977</c:v>
                </c:pt>
                <c:pt idx="32">
                  <c:v>1491.2489288507334</c:v>
                </c:pt>
                <c:pt idx="33">
                  <c:v>887.01587053731384</c:v>
                </c:pt>
                <c:pt idx="34">
                  <c:v>613.30314210518873</c:v>
                </c:pt>
                <c:pt idx="35">
                  <c:v>536.25050757412896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List1!$F$2:$F$37</c:f>
              <c:numCache>
                <c:formatCode>General</c:formatCode>
                <c:ptCount val="36"/>
                <c:pt idx="0">
                  <c:v>9.4497977649383937</c:v>
                </c:pt>
                <c:pt idx="1">
                  <c:v>14.788363429161928</c:v>
                </c:pt>
                <c:pt idx="2">
                  <c:v>31.635696279073386</c:v>
                </c:pt>
                <c:pt idx="3">
                  <c:v>52.507073599505091</c:v>
                </c:pt>
                <c:pt idx="4">
                  <c:v>64.416568547048996</c:v>
                </c:pt>
                <c:pt idx="5">
                  <c:v>71.388225592225339</c:v>
                </c:pt>
                <c:pt idx="6">
                  <c:v>72.414356932207994</c:v>
                </c:pt>
                <c:pt idx="7">
                  <c:v>76.081267455969581</c:v>
                </c:pt>
                <c:pt idx="8">
                  <c:v>77.275067315557251</c:v>
                </c:pt>
                <c:pt idx="9">
                  <c:v>67.109324971905465</c:v>
                </c:pt>
                <c:pt idx="10">
                  <c:v>55.417799099848075</c:v>
                </c:pt>
                <c:pt idx="11">
                  <c:v>48.484705814180892</c:v>
                </c:pt>
                <c:pt idx="12">
                  <c:v>39.724025664819088</c:v>
                </c:pt>
                <c:pt idx="13">
                  <c:v>35.081284356956353</c:v>
                </c:pt>
                <c:pt idx="14">
                  <c:v>30.277581270272801</c:v>
                </c:pt>
                <c:pt idx="15">
                  <c:v>30.042845342825789</c:v>
                </c:pt>
                <c:pt idx="16">
                  <c:v>42.705171943396181</c:v>
                </c:pt>
                <c:pt idx="17">
                  <c:v>54.007706849969942</c:v>
                </c:pt>
                <c:pt idx="18">
                  <c:v>65.39742938673831</c:v>
                </c:pt>
                <c:pt idx="19">
                  <c:v>90.483993290039976</c:v>
                </c:pt>
                <c:pt idx="20">
                  <c:v>116.03499899264754</c:v>
                </c:pt>
                <c:pt idx="21">
                  <c:v>144.80859364206339</c:v>
                </c:pt>
                <c:pt idx="22">
                  <c:v>175.62103748987619</c:v>
                </c:pt>
                <c:pt idx="23">
                  <c:v>206.80738213640814</c:v>
                </c:pt>
                <c:pt idx="24">
                  <c:v>290.36666556676118</c:v>
                </c:pt>
                <c:pt idx="25">
                  <c:v>495.41855830290484</c:v>
                </c:pt>
                <c:pt idx="26">
                  <c:v>1368.2136837363951</c:v>
                </c:pt>
                <c:pt idx="27">
                  <c:v>2015.422552837716</c:v>
                </c:pt>
                <c:pt idx="28">
                  <c:v>2005.0740518076948</c:v>
                </c:pt>
                <c:pt idx="29">
                  <c:v>1916.5685470489937</c:v>
                </c:pt>
                <c:pt idx="30">
                  <c:v>1517.8142436687697</c:v>
                </c:pt>
                <c:pt idx="31">
                  <c:v>1077.3607794627794</c:v>
                </c:pt>
                <c:pt idx="32">
                  <c:v>746.96660821071407</c:v>
                </c:pt>
                <c:pt idx="33">
                  <c:v>574.6033700567632</c:v>
                </c:pt>
                <c:pt idx="34">
                  <c:v>457.99326804187041</c:v>
                </c:pt>
                <c:pt idx="35">
                  <c:v>311.2715765911139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List1!$K$2:$K$37</c:f>
              <c:numCache>
                <c:formatCode>General</c:formatCode>
                <c:ptCount val="36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  <c:pt idx="33">
                  <c:v>436.18288133938125</c:v>
                </c:pt>
                <c:pt idx="34">
                  <c:v>285.1622484038632</c:v>
                </c:pt>
                <c:pt idx="35">
                  <c:v>187.86991303365178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List1!$E$2:$E$37</c:f>
              <c:numCache>
                <c:formatCode>General</c:formatCode>
                <c:ptCount val="36"/>
                <c:pt idx="0">
                  <c:v>5.2593158337113994</c:v>
                </c:pt>
                <c:pt idx="1">
                  <c:v>6.7106176652819656</c:v>
                </c:pt>
                <c:pt idx="2">
                  <c:v>10.945485147296495</c:v>
                </c:pt>
                <c:pt idx="3">
                  <c:v>15.185162245985657</c:v>
                </c:pt>
                <c:pt idx="4">
                  <c:v>18.6468838475529</c:v>
                </c:pt>
                <c:pt idx="5">
                  <c:v>24.548283507327831</c:v>
                </c:pt>
                <c:pt idx="6">
                  <c:v>38.557494476365669</c:v>
                </c:pt>
                <c:pt idx="7">
                  <c:v>59.68493812386064</c:v>
                </c:pt>
                <c:pt idx="8">
                  <c:v>79.798755057176663</c:v>
                </c:pt>
                <c:pt idx="9">
                  <c:v>89.828008227955536</c:v>
                </c:pt>
                <c:pt idx="10">
                  <c:v>86.178711576077603</c:v>
                </c:pt>
                <c:pt idx="11">
                  <c:v>73.891343376558439</c:v>
                </c:pt>
                <c:pt idx="12">
                  <c:v>64.450065844253473</c:v>
                </c:pt>
                <c:pt idx="13">
                  <c:v>67.919001870832673</c:v>
                </c:pt>
                <c:pt idx="14">
                  <c:v>69.741846590518648</c:v>
                </c:pt>
                <c:pt idx="15">
                  <c:v>78.578314825988485</c:v>
                </c:pt>
                <c:pt idx="16">
                  <c:v>117.51095940297554</c:v>
                </c:pt>
                <c:pt idx="17">
                  <c:v>164.76544323124671</c:v>
                </c:pt>
                <c:pt idx="18">
                  <c:v>213.8860583292755</c:v>
                </c:pt>
                <c:pt idx="19">
                  <c:v>326.18579806528601</c:v>
                </c:pt>
                <c:pt idx="20">
                  <c:v>422.9276302630268</c:v>
                </c:pt>
                <c:pt idx="21">
                  <c:v>484.99693585333677</c:v>
                </c:pt>
                <c:pt idx="22">
                  <c:v>466.85506175662033</c:v>
                </c:pt>
                <c:pt idx="23">
                  <c:v>406.66872109442926</c:v>
                </c:pt>
                <c:pt idx="24">
                  <c:v>328.99341179910317</c:v>
                </c:pt>
                <c:pt idx="25">
                  <c:v>233.17622840706062</c:v>
                </c:pt>
                <c:pt idx="26">
                  <c:v>250.91168989477055</c:v>
                </c:pt>
                <c:pt idx="27">
                  <c:v>406.48956287329918</c:v>
                </c:pt>
                <c:pt idx="28">
                  <c:v>584.39728366798113</c:v>
                </c:pt>
                <c:pt idx="29">
                  <c:v>956.82514125152784</c:v>
                </c:pt>
                <c:pt idx="30">
                  <c:v>1332.8950810619408</c:v>
                </c:pt>
                <c:pt idx="31">
                  <c:v>1548.2288340102809</c:v>
                </c:pt>
                <c:pt idx="32">
                  <c:v>1569.8672994294557</c:v>
                </c:pt>
                <c:pt idx="33">
                  <c:v>1430.0072537436283</c:v>
                </c:pt>
                <c:pt idx="34">
                  <c:v>1308.6329697467536</c:v>
                </c:pt>
                <c:pt idx="35">
                  <c:v>1319.7323626276384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List1!$G$2:$G$37</c:f>
              <c:numCache>
                <c:formatCode>General</c:formatCode>
                <c:ptCount val="36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102.42661460507016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80.545348478838392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200.08519274787398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538.63876005775649</c:v>
                </c:pt>
                <c:pt idx="20">
                  <c:v>844.25840804453924</c:v>
                </c:pt>
                <c:pt idx="21">
                  <c:v>902.64674852944847</c:v>
                </c:pt>
                <c:pt idx="22">
                  <c:v>874.15916682296836</c:v>
                </c:pt>
                <c:pt idx="23">
                  <c:v>738.17246907023571</c:v>
                </c:pt>
                <c:pt idx="24">
                  <c:v>572.64117911818323</c:v>
                </c:pt>
                <c:pt idx="25">
                  <c:v>489.20628565076657</c:v>
                </c:pt>
                <c:pt idx="26">
                  <c:v>578.51792767348252</c:v>
                </c:pt>
                <c:pt idx="27">
                  <c:v>1015.7124035298407</c:v>
                </c:pt>
                <c:pt idx="28">
                  <c:v>1288.2085596594818</c:v>
                </c:pt>
                <c:pt idx="29">
                  <c:v>1829.5415475495308</c:v>
                </c:pt>
                <c:pt idx="30">
                  <c:v>2448.5188496853525</c:v>
                </c:pt>
                <c:pt idx="31">
                  <c:v>3258.4531398238178</c:v>
                </c:pt>
                <c:pt idx="32">
                  <c:v>4919.6772556331052</c:v>
                </c:pt>
                <c:pt idx="33">
                  <c:v>1996.6640978630869</c:v>
                </c:pt>
                <c:pt idx="34">
                  <c:v>1441.5038042324654</c:v>
                </c:pt>
                <c:pt idx="35">
                  <c:v>2153.2682448484384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List1!$J$2:$J$37</c:f>
              <c:numCache>
                <c:formatCode>General</c:formatCode>
                <c:ptCount val="36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  <c:pt idx="33">
                  <c:v>391.15459246183252</c:v>
                </c:pt>
                <c:pt idx="34">
                  <c:v>273.0508013854631</c:v>
                </c:pt>
                <c:pt idx="35">
                  <c:v>211.50932113687981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List1!$B$2:$B$37</c:f>
              <c:numCache>
                <c:formatCode>General</c:formatCode>
                <c:ptCount val="36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154.45344511622432</c:v>
                </c:pt>
                <c:pt idx="12">
                  <c:v>132.15274039148579</c:v>
                </c:pt>
                <c:pt idx="13">
                  <c:v>141.48870292360553</c:v>
                </c:pt>
                <c:pt idx="14">
                  <c:v>143.62327919448731</c:v>
                </c:pt>
                <c:pt idx="15">
                  <c:v>172.56363958286335</c:v>
                </c:pt>
                <c:pt idx="16">
                  <c:v>268.00166811518261</c:v>
                </c:pt>
                <c:pt idx="17">
                  <c:v>388.4254736287707</c:v>
                </c:pt>
                <c:pt idx="18">
                  <c:v>634.77804451243128</c:v>
                </c:pt>
                <c:pt idx="19">
                  <c:v>885.55705250518372</c:v>
                </c:pt>
                <c:pt idx="20">
                  <c:v>1092.936754527324</c:v>
                </c:pt>
                <c:pt idx="21">
                  <c:v>928.85524696822756</c:v>
                </c:pt>
                <c:pt idx="22">
                  <c:v>571.6844637899469</c:v>
                </c:pt>
                <c:pt idx="23">
                  <c:v>329.32018014924955</c:v>
                </c:pt>
                <c:pt idx="24">
                  <c:v>211.89601602684803</c:v>
                </c:pt>
                <c:pt idx="25">
                  <c:v>164.46348436546461</c:v>
                </c:pt>
                <c:pt idx="26">
                  <c:v>259.85657444997588</c:v>
                </c:pt>
                <c:pt idx="27">
                  <c:v>701.93855476154306</c:v>
                </c:pt>
                <c:pt idx="28">
                  <c:v>1249.9292219447022</c:v>
                </c:pt>
                <c:pt idx="29">
                  <c:v>1982.9202441415991</c:v>
                </c:pt>
                <c:pt idx="30">
                  <c:v>2554.4811272000743</c:v>
                </c:pt>
                <c:pt idx="31">
                  <c:v>2602.4416856232019</c:v>
                </c:pt>
                <c:pt idx="32">
                  <c:v>2431.0464456833474</c:v>
                </c:pt>
                <c:pt idx="33">
                  <c:v>2203.3657998639264</c:v>
                </c:pt>
                <c:pt idx="34">
                  <c:v>2087.604358310422</c:v>
                </c:pt>
                <c:pt idx="35">
                  <c:v>2444.0224224879184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List1!$L$2:$L$37</c:f>
              <c:numCache>
                <c:formatCode>General</c:formatCode>
                <c:ptCount val="36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601.75456629349935</c:v>
                </c:pt>
                <c:pt idx="18">
                  <c:v>790.76592657982337</c:v>
                </c:pt>
                <c:pt idx="19">
                  <c:v>941.9053906164545</c:v>
                </c:pt>
                <c:pt idx="20">
                  <c:v>1141.8550779763473</c:v>
                </c:pt>
                <c:pt idx="21">
                  <c:v>1176.4656304754617</c:v>
                </c:pt>
                <c:pt idx="22">
                  <c:v>1123.2764118915923</c:v>
                </c:pt>
                <c:pt idx="23">
                  <c:v>824.86345871367826</c:v>
                </c:pt>
                <c:pt idx="24">
                  <c:v>569.32435034673756</c:v>
                </c:pt>
                <c:pt idx="25">
                  <c:v>367.26761505810049</c:v>
                </c:pt>
                <c:pt idx="26">
                  <c:v>364.06123777522856</c:v>
                </c:pt>
                <c:pt idx="27">
                  <c:v>340.84706624723589</c:v>
                </c:pt>
                <c:pt idx="28">
                  <c:v>327.19706010015256</c:v>
                </c:pt>
                <c:pt idx="29">
                  <c:v>809.43620344408896</c:v>
                </c:pt>
                <c:pt idx="30">
                  <c:v>1789.011946595313</c:v>
                </c:pt>
                <c:pt idx="31">
                  <c:v>2441.2806967109714</c:v>
                </c:pt>
                <c:pt idx="32">
                  <c:v>2515.3754951791661</c:v>
                </c:pt>
                <c:pt idx="33">
                  <c:v>2262.4198107944248</c:v>
                </c:pt>
                <c:pt idx="34">
                  <c:v>1752.3676347910623</c:v>
                </c:pt>
                <c:pt idx="35">
                  <c:v>1361.2628949042969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List1!$M$2:$M$37</c:f>
              <c:numCache>
                <c:formatCode>General</c:formatCode>
                <c:ptCount val="36"/>
                <c:pt idx="0">
                  <c:v>166.39900766942642</c:v>
                </c:pt>
                <c:pt idx="1">
                  <c:v>285.0698252160762</c:v>
                </c:pt>
                <c:pt idx="2">
                  <c:v>372.38594090746818</c:v>
                </c:pt>
                <c:pt idx="3">
                  <c:v>391.79961622233668</c:v>
                </c:pt>
                <c:pt idx="4">
                  <c:v>332.47688369799312</c:v>
                </c:pt>
                <c:pt idx="5">
                  <c:v>251.5031179135807</c:v>
                </c:pt>
                <c:pt idx="6">
                  <c:v>191.19797609318596</c:v>
                </c:pt>
                <c:pt idx="7">
                  <c:v>144.4205046440072</c:v>
                </c:pt>
                <c:pt idx="8">
                  <c:v>109.39391600049809</c:v>
                </c:pt>
                <c:pt idx="9">
                  <c:v>72.127856703625113</c:v>
                </c:pt>
                <c:pt idx="10">
                  <c:v>48.930321067837077</c:v>
                </c:pt>
                <c:pt idx="11">
                  <c:v>37.568176564260739</c:v>
                </c:pt>
                <c:pt idx="12">
                  <c:v>30.435673804113165</c:v>
                </c:pt>
                <c:pt idx="13">
                  <c:v>25.542641697329454</c:v>
                </c:pt>
                <c:pt idx="14">
                  <c:v>21.824275329480006</c:v>
                </c:pt>
                <c:pt idx="15">
                  <c:v>22.299634666278941</c:v>
                </c:pt>
                <c:pt idx="16">
                  <c:v>26.037015407600347</c:v>
                </c:pt>
                <c:pt idx="17">
                  <c:v>28.103243991553057</c:v>
                </c:pt>
                <c:pt idx="18">
                  <c:v>33.765301869869262</c:v>
                </c:pt>
                <c:pt idx="19">
                  <c:v>53.531799448050769</c:v>
                </c:pt>
                <c:pt idx="20">
                  <c:v>85.657639783004583</c:v>
                </c:pt>
                <c:pt idx="21">
                  <c:v>124.63076727602662</c:v>
                </c:pt>
                <c:pt idx="22">
                  <c:v>188.62681025814464</c:v>
                </c:pt>
                <c:pt idx="23">
                  <c:v>241.59662933469087</c:v>
                </c:pt>
                <c:pt idx="24">
                  <c:v>480.98336593030763</c:v>
                </c:pt>
                <c:pt idx="25">
                  <c:v>1027.2599776551533</c:v>
                </c:pt>
                <c:pt idx="26">
                  <c:v>1650.2532482148567</c:v>
                </c:pt>
                <c:pt idx="27">
                  <c:v>1859.7641786697011</c:v>
                </c:pt>
                <c:pt idx="28">
                  <c:v>1992.0028080426744</c:v>
                </c:pt>
                <c:pt idx="29">
                  <c:v>1766.9000913408249</c:v>
                </c:pt>
                <c:pt idx="30">
                  <c:v>1307.9903003032962</c:v>
                </c:pt>
                <c:pt idx="31">
                  <c:v>799.72553385705669</c:v>
                </c:pt>
                <c:pt idx="32">
                  <c:v>509.08872263002422</c:v>
                </c:pt>
                <c:pt idx="33">
                  <c:v>328.3486519464148</c:v>
                </c:pt>
                <c:pt idx="34">
                  <c:v>243.24876711858761</c:v>
                </c:pt>
                <c:pt idx="35">
                  <c:v>197.37553476340858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List1!$H$2:$H$37</c:f>
              <c:numCache>
                <c:formatCode>General</c:formatCode>
                <c:ptCount val="36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  <c:pt idx="33">
                  <c:v>378.67105315801183</c:v>
                </c:pt>
                <c:pt idx="34">
                  <c:v>412.79689322912685</c:v>
                </c:pt>
                <c:pt idx="35">
                  <c:v>526.88910055549184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7. vs. 6.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Nizozemsko</c:v>
                </c:pt>
                <c:pt idx="2">
                  <c:v>Velká Británie</c:v>
                </c:pt>
                <c:pt idx="3">
                  <c:v>Island</c:v>
                </c:pt>
                <c:pt idx="4">
                  <c:v>Malta</c:v>
                </c:pt>
                <c:pt idx="5">
                  <c:v>Rakousko</c:v>
                </c:pt>
                <c:pt idx="6">
                  <c:v>Portugalsko</c:v>
                </c:pt>
                <c:pt idx="7">
                  <c:v>Německo</c:v>
                </c:pt>
                <c:pt idx="8">
                  <c:v>Lucembursko</c:v>
                </c:pt>
                <c:pt idx="9">
                  <c:v>Řecko</c:v>
                </c:pt>
                <c:pt idx="10">
                  <c:v>Belgie</c:v>
                </c:pt>
                <c:pt idx="11">
                  <c:v>Finsko</c:v>
                </c:pt>
                <c:pt idx="12">
                  <c:v>Slovinsko</c:v>
                </c:pt>
                <c:pt idx="13">
                  <c:v>Kypr</c:v>
                </c:pt>
                <c:pt idx="14">
                  <c:v>Irsko</c:v>
                </c:pt>
                <c:pt idx="15">
                  <c:v>Francie</c:v>
                </c:pt>
                <c:pt idx="16">
                  <c:v>Litva</c:v>
                </c:pt>
                <c:pt idx="17">
                  <c:v>Lotyšsko</c:v>
                </c:pt>
                <c:pt idx="18">
                  <c:v>Španělsko</c:v>
                </c:pt>
                <c:pt idx="19">
                  <c:v>Česká republika</c:v>
                </c:pt>
                <c:pt idx="20">
                  <c:v>Slovensko</c:v>
                </c:pt>
                <c:pt idx="21">
                  <c:v>Polsko</c:v>
                </c:pt>
                <c:pt idx="22">
                  <c:v>Estonsko</c:v>
                </c:pt>
                <c:pt idx="23">
                  <c:v>Švédsko</c:v>
                </c:pt>
                <c:pt idx="24">
                  <c:v>Chorvatsko</c:v>
                </c:pt>
                <c:pt idx="25">
                  <c:v>Norsko</c:v>
                </c:pt>
                <c:pt idx="26">
                  <c:v>Itálie</c:v>
                </c:pt>
                <c:pt idx="27">
                  <c:v>Maďarsko</c:v>
                </c:pt>
                <c:pt idx="28">
                  <c:v>Rumunsko</c:v>
                </c:pt>
                <c:pt idx="29">
                  <c:v>Bulharsko</c:v>
                </c:pt>
                <c:pt idx="30">
                  <c:v>Dánsko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0.75645756457564572</c:v>
                </c:pt>
                <c:pt idx="1">
                  <c:v>0.40585265945583648</c:v>
                </c:pt>
                <c:pt idx="2">
                  <c:v>0.47314321172600166</c:v>
                </c:pt>
                <c:pt idx="3">
                  <c:v>1.2591357308584687</c:v>
                </c:pt>
                <c:pt idx="4">
                  <c:v>0.77399756986634261</c:v>
                </c:pt>
                <c:pt idx="5">
                  <c:v>0.90634459237761622</c:v>
                </c:pt>
                <c:pt idx="6">
                  <c:v>0.61826255138402597</c:v>
                </c:pt>
                <c:pt idx="7">
                  <c:v>0.91090963819893733</c:v>
                </c:pt>
                <c:pt idx="8">
                  <c:v>0.61289782244556112</c:v>
                </c:pt>
                <c:pt idx="9">
                  <c:v>0.98818611848980142</c:v>
                </c:pt>
                <c:pt idx="10">
                  <c:v>0.62074906957052556</c:v>
                </c:pt>
                <c:pt idx="11">
                  <c:v>0.93745851953453385</c:v>
                </c:pt>
                <c:pt idx="12">
                  <c:v>0.5516618777665605</c:v>
                </c:pt>
                <c:pt idx="13">
                  <c:v>0.87650788307243455</c:v>
                </c:pt>
                <c:pt idx="14">
                  <c:v>0.60703460108664564</c:v>
                </c:pt>
                <c:pt idx="15">
                  <c:v>0.59481408729051943</c:v>
                </c:pt>
                <c:pt idx="16">
                  <c:v>0.35562663954173135</c:v>
                </c:pt>
                <c:pt idx="17">
                  <c:v>0.98255907293080547</c:v>
                </c:pt>
                <c:pt idx="18">
                  <c:v>0.64497333637665222</c:v>
                </c:pt>
                <c:pt idx="19">
                  <c:v>0.66837499607941542</c:v>
                </c:pt>
                <c:pt idx="20">
                  <c:v>0.89943621345220925</c:v>
                </c:pt>
                <c:pt idx="21">
                  <c:v>0.65269187316742938</c:v>
                </c:pt>
                <c:pt idx="22">
                  <c:v>1.0340474872848973</c:v>
                </c:pt>
                <c:pt idx="23">
                  <c:v>0.35525661787105772</c:v>
                </c:pt>
                <c:pt idx="24">
                  <c:v>0.68249597187637323</c:v>
                </c:pt>
                <c:pt idx="25">
                  <c:v>0.76856832007845666</c:v>
                </c:pt>
                <c:pt idx="26">
                  <c:v>0.76924907183357205</c:v>
                </c:pt>
                <c:pt idx="27">
                  <c:v>0.64068138080346404</c:v>
                </c:pt>
                <c:pt idx="28">
                  <c:v>0.63048422445519581</c:v>
                </c:pt>
                <c:pt idx="29">
                  <c:v>0.74061384725196289</c:v>
                </c:pt>
                <c:pt idx="30">
                  <c:v>0.7727658105112577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9. vs. 8.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Nizozemsko</c:v>
                </c:pt>
                <c:pt idx="2">
                  <c:v>Velká Británie</c:v>
                </c:pt>
                <c:pt idx="3">
                  <c:v>Island</c:v>
                </c:pt>
                <c:pt idx="4">
                  <c:v>Malta</c:v>
                </c:pt>
                <c:pt idx="5">
                  <c:v>Rakousko</c:v>
                </c:pt>
                <c:pt idx="6">
                  <c:v>Portugalsko</c:v>
                </c:pt>
                <c:pt idx="7">
                  <c:v>Německo</c:v>
                </c:pt>
                <c:pt idx="8">
                  <c:v>Lucembursko</c:v>
                </c:pt>
                <c:pt idx="9">
                  <c:v>Řecko</c:v>
                </c:pt>
                <c:pt idx="10">
                  <c:v>Belgie</c:v>
                </c:pt>
                <c:pt idx="11">
                  <c:v>Finsko</c:v>
                </c:pt>
                <c:pt idx="12">
                  <c:v>Slovinsko</c:v>
                </c:pt>
                <c:pt idx="13">
                  <c:v>Kypr</c:v>
                </c:pt>
                <c:pt idx="14">
                  <c:v>Irsko</c:v>
                </c:pt>
                <c:pt idx="15">
                  <c:v>Francie</c:v>
                </c:pt>
                <c:pt idx="16">
                  <c:v>Litva</c:v>
                </c:pt>
                <c:pt idx="17">
                  <c:v>Lotyšsko</c:v>
                </c:pt>
                <c:pt idx="18">
                  <c:v>Španělsko</c:v>
                </c:pt>
                <c:pt idx="19">
                  <c:v>Česká republika</c:v>
                </c:pt>
                <c:pt idx="20">
                  <c:v>Slovensko</c:v>
                </c:pt>
                <c:pt idx="21">
                  <c:v>Polsko</c:v>
                </c:pt>
                <c:pt idx="22">
                  <c:v>Estonsko</c:v>
                </c:pt>
                <c:pt idx="23">
                  <c:v>Švédsko</c:v>
                </c:pt>
                <c:pt idx="24">
                  <c:v>Chorvatsko</c:v>
                </c:pt>
                <c:pt idx="25">
                  <c:v>Norsko</c:v>
                </c:pt>
                <c:pt idx="26">
                  <c:v>Itálie</c:v>
                </c:pt>
                <c:pt idx="27">
                  <c:v>Maďarsko</c:v>
                </c:pt>
                <c:pt idx="28">
                  <c:v>Rumunsko</c:v>
                </c:pt>
                <c:pt idx="29">
                  <c:v>Bulharsko</c:v>
                </c:pt>
                <c:pt idx="30">
                  <c:v>Dánsko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1.7155172413793103</c:v>
                </c:pt>
                <c:pt idx="1">
                  <c:v>1.4937652183269505</c:v>
                </c:pt>
                <c:pt idx="2">
                  <c:v>1.2763882412822256</c:v>
                </c:pt>
                <c:pt idx="3">
                  <c:v>1.2682029725266477</c:v>
                </c:pt>
                <c:pt idx="4">
                  <c:v>1.2647619047619048</c:v>
                </c:pt>
                <c:pt idx="5">
                  <c:v>1.1707306572524876</c:v>
                </c:pt>
                <c:pt idx="6">
                  <c:v>1.0844660334116494</c:v>
                </c:pt>
                <c:pt idx="7">
                  <c:v>1.0084816699085861</c:v>
                </c:pt>
                <c:pt idx="8">
                  <c:v>0.99183506838130231</c:v>
                </c:pt>
                <c:pt idx="9">
                  <c:v>0.98520930410205487</c:v>
                </c:pt>
                <c:pt idx="10">
                  <c:v>0.96170526692300817</c:v>
                </c:pt>
                <c:pt idx="11">
                  <c:v>0.95105411575130927</c:v>
                </c:pt>
                <c:pt idx="12">
                  <c:v>0.93847020027346573</c:v>
                </c:pt>
                <c:pt idx="13">
                  <c:v>0.90359182446648634</c:v>
                </c:pt>
                <c:pt idx="14">
                  <c:v>0.88820450885668278</c:v>
                </c:pt>
                <c:pt idx="15">
                  <c:v>0.87436452018397726</c:v>
                </c:pt>
                <c:pt idx="16">
                  <c:v>0.86101137390256899</c:v>
                </c:pt>
                <c:pt idx="17">
                  <c:v>0.81869100062932665</c:v>
                </c:pt>
                <c:pt idx="18">
                  <c:v>0.81141432740411334</c:v>
                </c:pt>
                <c:pt idx="19">
                  <c:v>0.80972585343990433</c:v>
                </c:pt>
                <c:pt idx="20">
                  <c:v>0.77681353380314089</c:v>
                </c:pt>
                <c:pt idx="21">
                  <c:v>0.77461527328862945</c:v>
                </c:pt>
                <c:pt idx="22">
                  <c:v>0.71490287588294654</c:v>
                </c:pt>
                <c:pt idx="23">
                  <c:v>0.70955320233308794</c:v>
                </c:pt>
                <c:pt idx="24">
                  <c:v>0.68977884040645543</c:v>
                </c:pt>
                <c:pt idx="25">
                  <c:v>0.68158613049486627</c:v>
                </c:pt>
                <c:pt idx="26">
                  <c:v>0.67964225308800164</c:v>
                </c:pt>
                <c:pt idx="27">
                  <c:v>0.65881761728705268</c:v>
                </c:pt>
                <c:pt idx="28">
                  <c:v>0.61967247169615347</c:v>
                </c:pt>
                <c:pt idx="29">
                  <c:v>0.60866108590936729</c:v>
                </c:pt>
                <c:pt idx="30">
                  <c:v>0.60176018894418037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List1!$A$2:$A$31</c:f>
              <c:strCache>
                <c:ptCount val="30"/>
                <c:pt idx="0">
                  <c:v>Norsko</c:v>
                </c:pt>
                <c:pt idx="1">
                  <c:v>Litva</c:v>
                </c:pt>
                <c:pt idx="2">
                  <c:v>Německo</c:v>
                </c:pt>
                <c:pt idx="3">
                  <c:v>Estonsko</c:v>
                </c:pt>
                <c:pt idx="4">
                  <c:v>Lichtenštejnsko</c:v>
                </c:pt>
                <c:pt idx="5">
                  <c:v>Lotyšsko</c:v>
                </c:pt>
                <c:pt idx="6">
                  <c:v>Nizozemsko</c:v>
                </c:pt>
                <c:pt idx="7">
                  <c:v>Island</c:v>
                </c:pt>
                <c:pt idx="8">
                  <c:v>Švédsko</c:v>
                </c:pt>
                <c:pt idx="9">
                  <c:v>Irsko</c:v>
                </c:pt>
                <c:pt idx="10">
                  <c:v>Finsko</c:v>
                </c:pt>
                <c:pt idx="11">
                  <c:v>Slovensko</c:v>
                </c:pt>
                <c:pt idx="12">
                  <c:v>Lucembursko</c:v>
                </c:pt>
                <c:pt idx="13">
                  <c:v>Maďarsko</c:v>
                </c:pt>
                <c:pt idx="14">
                  <c:v>Česká republika</c:v>
                </c:pt>
                <c:pt idx="15">
                  <c:v>Francie</c:v>
                </c:pt>
                <c:pt idx="16">
                  <c:v>Dánsko</c:v>
                </c:pt>
                <c:pt idx="17">
                  <c:v>Belgie</c:v>
                </c:pt>
                <c:pt idx="18">
                  <c:v>Polsko</c:v>
                </c:pt>
                <c:pt idx="19">
                  <c:v>Španělsko</c:v>
                </c:pt>
                <c:pt idx="20">
                  <c:v>Portugalsko</c:v>
                </c:pt>
                <c:pt idx="21">
                  <c:v>Rumunsko</c:v>
                </c:pt>
                <c:pt idx="22">
                  <c:v>Bulharsko</c:v>
                </c:pt>
                <c:pt idx="23">
                  <c:v>Slovinsko</c:v>
                </c:pt>
                <c:pt idx="24">
                  <c:v>Chorvatsko</c:v>
                </c:pt>
                <c:pt idx="25">
                  <c:v>Itálie</c:v>
                </c:pt>
                <c:pt idx="26">
                  <c:v>Malta</c:v>
                </c:pt>
                <c:pt idx="27">
                  <c:v>Rakousko</c:v>
                </c:pt>
                <c:pt idx="28">
                  <c:v>Kypr</c:v>
                </c:pt>
                <c:pt idx="29">
                  <c:v>Řecko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0.5776916346572607</c:v>
                </c:pt>
                <c:pt idx="1">
                  <c:v>0.57597396079780905</c:v>
                </c:pt>
                <c:pt idx="2">
                  <c:v>0.56498697461322522</c:v>
                </c:pt>
                <c:pt idx="3">
                  <c:v>0.56227253928866827</c:v>
                </c:pt>
                <c:pt idx="4">
                  <c:v>0.54419809962568388</c:v>
                </c:pt>
                <c:pt idx="5">
                  <c:v>0.46549349655700079</c:v>
                </c:pt>
                <c:pt idx="6">
                  <c:v>0.42738966131225536</c:v>
                </c:pt>
                <c:pt idx="7">
                  <c:v>0.39904652483393421</c:v>
                </c:pt>
                <c:pt idx="8">
                  <c:v>0.30002683336480457</c:v>
                </c:pt>
                <c:pt idx="9">
                  <c:v>0.28859655059961481</c:v>
                </c:pt>
                <c:pt idx="10">
                  <c:v>0.28673626460372592</c:v>
                </c:pt>
                <c:pt idx="11">
                  <c:v>0.28632855214850034</c:v>
                </c:pt>
                <c:pt idx="12">
                  <c:v>0.28107267333006886</c:v>
                </c:pt>
                <c:pt idx="13">
                  <c:v>0.21383324773155282</c:v>
                </c:pt>
                <c:pt idx="14">
                  <c:v>0.21336325334310313</c:v>
                </c:pt>
                <c:pt idx="15">
                  <c:v>0.20588473166521762</c:v>
                </c:pt>
                <c:pt idx="16">
                  <c:v>0.20041386255793525</c:v>
                </c:pt>
                <c:pt idx="17">
                  <c:v>0.1784953673097851</c:v>
                </c:pt>
                <c:pt idx="18">
                  <c:v>0.1769721624606953</c:v>
                </c:pt>
                <c:pt idx="19">
                  <c:v>0.15879804470975209</c:v>
                </c:pt>
                <c:pt idx="20">
                  <c:v>0.15322964314512069</c:v>
                </c:pt>
                <c:pt idx="21">
                  <c:v>0.14592772707918392</c:v>
                </c:pt>
                <c:pt idx="22">
                  <c:v>0.14126720767486942</c:v>
                </c:pt>
                <c:pt idx="23">
                  <c:v>0.13301286473539264</c:v>
                </c:pt>
                <c:pt idx="24">
                  <c:v>0.10522299868796933</c:v>
                </c:pt>
                <c:pt idx="25">
                  <c:v>8.1435845005986093E-2</c:v>
                </c:pt>
                <c:pt idx="26">
                  <c:v>4.4627106557069397E-2</c:v>
                </c:pt>
                <c:pt idx="27">
                  <c:v>3.5048440188312713E-2</c:v>
                </c:pt>
                <c:pt idx="28">
                  <c:v>3.426165610401976E-2</c:v>
                </c:pt>
                <c:pt idx="29">
                  <c:v>2.1717063041080321E-2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8.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List1!$A$2:$A$28</c:f>
              <c:strCache>
                <c:ptCount val="27"/>
                <c:pt idx="0">
                  <c:v>Island</c:v>
                </c:pt>
                <c:pt idx="1">
                  <c:v>Lichtenštejnsko</c:v>
                </c:pt>
                <c:pt idx="2">
                  <c:v>Norsko</c:v>
                </c:pt>
                <c:pt idx="3">
                  <c:v>Německo</c:v>
                </c:pt>
                <c:pt idx="4">
                  <c:v>Estonsko</c:v>
                </c:pt>
                <c:pt idx="5">
                  <c:v>Nizozemsko</c:v>
                </c:pt>
                <c:pt idx="6">
                  <c:v>Lotyšsko</c:v>
                </c:pt>
                <c:pt idx="7">
                  <c:v>Litva</c:v>
                </c:pt>
                <c:pt idx="8">
                  <c:v>Finsko</c:v>
                </c:pt>
                <c:pt idx="9">
                  <c:v>Irsko</c:v>
                </c:pt>
                <c:pt idx="10">
                  <c:v>Lucembursko</c:v>
                </c:pt>
                <c:pt idx="11">
                  <c:v>Slovensko</c:v>
                </c:pt>
                <c:pt idx="12">
                  <c:v>Švédsko</c:v>
                </c:pt>
                <c:pt idx="13">
                  <c:v>Česká republika</c:v>
                </c:pt>
                <c:pt idx="14">
                  <c:v>Francie</c:v>
                </c:pt>
                <c:pt idx="15">
                  <c:v>Portugalsko</c:v>
                </c:pt>
                <c:pt idx="16">
                  <c:v>Maďarsko</c:v>
                </c:pt>
                <c:pt idx="17">
                  <c:v>Belgie</c:v>
                </c:pt>
                <c:pt idx="18">
                  <c:v>Dánsko</c:v>
                </c:pt>
                <c:pt idx="19">
                  <c:v>Polsko</c:v>
                </c:pt>
                <c:pt idx="20">
                  <c:v>Španělsko</c:v>
                </c:pt>
                <c:pt idx="21">
                  <c:v>Slovinsko</c:v>
                </c:pt>
                <c:pt idx="22">
                  <c:v>Bulharsko</c:v>
                </c:pt>
                <c:pt idx="23">
                  <c:v>Rumunsko</c:v>
                </c:pt>
                <c:pt idx="24">
                  <c:v>Chorvatsko</c:v>
                </c:pt>
                <c:pt idx="25">
                  <c:v>Itálie</c:v>
                </c:pt>
                <c:pt idx="26">
                  <c:v>Malta</c:v>
                </c:pt>
              </c:strCache>
            </c:strRef>
          </c:cat>
          <c:val>
            <c:numRef>
              <c:f>List1!$B$2:$B$28</c:f>
              <c:numCache>
                <c:formatCode>0.0%</c:formatCode>
                <c:ptCount val="27"/>
                <c:pt idx="0">
                  <c:v>0.27827213101056941</c:v>
                </c:pt>
                <c:pt idx="1">
                  <c:v>0.46868686868686871</c:v>
                </c:pt>
                <c:pt idx="2">
                  <c:v>0.57593238176675654</c:v>
                </c:pt>
                <c:pt idx="3">
                  <c:v>0.55274575758145195</c:v>
                </c:pt>
                <c:pt idx="4">
                  <c:v>0.57294621402374024</c:v>
                </c:pt>
                <c:pt idx="5">
                  <c:v>0.32509869004911507</c:v>
                </c:pt>
                <c:pt idx="6">
                  <c:v>0.4644026186579378</c:v>
                </c:pt>
                <c:pt idx="7">
                  <c:v>0.75659428291007236</c:v>
                </c:pt>
                <c:pt idx="8">
                  <c:v>0.27883553308995601</c:v>
                </c:pt>
                <c:pt idx="9">
                  <c:v>0.28687246647957593</c:v>
                </c:pt>
                <c:pt idx="10">
                  <c:v>0.27912939433650502</c:v>
                </c:pt>
                <c:pt idx="11">
                  <c:v>0.29159679750239331</c:v>
                </c:pt>
                <c:pt idx="12">
                  <c:v>0.31815724992793309</c:v>
                </c:pt>
                <c:pt idx="13">
                  <c:v>0.21241721171269806</c:v>
                </c:pt>
                <c:pt idx="14">
                  <c:v>0.20886498900982159</c:v>
                </c:pt>
                <c:pt idx="15">
                  <c:v>0.12179565954727554</c:v>
                </c:pt>
                <c:pt idx="16">
                  <c:v>0.22802537343973808</c:v>
                </c:pt>
                <c:pt idx="17">
                  <c:v>0.16968621024520514</c:v>
                </c:pt>
                <c:pt idx="18">
                  <c:v>0.21601936202778405</c:v>
                </c:pt>
                <c:pt idx="19">
                  <c:v>0.18787704109747963</c:v>
                </c:pt>
                <c:pt idx="20">
                  <c:v>0.16286415492011402</c:v>
                </c:pt>
                <c:pt idx="21">
                  <c:v>0.12119233056175613</c:v>
                </c:pt>
                <c:pt idx="22">
                  <c:v>0.15431078652820576</c:v>
                </c:pt>
                <c:pt idx="23">
                  <c:v>0.16651821103760395</c:v>
                </c:pt>
                <c:pt idx="24">
                  <c:v>0.10603455788564684</c:v>
                </c:pt>
                <c:pt idx="25">
                  <c:v>9.1314379622900371E-2</c:v>
                </c:pt>
                <c:pt idx="26">
                  <c:v>3.7900664164019639E-2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9.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List1!$A$2:$A$28</c:f>
              <c:strCache>
                <c:ptCount val="27"/>
                <c:pt idx="0">
                  <c:v>Island</c:v>
                </c:pt>
                <c:pt idx="1">
                  <c:v>Lichtenštejnsko</c:v>
                </c:pt>
                <c:pt idx="2">
                  <c:v>Norsko</c:v>
                </c:pt>
                <c:pt idx="3">
                  <c:v>Německo</c:v>
                </c:pt>
                <c:pt idx="4">
                  <c:v>Estonsko</c:v>
                </c:pt>
                <c:pt idx="5">
                  <c:v>Nizozemsko</c:v>
                </c:pt>
                <c:pt idx="6">
                  <c:v>Lotyšsko</c:v>
                </c:pt>
                <c:pt idx="7">
                  <c:v>Litva</c:v>
                </c:pt>
                <c:pt idx="8">
                  <c:v>Finsko</c:v>
                </c:pt>
                <c:pt idx="9">
                  <c:v>Irsko</c:v>
                </c:pt>
                <c:pt idx="10">
                  <c:v>Lucembursko</c:v>
                </c:pt>
                <c:pt idx="11">
                  <c:v>Slovensko</c:v>
                </c:pt>
                <c:pt idx="12">
                  <c:v>Švédsko</c:v>
                </c:pt>
                <c:pt idx="13">
                  <c:v>Česká republika</c:v>
                </c:pt>
                <c:pt idx="14">
                  <c:v>Francie</c:v>
                </c:pt>
                <c:pt idx="15">
                  <c:v>Portugalsko</c:v>
                </c:pt>
                <c:pt idx="16">
                  <c:v>Maďarsko</c:v>
                </c:pt>
                <c:pt idx="17">
                  <c:v>Belgie</c:v>
                </c:pt>
                <c:pt idx="18">
                  <c:v>Dánsko</c:v>
                </c:pt>
                <c:pt idx="19">
                  <c:v>Polsko</c:v>
                </c:pt>
                <c:pt idx="20">
                  <c:v>Španělsko</c:v>
                </c:pt>
                <c:pt idx="21">
                  <c:v>Slovinsko</c:v>
                </c:pt>
                <c:pt idx="22">
                  <c:v>Bulharsko</c:v>
                </c:pt>
                <c:pt idx="23">
                  <c:v>Rumunsko</c:v>
                </c:pt>
                <c:pt idx="24">
                  <c:v>Chorvatsko</c:v>
                </c:pt>
                <c:pt idx="25">
                  <c:v>Itálie</c:v>
                </c:pt>
                <c:pt idx="26">
                  <c:v>Malta</c:v>
                </c:pt>
              </c:strCache>
            </c:strRef>
          </c:cat>
          <c:val>
            <c:numRef>
              <c:f>List1!$C$2:$C$28</c:f>
              <c:numCache>
                <c:formatCode>0.0%</c:formatCode>
                <c:ptCount val="27"/>
                <c:pt idx="0">
                  <c:v>0.60666451219074291</c:v>
                </c:pt>
                <c:pt idx="1">
                  <c:v>0.60060362173038229</c:v>
                </c:pt>
                <c:pt idx="2">
                  <c:v>0.58029229018990114</c:v>
                </c:pt>
                <c:pt idx="3">
                  <c:v>0.57767263157894733</c:v>
                </c:pt>
                <c:pt idx="4">
                  <c:v>0.54799255517149692</c:v>
                </c:pt>
                <c:pt idx="5">
                  <c:v>0.54143783674471679</c:v>
                </c:pt>
                <c:pt idx="6">
                  <c:v>0.46683293560368183</c:v>
                </c:pt>
                <c:pt idx="7">
                  <c:v>0.45094328177130727</c:v>
                </c:pt>
                <c:pt idx="8">
                  <c:v>0.29554132153810847</c:v>
                </c:pt>
                <c:pt idx="9">
                  <c:v>0.29056260864984462</c:v>
                </c:pt>
                <c:pt idx="10">
                  <c:v>0.28305953629267155</c:v>
                </c:pt>
                <c:pt idx="11">
                  <c:v>0.27982057375721714</c:v>
                </c:pt>
                <c:pt idx="12">
                  <c:v>0.27772236629208502</c:v>
                </c:pt>
                <c:pt idx="13">
                  <c:v>0.21454329539831765</c:v>
                </c:pt>
                <c:pt idx="14">
                  <c:v>0.20257883209589869</c:v>
                </c:pt>
                <c:pt idx="15">
                  <c:v>0.2010851117852227</c:v>
                </c:pt>
                <c:pt idx="16">
                  <c:v>0.19537587021779396</c:v>
                </c:pt>
                <c:pt idx="17">
                  <c:v>0.18868065210812329</c:v>
                </c:pt>
                <c:pt idx="18">
                  <c:v>0.17893298813286027</c:v>
                </c:pt>
                <c:pt idx="19">
                  <c:v>0.16463584687441044</c:v>
                </c:pt>
                <c:pt idx="20">
                  <c:v>0.15405786466363794</c:v>
                </c:pt>
                <c:pt idx="21">
                  <c:v>0.14844028293725511</c:v>
                </c:pt>
                <c:pt idx="22">
                  <c:v>0.12404098165356207</c:v>
                </c:pt>
                <c:pt idx="23">
                  <c:v>0.12165248361925994</c:v>
                </c:pt>
                <c:pt idx="24">
                  <c:v>0.10406826661857041</c:v>
                </c:pt>
                <c:pt idx="25">
                  <c:v>7.0253320956338544E-2</c:v>
                </c:pt>
                <c:pt idx="26">
                  <c:v>5.1911500273629896E-2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List1!$H$2:$H$37</c:f>
              <c:numCache>
                <c:formatCode>0.0%</c:formatCode>
                <c:ptCount val="36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0.25704497862207693</c:v>
                </c:pt>
                <c:pt idx="28">
                  <c:v>0.32831596998503215</c:v>
                </c:pt>
                <c:pt idx="29">
                  <c:v>0.4332780408211554</c:v>
                </c:pt>
                <c:pt idx="30">
                  <c:v>0.41114707385439736</c:v>
                </c:pt>
                <c:pt idx="31">
                  <c:v>0.34847165015225301</c:v>
                </c:pt>
                <c:pt idx="32">
                  <c:v>0.27038337543958663</c:v>
                </c:pt>
                <c:pt idx="33">
                  <c:v>0.20824016303288734</c:v>
                </c:pt>
                <c:pt idx="34">
                  <c:v>0.16968621024520514</c:v>
                </c:pt>
                <c:pt idx="35">
                  <c:v>0.18868065210812329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List1!$C$2:$C$37</c:f>
              <c:numCache>
                <c:formatCode>0.0%</c:formatCode>
                <c:ptCount val="36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0.16106380847440649</c:v>
                </c:pt>
                <c:pt idx="22">
                  <c:v>0.1452800028440219</c:v>
                </c:pt>
                <c:pt idx="23">
                  <c:v>0.13000785378000579</c:v>
                </c:pt>
                <c:pt idx="24">
                  <c:v>0.10551272166538166</c:v>
                </c:pt>
                <c:pt idx="25">
                  <c:v>8.2783702276785984E-2</c:v>
                </c:pt>
                <c:pt idx="26">
                  <c:v>9.8835896051522487E-2</c:v>
                </c:pt>
                <c:pt idx="27">
                  <c:v>8.7951987716045912E-2</c:v>
                </c:pt>
                <c:pt idx="28">
                  <c:v>0.12136886320553825</c:v>
                </c:pt>
                <c:pt idx="29">
                  <c:v>0.18226923230605011</c:v>
                </c:pt>
                <c:pt idx="30">
                  <c:v>0.23272346708030425</c:v>
                </c:pt>
                <c:pt idx="31">
                  <c:v>0.2396255557178936</c:v>
                </c:pt>
                <c:pt idx="32">
                  <c:v>0.22873134917275628</c:v>
                </c:pt>
                <c:pt idx="33">
                  <c:v>0.20271301237597861</c:v>
                </c:pt>
                <c:pt idx="34">
                  <c:v>0.21241721171269806</c:v>
                </c:pt>
                <c:pt idx="35">
                  <c:v>0.21454329539831765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List1!$D$2:$D$37</c:f>
              <c:numCache>
                <c:formatCode>0.0%</c:formatCode>
                <c:ptCount val="36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0.34234847520375028</c:v>
                </c:pt>
                <c:pt idx="31">
                  <c:v>0.33387090359491628</c:v>
                </c:pt>
                <c:pt idx="32">
                  <c:v>0.28941657268452214</c:v>
                </c:pt>
                <c:pt idx="33">
                  <c:v>0.2449521820208993</c:v>
                </c:pt>
                <c:pt idx="34">
                  <c:v>0.20886498900982159</c:v>
                </c:pt>
                <c:pt idx="35">
                  <c:v>0.20257883209589869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List1!$F$2:$F$37</c:f>
              <c:numCache>
                <c:formatCode>0.0%</c:formatCode>
                <c:ptCount val="36"/>
                <c:pt idx="0">
                  <c:v>4.6617385902790014E-3</c:v>
                </c:pt>
                <c:pt idx="1">
                  <c:v>7.5476541942108982E-3</c:v>
                </c:pt>
                <c:pt idx="2">
                  <c:v>1.4702685180351015E-2</c:v>
                </c:pt>
                <c:pt idx="3">
                  <c:v>2.1809530840192048E-2</c:v>
                </c:pt>
                <c:pt idx="4">
                  <c:v>2.5897434860391533E-2</c:v>
                </c:pt>
                <c:pt idx="5">
                  <c:v>2.9103563489611389E-2</c:v>
                </c:pt>
                <c:pt idx="6">
                  <c:v>3.0159916201117319E-2</c:v>
                </c:pt>
                <c:pt idx="7">
                  <c:v>3.249356766855644E-2</c:v>
                </c:pt>
                <c:pt idx="8">
                  <c:v>2.8539069384095325E-2</c:v>
                </c:pt>
                <c:pt idx="9">
                  <c:v>2.1046625966882785E-2</c:v>
                </c:pt>
                <c:pt idx="10">
                  <c:v>1.7091444814521212E-2</c:v>
                </c:pt>
                <c:pt idx="11">
                  <c:v>1.4703654023534388E-2</c:v>
                </c:pt>
                <c:pt idx="12">
                  <c:v>1.1975563622835457E-2</c:v>
                </c:pt>
                <c:pt idx="13">
                  <c:v>1.045044865055204E-2</c:v>
                </c:pt>
                <c:pt idx="14">
                  <c:v>9.355487813723317E-3</c:v>
                </c:pt>
                <c:pt idx="15">
                  <c:v>7.4868933403920779E-3</c:v>
                </c:pt>
                <c:pt idx="16">
                  <c:v>7.6609130111899865E-3</c:v>
                </c:pt>
                <c:pt idx="17">
                  <c:v>1.0056920841907678E-2</c:v>
                </c:pt>
                <c:pt idx="18">
                  <c:v>1.2634241242615396E-2</c:v>
                </c:pt>
                <c:pt idx="19">
                  <c:v>1.5582999555604708E-2</c:v>
                </c:pt>
                <c:pt idx="20">
                  <c:v>1.8716786527483695E-2</c:v>
                </c:pt>
                <c:pt idx="21">
                  <c:v>2.2514463547272788E-2</c:v>
                </c:pt>
                <c:pt idx="22">
                  <c:v>2.6189979681718597E-2</c:v>
                </c:pt>
                <c:pt idx="23">
                  <c:v>3.3724221106736722E-2</c:v>
                </c:pt>
                <c:pt idx="24">
                  <c:v>3.9572754373753773E-2</c:v>
                </c:pt>
                <c:pt idx="25">
                  <c:v>5.9255951014144617E-2</c:v>
                </c:pt>
                <c:pt idx="26">
                  <c:v>0.1317857875941067</c:v>
                </c:pt>
                <c:pt idx="27">
                  <c:v>0.18179670550300328</c:v>
                </c:pt>
                <c:pt idx="28">
                  <c:v>0.15656528760029045</c:v>
                </c:pt>
                <c:pt idx="29">
                  <c:v>0.15427320043166859</c:v>
                </c:pt>
                <c:pt idx="30">
                  <c:v>0.13031084114937061</c:v>
                </c:pt>
                <c:pt idx="31">
                  <c:v>0.10668203422968596</c:v>
                </c:pt>
                <c:pt idx="32">
                  <c:v>9.8517293743195872E-2</c:v>
                </c:pt>
                <c:pt idx="33">
                  <c:v>9.9392972635914095E-2</c:v>
                </c:pt>
                <c:pt idx="34">
                  <c:v>9.1314379622900371E-2</c:v>
                </c:pt>
                <c:pt idx="35">
                  <c:v>7.0253320956338544E-2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List1!$J$2:$J$37</c:f>
              <c:numCache>
                <c:formatCode>0.0%</c:formatCode>
                <c:ptCount val="36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  <c:pt idx="33">
                  <c:v>0.29039402488721699</c:v>
                </c:pt>
                <c:pt idx="34">
                  <c:v>0.22802537343973808</c:v>
                </c:pt>
                <c:pt idx="35">
                  <c:v>0.19537587021779396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List1!$E$2:$E$37</c:f>
              <c:numCache>
                <c:formatCode>0.0%</c:formatCode>
                <c:ptCount val="36"/>
                <c:pt idx="0">
                  <c:v>5.9822420141035391E-3</c:v>
                </c:pt>
                <c:pt idx="1">
                  <c:v>9.0517332260727553E-3</c:v>
                </c:pt>
                <c:pt idx="2">
                  <c:v>1.4865195878308866E-2</c:v>
                </c:pt>
                <c:pt idx="3">
                  <c:v>2.1085338101701819E-2</c:v>
                </c:pt>
                <c:pt idx="4">
                  <c:v>2.6381597525832124E-2</c:v>
                </c:pt>
                <c:pt idx="5">
                  <c:v>3.4343831954768957E-2</c:v>
                </c:pt>
                <c:pt idx="6">
                  <c:v>5.5990515468237641E-2</c:v>
                </c:pt>
                <c:pt idx="7">
                  <c:v>7.1338952723823484E-2</c:v>
                </c:pt>
                <c:pt idx="8">
                  <c:v>7.6603171195379294E-2</c:v>
                </c:pt>
                <c:pt idx="9">
                  <c:v>7.8522981323371904E-2</c:v>
                </c:pt>
                <c:pt idx="10">
                  <c:v>7.0540252193802624E-2</c:v>
                </c:pt>
                <c:pt idx="11">
                  <c:v>6.2254527035583131E-2</c:v>
                </c:pt>
                <c:pt idx="12">
                  <c:v>5.5359494337634978E-2</c:v>
                </c:pt>
                <c:pt idx="13">
                  <c:v>5.8216185018757471E-2</c:v>
                </c:pt>
                <c:pt idx="14">
                  <c:v>6.0161996147690536E-2</c:v>
                </c:pt>
                <c:pt idx="15">
                  <c:v>7.5626177482143939E-2</c:v>
                </c:pt>
                <c:pt idx="16">
                  <c:v>0.10700954687648845</c:v>
                </c:pt>
                <c:pt idx="17">
                  <c:v>0.11714508961774607</c:v>
                </c:pt>
                <c:pt idx="18">
                  <c:v>0.14852127475709431</c:v>
                </c:pt>
                <c:pt idx="19">
                  <c:v>0.16558404697523668</c:v>
                </c:pt>
                <c:pt idx="20">
                  <c:v>0.18791963161373082</c:v>
                </c:pt>
                <c:pt idx="21">
                  <c:v>0.20653371080795033</c:v>
                </c:pt>
                <c:pt idx="22">
                  <c:v>0.19902840707252398</c:v>
                </c:pt>
                <c:pt idx="23">
                  <c:v>0.19409507653318886</c:v>
                </c:pt>
                <c:pt idx="24">
                  <c:v>0.17572479824078036</c:v>
                </c:pt>
                <c:pt idx="25">
                  <c:v>0.15574228657062592</c:v>
                </c:pt>
                <c:pt idx="26">
                  <c:v>0.2172670424611694</c:v>
                </c:pt>
                <c:pt idx="27">
                  <c:v>0.22540019295404373</c:v>
                </c:pt>
                <c:pt idx="28">
                  <c:v>0.23667779224611718</c:v>
                </c:pt>
                <c:pt idx="29">
                  <c:v>0.31515047825439524</c:v>
                </c:pt>
                <c:pt idx="30">
                  <c:v>0.43232450789827559</c:v>
                </c:pt>
                <c:pt idx="31">
                  <c:v>0.49247354927887049</c:v>
                </c:pt>
                <c:pt idx="32">
                  <c:v>0.52345952932997464</c:v>
                </c:pt>
                <c:pt idx="33">
                  <c:v>0.55327008022553403</c:v>
                </c:pt>
                <c:pt idx="34">
                  <c:v>0.55274575758145195</c:v>
                </c:pt>
                <c:pt idx="35">
                  <c:v>0.57767263157894733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List1!$G$2:$G$37</c:f>
              <c:numCache>
                <c:formatCode>0.0%</c:formatCode>
                <c:ptCount val="36"/>
                <c:pt idx="0">
                  <c:v>1.2664570792401693E-2</c:v>
                </c:pt>
                <c:pt idx="1">
                  <c:v>7.2728118055103541E-2</c:v>
                </c:pt>
                <c:pt idx="2">
                  <c:v>9.4513251430027409E-2</c:v>
                </c:pt>
                <c:pt idx="3">
                  <c:v>4.2831293747916763E-2</c:v>
                </c:pt>
                <c:pt idx="4">
                  <c:v>3.0733414462694352E-2</c:v>
                </c:pt>
                <c:pt idx="5">
                  <c:v>2.7825005631342974E-2</c:v>
                </c:pt>
                <c:pt idx="6">
                  <c:v>3.1657769141141545E-2</c:v>
                </c:pt>
                <c:pt idx="7">
                  <c:v>3.5899046398424672E-2</c:v>
                </c:pt>
                <c:pt idx="8">
                  <c:v>4.3226967033073598E-2</c:v>
                </c:pt>
                <c:pt idx="9">
                  <c:v>4.5557040469347422E-2</c:v>
                </c:pt>
                <c:pt idx="10">
                  <c:v>4.3038105046343977E-2</c:v>
                </c:pt>
                <c:pt idx="11">
                  <c:v>3.6923409141183784E-2</c:v>
                </c:pt>
                <c:pt idx="12">
                  <c:v>2.4035884092889627E-2</c:v>
                </c:pt>
                <c:pt idx="13">
                  <c:v>2.0344820293002074E-2</c:v>
                </c:pt>
                <c:pt idx="14">
                  <c:v>3.3618541147443969E-2</c:v>
                </c:pt>
                <c:pt idx="15">
                  <c:v>3.4935340667824742E-2</c:v>
                </c:pt>
                <c:pt idx="16">
                  <c:v>4.5094150060073744E-2</c:v>
                </c:pt>
                <c:pt idx="17">
                  <c:v>6.2254394775862025E-2</c:v>
                </c:pt>
                <c:pt idx="18">
                  <c:v>7.3599111462349279E-2</c:v>
                </c:pt>
                <c:pt idx="19">
                  <c:v>8.4867431973635735E-2</c:v>
                </c:pt>
                <c:pt idx="20">
                  <c:v>0.1166082560851078</c:v>
                </c:pt>
                <c:pt idx="21">
                  <c:v>0.11913992452578399</c:v>
                </c:pt>
                <c:pt idx="22">
                  <c:v>0.13478896319588998</c:v>
                </c:pt>
                <c:pt idx="23">
                  <c:v>0.13769182054994006</c:v>
                </c:pt>
                <c:pt idx="24">
                  <c:v>0.13153654819320829</c:v>
                </c:pt>
                <c:pt idx="25">
                  <c:v>0.14066497853495935</c:v>
                </c:pt>
                <c:pt idx="26">
                  <c:v>0.1893998807622938</c:v>
                </c:pt>
                <c:pt idx="27">
                  <c:v>0.25259869022583892</c:v>
                </c:pt>
                <c:pt idx="28">
                  <c:v>0.27764110424510607</c:v>
                </c:pt>
                <c:pt idx="29">
                  <c:v>0.34741938193452815</c:v>
                </c:pt>
                <c:pt idx="30">
                  <c:v>0.39494518202237194</c:v>
                </c:pt>
                <c:pt idx="31">
                  <c:v>0.43655526343334583</c:v>
                </c:pt>
                <c:pt idx="32">
                  <c:v>0.40533996091418584</c:v>
                </c:pt>
                <c:pt idx="33">
                  <c:v>0.36542032099954369</c:v>
                </c:pt>
                <c:pt idx="34">
                  <c:v>0.32509869004911507</c:v>
                </c:pt>
                <c:pt idx="35">
                  <c:v>0.54143783674471679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List1!$I$2:$I$37</c:f>
              <c:numCache>
                <c:formatCode>0.0%</c:formatCode>
                <c:ptCount val="36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  <c:pt idx="33">
                  <c:v>0.21960378876622533</c:v>
                </c:pt>
                <c:pt idx="34">
                  <c:v>0.18787704109747963</c:v>
                </c:pt>
                <c:pt idx="35">
                  <c:v>0.16463584687441044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List1!$B$2:$B$37</c:f>
              <c:numCache>
                <c:formatCode>0.0%</c:formatCode>
                <c:ptCount val="36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4.6210056098766094E-3</c:v>
                </c:pt>
                <c:pt idx="12">
                  <c:v>3.7184898056857522E-3</c:v>
                </c:pt>
                <c:pt idx="13">
                  <c:v>4.1767487026011648E-3</c:v>
                </c:pt>
                <c:pt idx="14">
                  <c:v>3.4909589787743469E-3</c:v>
                </c:pt>
                <c:pt idx="15">
                  <c:v>4.2731511735725628E-3</c:v>
                </c:pt>
                <c:pt idx="16">
                  <c:v>6.4632300327374589E-3</c:v>
                </c:pt>
                <c:pt idx="17">
                  <c:v>1.1246294633142253E-2</c:v>
                </c:pt>
                <c:pt idx="18">
                  <c:v>1.1862572033706147E-2</c:v>
                </c:pt>
                <c:pt idx="19">
                  <c:v>1.8290133342738591E-2</c:v>
                </c:pt>
                <c:pt idx="20">
                  <c:v>1.6461376773693338E-2</c:v>
                </c:pt>
                <c:pt idx="21">
                  <c:v>1.0562304283483365E-2</c:v>
                </c:pt>
                <c:pt idx="22">
                  <c:v>8.4507828175719689E-3</c:v>
                </c:pt>
                <c:pt idx="23">
                  <c:v>5.7861567684690477E-3</c:v>
                </c:pt>
                <c:pt idx="24">
                  <c:v>3.1482370473439034E-3</c:v>
                </c:pt>
                <c:pt idx="25">
                  <c:v>3.068613133177894E-3</c:v>
                </c:pt>
                <c:pt idx="26">
                  <c:v>4.7749537265076615E-3</c:v>
                </c:pt>
                <c:pt idx="27">
                  <c:v>1.4989608276528524E-2</c:v>
                </c:pt>
                <c:pt idx="28">
                  <c:v>1.3958947592938786E-2</c:v>
                </c:pt>
                <c:pt idx="29">
                  <c:v>2.2655743878844187E-2</c:v>
                </c:pt>
                <c:pt idx="30">
                  <c:v>2.8695540237312179E-2</c:v>
                </c:pt>
                <c:pt idx="31">
                  <c:v>2.9219476876192012E-2</c:v>
                </c:pt>
                <c:pt idx="32">
                  <c:v>3.5396963427385422E-2</c:v>
                </c:pt>
                <c:pt idx="33">
                  <c:v>3.1549080896931217E-2</c:v>
                </c:pt>
                <c:pt idx="34">
                  <c:v>3.2518994891294763E-2</c:v>
                </c:pt>
                <c:pt idx="35">
                  <c:v>3.7542792284005637E-2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List1!$K$2:$K$37</c:f>
              <c:numCache>
                <c:formatCode>0.0%</c:formatCode>
                <c:ptCount val="36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0.1123544383475417</c:v>
                </c:pt>
                <c:pt idx="18">
                  <c:v>0.13808626432166271</c:v>
                </c:pt>
                <c:pt idx="19">
                  <c:v>0.13431291607010357</c:v>
                </c:pt>
                <c:pt idx="20">
                  <c:v>0.1500915177496267</c:v>
                </c:pt>
                <c:pt idx="21">
                  <c:v>0.13441968837073959</c:v>
                </c:pt>
                <c:pt idx="22">
                  <c:v>0.12895144785634807</c:v>
                </c:pt>
                <c:pt idx="23">
                  <c:v>0.11794603091433063</c:v>
                </c:pt>
                <c:pt idx="24">
                  <c:v>9.2125743798345039E-2</c:v>
                </c:pt>
                <c:pt idx="25">
                  <c:v>8.6784284013421364E-2</c:v>
                </c:pt>
                <c:pt idx="26">
                  <c:v>8.8841395529762085E-2</c:v>
                </c:pt>
                <c:pt idx="27">
                  <c:v>6.9600646508182373E-2</c:v>
                </c:pt>
                <c:pt idx="28">
                  <c:v>6.3353874207544431E-2</c:v>
                </c:pt>
                <c:pt idx="29">
                  <c:v>0.12973915903604552</c:v>
                </c:pt>
                <c:pt idx="30">
                  <c:v>0.2159361316289973</c:v>
                </c:pt>
                <c:pt idx="31">
                  <c:v>0.27208236677884146</c:v>
                </c:pt>
                <c:pt idx="32">
                  <c:v>0.30979857654136561</c:v>
                </c:pt>
                <c:pt idx="33">
                  <c:v>0.30674374178675495</c:v>
                </c:pt>
                <c:pt idx="34">
                  <c:v>0.29159679750239331</c:v>
                </c:pt>
                <c:pt idx="35">
                  <c:v>0.27982057375721714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List1!$L$2:$L$37</c:f>
              <c:numCache>
                <c:formatCode>0.0%</c:formatCode>
                <c:ptCount val="36"/>
                <c:pt idx="0">
                  <c:v>9.3559047410884832E-2</c:v>
                </c:pt>
                <c:pt idx="1">
                  <c:v>0.12801426144012842</c:v>
                </c:pt>
                <c:pt idx="2">
                  <c:v>0.14425418067864776</c:v>
                </c:pt>
                <c:pt idx="3">
                  <c:v>0.14579174898369748</c:v>
                </c:pt>
                <c:pt idx="4">
                  <c:v>0.13008300778828302</c:v>
                </c:pt>
                <c:pt idx="5">
                  <c:v>0.11536471153734335</c:v>
                </c:pt>
                <c:pt idx="6">
                  <c:v>0.10139126031289353</c:v>
                </c:pt>
                <c:pt idx="7">
                  <c:v>8.7840156050623938E-2</c:v>
                </c:pt>
                <c:pt idx="8">
                  <c:v>7.1135162166023724E-2</c:v>
                </c:pt>
                <c:pt idx="9">
                  <c:v>4.9449880937896512E-2</c:v>
                </c:pt>
                <c:pt idx="10">
                  <c:v>3.743260192141093E-2</c:v>
                </c:pt>
                <c:pt idx="11">
                  <c:v>2.8223963227264646E-2</c:v>
                </c:pt>
                <c:pt idx="12">
                  <c:v>2.248625631772334E-2</c:v>
                </c:pt>
                <c:pt idx="13">
                  <c:v>1.8288642888909731E-2</c:v>
                </c:pt>
                <c:pt idx="14">
                  <c:v>1.8108701292326678E-2</c:v>
                </c:pt>
                <c:pt idx="15">
                  <c:v>1.9730225846128539E-2</c:v>
                </c:pt>
                <c:pt idx="16">
                  <c:v>2.1584548237717265E-2</c:v>
                </c:pt>
                <c:pt idx="17">
                  <c:v>2.3723916532905297E-2</c:v>
                </c:pt>
                <c:pt idx="18">
                  <c:v>2.98672587044315E-2</c:v>
                </c:pt>
                <c:pt idx="19">
                  <c:v>3.9531574710276525E-2</c:v>
                </c:pt>
                <c:pt idx="20">
                  <c:v>5.3657025941816851E-2</c:v>
                </c:pt>
                <c:pt idx="21">
                  <c:v>6.6257603939222393E-2</c:v>
                </c:pt>
                <c:pt idx="22">
                  <c:v>8.1321073508851024E-2</c:v>
                </c:pt>
                <c:pt idx="23">
                  <c:v>0.11097233988663459</c:v>
                </c:pt>
                <c:pt idx="24">
                  <c:v>0.14325572615152277</c:v>
                </c:pt>
                <c:pt idx="25">
                  <c:v>0.21244832749521234</c:v>
                </c:pt>
                <c:pt idx="26">
                  <c:v>0.3093733501214152</c:v>
                </c:pt>
                <c:pt idx="27">
                  <c:v>0.39403994854013519</c:v>
                </c:pt>
                <c:pt idx="28">
                  <c:v>0.38392022779494056</c:v>
                </c:pt>
                <c:pt idx="29">
                  <c:v>0.37477358624157192</c:v>
                </c:pt>
                <c:pt idx="30">
                  <c:v>0.34554939924327033</c:v>
                </c:pt>
                <c:pt idx="31">
                  <c:v>0.2849118238132155</c:v>
                </c:pt>
                <c:pt idx="32">
                  <c:v>0.24124774235403892</c:v>
                </c:pt>
                <c:pt idx="33">
                  <c:v>0.18965729745428986</c:v>
                </c:pt>
                <c:pt idx="34">
                  <c:v>0.16286415492011402</c:v>
                </c:pt>
                <c:pt idx="35">
                  <c:v>0.15405786466363794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List1!$I$2:$I$37</c:f>
              <c:numCache>
                <c:formatCode>General</c:formatCode>
                <c:ptCount val="36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2.4734344461763307</c:v>
                </c:pt>
                <c:pt idx="28">
                  <c:v>2.334574968496256</c:v>
                </c:pt>
                <c:pt idx="29">
                  <c:v>2.7337959668264706</c:v>
                </c:pt>
                <c:pt idx="30">
                  <c:v>3.5322379634869003</c:v>
                </c:pt>
                <c:pt idx="31">
                  <c:v>4.6083989155074798</c:v>
                </c:pt>
                <c:pt idx="32">
                  <c:v>5.3894834774578992</c:v>
                </c:pt>
                <c:pt idx="33">
                  <c:v>5.1204432394527544</c:v>
                </c:pt>
                <c:pt idx="34">
                  <c:v>3.7231697452970027</c:v>
                </c:pt>
                <c:pt idx="35">
                  <c:v>2.2477877949462095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List1!$C$2:$C$37</c:f>
              <c:numCache>
                <c:formatCode>General</c:formatCode>
                <c:ptCount val="36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14.961746088134598</c:v>
                </c:pt>
                <c:pt idx="23">
                  <c:v>15.382545196863381</c:v>
                </c:pt>
                <c:pt idx="24">
                  <c:v>14.279116422863456</c:v>
                </c:pt>
                <c:pt idx="25">
                  <c:v>11.726268496575489</c:v>
                </c:pt>
                <c:pt idx="26">
                  <c:v>8.8461323746095797</c:v>
                </c:pt>
                <c:pt idx="27">
                  <c:v>6.8917542918469996</c:v>
                </c:pt>
                <c:pt idx="28">
                  <c:v>5.3394731352030336</c:v>
                </c:pt>
                <c:pt idx="29">
                  <c:v>3.7497876133387331</c:v>
                </c:pt>
                <c:pt idx="30">
                  <c:v>3.0017003089320031</c:v>
                </c:pt>
                <c:pt idx="31">
                  <c:v>4.3482574568641175</c:v>
                </c:pt>
                <c:pt idx="32">
                  <c:v>6.4896573657283811</c:v>
                </c:pt>
                <c:pt idx="33">
                  <c:v>7.0507228440334284</c:v>
                </c:pt>
                <c:pt idx="34">
                  <c:v>6.5644660961690544</c:v>
                </c:pt>
                <c:pt idx="35">
                  <c:v>5.6293569656606417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List1!$D$2:$D$37</c:f>
              <c:numCache>
                <c:formatCode>General</c:formatCode>
                <c:ptCount val="36"/>
                <c:pt idx="0">
                  <c:v>0.68775774575649018</c:v>
                </c:pt>
                <c:pt idx="1">
                  <c:v>0.55555377303008058</c:v>
                </c:pt>
                <c:pt idx="2">
                  <c:v>0.42929155188688051</c:v>
                </c:pt>
                <c:pt idx="3">
                  <c:v>0.40255366976243806</c:v>
                </c:pt>
                <c:pt idx="4">
                  <c:v>0.65804898784044297</c:v>
                </c:pt>
                <c:pt idx="5">
                  <c:v>0.97593269754214695</c:v>
                </c:pt>
                <c:pt idx="6">
                  <c:v>1.2522241461613848</c:v>
                </c:pt>
                <c:pt idx="7">
                  <c:v>1.9637488982507125</c:v>
                </c:pt>
                <c:pt idx="8">
                  <c:v>2.3737297574921628</c:v>
                </c:pt>
                <c:pt idx="9">
                  <c:v>2.1791373931420543</c:v>
                </c:pt>
                <c:pt idx="10">
                  <c:v>1.986030466687748</c:v>
                </c:pt>
                <c:pt idx="11">
                  <c:v>1.6904283254230794</c:v>
                </c:pt>
                <c:pt idx="12">
                  <c:v>1.382942680991992</c:v>
                </c:pt>
                <c:pt idx="13">
                  <c:v>1.1363599902888013</c:v>
                </c:pt>
                <c:pt idx="14">
                  <c:v>0.88680642379400565</c:v>
                </c:pt>
                <c:pt idx="15">
                  <c:v>0.68775774575649018</c:v>
                </c:pt>
                <c:pt idx="16">
                  <c:v>0.61497128886217478</c:v>
                </c:pt>
                <c:pt idx="17">
                  <c:v>0.61645672675797714</c:v>
                </c:pt>
                <c:pt idx="18">
                  <c:v>0.67290336679846663</c:v>
                </c:pt>
                <c:pt idx="19">
                  <c:v>0.7397480721095725</c:v>
                </c:pt>
                <c:pt idx="20">
                  <c:v>0.87640835852338905</c:v>
                </c:pt>
                <c:pt idx="21">
                  <c:v>1.2046901334957094</c:v>
                </c:pt>
                <c:pt idx="22">
                  <c:v>1.6815156980482653</c:v>
                </c:pt>
                <c:pt idx="23">
                  <c:v>2.3514481890551271</c:v>
                </c:pt>
                <c:pt idx="24">
                  <c:v>2.9827592947711281</c:v>
                </c:pt>
                <c:pt idx="25">
                  <c:v>3.3793712129503568</c:v>
                </c:pt>
                <c:pt idx="26">
                  <c:v>3.8056918890456322</c:v>
                </c:pt>
                <c:pt idx="27">
                  <c:v>4.3330223420554681</c:v>
                </c:pt>
                <c:pt idx="28">
                  <c:v>4.6672458686109977</c:v>
                </c:pt>
                <c:pt idx="29">
                  <c:v>4.9999839572707252</c:v>
                </c:pt>
                <c:pt idx="30">
                  <c:v>5.7219067746306695</c:v>
                </c:pt>
                <c:pt idx="31">
                  <c:v>6.2477517897447035</c:v>
                </c:pt>
                <c:pt idx="32">
                  <c:v>6.3457906908676591</c:v>
                </c:pt>
                <c:pt idx="33">
                  <c:v>5.9432370211052206</c:v>
                </c:pt>
                <c:pt idx="34">
                  <c:v>4.9435373172302359</c:v>
                </c:pt>
                <c:pt idx="35">
                  <c:v>3.9185851691266116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List1!$F$2:$F$37</c:f>
              <c:numCache>
                <c:formatCode>General</c:formatCode>
                <c:ptCount val="36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  <c:pt idx="33">
                  <c:v>7.0722581569393439</c:v>
                </c:pt>
                <c:pt idx="34">
                  <c:v>5.9438490199976224</c:v>
                </c:pt>
                <c:pt idx="35">
                  <c:v>4.8590336981532047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List1!$K$2:$K$37</c:f>
              <c:numCache>
                <c:formatCode>General</c:formatCode>
                <c:ptCount val="36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15.620000397153353</c:v>
                </c:pt>
                <c:pt idx="20">
                  <c:v>19.110446095337686</c:v>
                </c:pt>
                <c:pt idx="21">
                  <c:v>22.785138194012688</c:v>
                </c:pt>
                <c:pt idx="22">
                  <c:v>26.214168425366797</c:v>
                </c:pt>
                <c:pt idx="23">
                  <c:v>26.162988869674948</c:v>
                </c:pt>
                <c:pt idx="24">
                  <c:v>22.836317749704538</c:v>
                </c:pt>
                <c:pt idx="25">
                  <c:v>18.926199694847018</c:v>
                </c:pt>
                <c:pt idx="26">
                  <c:v>15.057025284542975</c:v>
                </c:pt>
                <c:pt idx="27">
                  <c:v>11.535871852943531</c:v>
                </c:pt>
                <c:pt idx="28">
                  <c:v>9.4682178029926938</c:v>
                </c:pt>
                <c:pt idx="29">
                  <c:v>8.2194366441114948</c:v>
                </c:pt>
                <c:pt idx="30">
                  <c:v>8.5776935339544629</c:v>
                </c:pt>
                <c:pt idx="31">
                  <c:v>10.768178517565744</c:v>
                </c:pt>
                <c:pt idx="32">
                  <c:v>12.887012123208436</c:v>
                </c:pt>
                <c:pt idx="33">
                  <c:v>13.409043591265329</c:v>
                </c:pt>
                <c:pt idx="34">
                  <c:v>12.538991144503838</c:v>
                </c:pt>
                <c:pt idx="35">
                  <c:v>10.072136560156551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List1!$E$2:$E$37</c:f>
              <c:numCache>
                <c:formatCode>General</c:formatCode>
                <c:ptCount val="36"/>
                <c:pt idx="0">
                  <c:v>0.28136257546604193</c:v>
                </c:pt>
                <c:pt idx="1">
                  <c:v>0.18877745447935293</c:v>
                </c:pt>
                <c:pt idx="2">
                  <c:v>0.14188369190167927</c:v>
                </c:pt>
                <c:pt idx="3">
                  <c:v>0.13947888356436267</c:v>
                </c:pt>
                <c:pt idx="4">
                  <c:v>0.128657246046438</c:v>
                </c:pt>
                <c:pt idx="5">
                  <c:v>0.128657246046438</c:v>
                </c:pt>
                <c:pt idx="6">
                  <c:v>0.16352696693752863</c:v>
                </c:pt>
                <c:pt idx="7">
                  <c:v>0.24649285457495126</c:v>
                </c:pt>
                <c:pt idx="8">
                  <c:v>0.34869720891090666</c:v>
                </c:pt>
                <c:pt idx="9">
                  <c:v>0.51823619669172682</c:v>
                </c:pt>
                <c:pt idx="10">
                  <c:v>0.71783528868900448</c:v>
                </c:pt>
                <c:pt idx="11">
                  <c:v>0.91623197651762378</c:v>
                </c:pt>
                <c:pt idx="12">
                  <c:v>1.0184363308535793</c:v>
                </c:pt>
                <c:pt idx="13">
                  <c:v>0.96192333492663917</c:v>
                </c:pt>
                <c:pt idx="14">
                  <c:v>0.94749448490273946</c:v>
                </c:pt>
                <c:pt idx="15">
                  <c:v>1.025650755865529</c:v>
                </c:pt>
                <c:pt idx="16">
                  <c:v>1.2625243770912138</c:v>
                </c:pt>
                <c:pt idx="17">
                  <c:v>1.7410812362172168</c:v>
                </c:pt>
                <c:pt idx="18">
                  <c:v>2.4577141207375628</c:v>
                </c:pt>
                <c:pt idx="19">
                  <c:v>3.3270523346775129</c:v>
                </c:pt>
                <c:pt idx="20">
                  <c:v>4.2673323945683022</c:v>
                </c:pt>
                <c:pt idx="21">
                  <c:v>5.3494961463607718</c:v>
                </c:pt>
                <c:pt idx="22">
                  <c:v>6.3474916063471598</c:v>
                </c:pt>
                <c:pt idx="23">
                  <c:v>6.5074113607787138</c:v>
                </c:pt>
                <c:pt idx="24">
                  <c:v>6.1154276017961084</c:v>
                </c:pt>
                <c:pt idx="25">
                  <c:v>5.4024019297817372</c:v>
                </c:pt>
                <c:pt idx="26">
                  <c:v>4.281761244592202</c:v>
                </c:pt>
                <c:pt idx="27">
                  <c:v>3.304206655473005</c:v>
                </c:pt>
                <c:pt idx="28">
                  <c:v>2.5394776042063274</c:v>
                </c:pt>
                <c:pt idx="29">
                  <c:v>2.0921832534654401</c:v>
                </c:pt>
                <c:pt idx="30">
                  <c:v>2.0008005366474091</c:v>
                </c:pt>
                <c:pt idx="31">
                  <c:v>2.1859707786207871</c:v>
                </c:pt>
                <c:pt idx="32">
                  <c:v>2.5418824125436439</c:v>
                </c:pt>
                <c:pt idx="33">
                  <c:v>2.8773531755993091</c:v>
                </c:pt>
                <c:pt idx="34">
                  <c:v>2.7883752671185951</c:v>
                </c:pt>
                <c:pt idx="35">
                  <c:v>2.1210409535132393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List1!$G$2:$G$37</c:f>
              <c:numCache>
                <c:formatCode>General</c:formatCode>
                <c:ptCount val="36"/>
                <c:pt idx="0">
                  <c:v>9.1913955899109501E-2</c:v>
                </c:pt>
                <c:pt idx="1">
                  <c:v>0.1034032003864982</c:v>
                </c:pt>
                <c:pt idx="2">
                  <c:v>0.14936017833605295</c:v>
                </c:pt>
                <c:pt idx="3">
                  <c:v>0.24701875647885677</c:v>
                </c:pt>
                <c:pt idx="4">
                  <c:v>0.35042195686535493</c:v>
                </c:pt>
                <c:pt idx="5">
                  <c:v>0.47680364622663046</c:v>
                </c:pt>
                <c:pt idx="6">
                  <c:v>0.53424986866357393</c:v>
                </c:pt>
                <c:pt idx="7">
                  <c:v>0.46531440173924177</c:v>
                </c:pt>
                <c:pt idx="8">
                  <c:v>0.49978213520140785</c:v>
                </c:pt>
                <c:pt idx="9">
                  <c:v>0.51127137968879655</c:v>
                </c:pt>
                <c:pt idx="10">
                  <c:v>0.45382515725185313</c:v>
                </c:pt>
                <c:pt idx="11">
                  <c:v>0.47105902398293614</c:v>
                </c:pt>
                <c:pt idx="12">
                  <c:v>0.367655823596438</c:v>
                </c:pt>
                <c:pt idx="13">
                  <c:v>0.29297573442841152</c:v>
                </c:pt>
                <c:pt idx="14">
                  <c:v>0.29872035667210589</c:v>
                </c:pt>
                <c:pt idx="15">
                  <c:v>0.40212355705860409</c:v>
                </c:pt>
                <c:pt idx="16">
                  <c:v>0.74105626943657033</c:v>
                </c:pt>
                <c:pt idx="17">
                  <c:v>1.252327649125367</c:v>
                </c:pt>
                <c:pt idx="18">
                  <c:v>1.7463651620830807</c:v>
                </c:pt>
                <c:pt idx="19">
                  <c:v>2.0910424967047412</c:v>
                </c:pt>
                <c:pt idx="20">
                  <c:v>2.9814589444773643</c:v>
                </c:pt>
                <c:pt idx="21">
                  <c:v>4.222297349115343</c:v>
                </c:pt>
                <c:pt idx="22">
                  <c:v>4.7967595734847768</c:v>
                </c:pt>
                <c:pt idx="23">
                  <c:v>4.8369719291906375</c:v>
                </c:pt>
                <c:pt idx="24">
                  <c:v>4.1361280154599269</c:v>
                </c:pt>
                <c:pt idx="25">
                  <c:v>2.7918864104354508</c:v>
                </c:pt>
                <c:pt idx="26">
                  <c:v>1.8382791179821898</c:v>
                </c:pt>
                <c:pt idx="27">
                  <c:v>1.2465830268816727</c:v>
                </c:pt>
                <c:pt idx="28">
                  <c:v>0.8387148475793742</c:v>
                </c:pt>
                <c:pt idx="29">
                  <c:v>0.64914231353746077</c:v>
                </c:pt>
                <c:pt idx="30">
                  <c:v>0.57446222436943439</c:v>
                </c:pt>
                <c:pt idx="31">
                  <c:v>0.61467458007529485</c:v>
                </c:pt>
                <c:pt idx="32">
                  <c:v>0.74680089168026464</c:v>
                </c:pt>
                <c:pt idx="33">
                  <c:v>0.94211804796587229</c:v>
                </c:pt>
                <c:pt idx="34">
                  <c:v>0.79850249187351374</c:v>
                </c:pt>
                <c:pt idx="35">
                  <c:v>0.58020684661312871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List1!$J$2:$J$37</c:f>
              <c:numCache>
                <c:formatCode>General</c:formatCode>
                <c:ptCount val="36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  <c:pt idx="33">
                  <c:v>8.4988362706305569</c:v>
                </c:pt>
                <c:pt idx="34">
                  <c:v>8.4224363165548315</c:v>
                </c:pt>
                <c:pt idx="35">
                  <c:v>7.1894991266431463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List1!$B$2:$B$37</c:f>
              <c:numCache>
                <c:formatCode>General</c:formatCode>
                <c:ptCount val="36"/>
                <c:pt idx="0">
                  <c:v>0.23592685099219599</c:v>
                </c:pt>
                <c:pt idx="1">
                  <c:v>0.12358073147210266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0.19098840318415863</c:v>
                </c:pt>
                <c:pt idx="7">
                  <c:v>0.16851917928013999</c:v>
                </c:pt>
                <c:pt idx="8">
                  <c:v>0.38197680636831727</c:v>
                </c:pt>
                <c:pt idx="9">
                  <c:v>0.71901516492859729</c:v>
                </c:pt>
                <c:pt idx="10">
                  <c:v>0.84259589640069998</c:v>
                </c:pt>
                <c:pt idx="11">
                  <c:v>1.145930419104952</c:v>
                </c:pt>
                <c:pt idx="12">
                  <c:v>1.4717341657132226</c:v>
                </c:pt>
                <c:pt idx="13">
                  <c:v>1.3818572700971479</c:v>
                </c:pt>
                <c:pt idx="14">
                  <c:v>1.3144495983850919</c:v>
                </c:pt>
                <c:pt idx="15">
                  <c:v>1.550376449377288</c:v>
                </c:pt>
                <c:pt idx="16">
                  <c:v>1.6851917928014</c:v>
                </c:pt>
                <c:pt idx="17">
                  <c:v>1.8424763601295304</c:v>
                </c:pt>
                <c:pt idx="18">
                  <c:v>2.6963068684822398</c:v>
                </c:pt>
                <c:pt idx="19">
                  <c:v>4.6511293481318638</c:v>
                </c:pt>
                <c:pt idx="20">
                  <c:v>6.4149634245973282</c:v>
                </c:pt>
                <c:pt idx="21">
                  <c:v>7.8192899185984963</c:v>
                </c:pt>
                <c:pt idx="22">
                  <c:v>8.628181979143168</c:v>
                </c:pt>
                <c:pt idx="23">
                  <c:v>7.6395361273663465</c:v>
                </c:pt>
                <c:pt idx="24">
                  <c:v>5.7858251552848063</c:v>
                </c:pt>
                <c:pt idx="25">
                  <c:v>3.6063104365949963</c:v>
                </c:pt>
                <c:pt idx="26">
                  <c:v>2.3143300621139229</c:v>
                </c:pt>
                <c:pt idx="27">
                  <c:v>1.8537109720815399</c:v>
                </c:pt>
                <c:pt idx="28">
                  <c:v>1.4267957179051851</c:v>
                </c:pt>
                <c:pt idx="29">
                  <c:v>1.3818572700971479</c:v>
                </c:pt>
                <c:pt idx="30">
                  <c:v>1.7301302406094374</c:v>
                </c:pt>
                <c:pt idx="31">
                  <c:v>2.3143300621139229</c:v>
                </c:pt>
                <c:pt idx="32">
                  <c:v>2.9659375553304641</c:v>
                </c:pt>
                <c:pt idx="33">
                  <c:v>3.4827297051228934</c:v>
                </c:pt>
                <c:pt idx="34">
                  <c:v>3.9096449592992482</c:v>
                </c:pt>
                <c:pt idx="35">
                  <c:v>3.9658180190592947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List1!$L$2:$L$37</c:f>
              <c:numCache>
                <c:formatCode>General</c:formatCode>
                <c:ptCount val="36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  <c:pt idx="33">
                  <c:v>5.1118814966929422</c:v>
                </c:pt>
                <c:pt idx="34">
                  <c:v>6.9624192428075924</c:v>
                </c:pt>
                <c:pt idx="35">
                  <c:v>8.2816144677606101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List1!$M$2:$M$37</c:f>
              <c:numCache>
                <c:formatCode>General</c:formatCode>
                <c:ptCount val="36"/>
                <c:pt idx="0">
                  <c:v>0.42254163271016471</c:v>
                </c:pt>
                <c:pt idx="1">
                  <c:v>0.37394934494849574</c:v>
                </c:pt>
                <c:pt idx="2">
                  <c:v>0.52606433272415498</c:v>
                </c:pt>
                <c:pt idx="3">
                  <c:v>1.1197353266819365</c:v>
                </c:pt>
                <c:pt idx="4">
                  <c:v>1.9373533859761052</c:v>
                </c:pt>
                <c:pt idx="5">
                  <c:v>2.5753912513684538</c:v>
                </c:pt>
                <c:pt idx="6">
                  <c:v>3.0845539187842026</c:v>
                </c:pt>
                <c:pt idx="7">
                  <c:v>3.1479351636907271</c:v>
                </c:pt>
                <c:pt idx="8">
                  <c:v>2.7930001922141887</c:v>
                </c:pt>
                <c:pt idx="9">
                  <c:v>2.4422906370647519</c:v>
                </c:pt>
                <c:pt idx="10">
                  <c:v>2.0176362961910366</c:v>
                </c:pt>
                <c:pt idx="11">
                  <c:v>1.6267852859341341</c:v>
                </c:pt>
                <c:pt idx="12">
                  <c:v>1.2380469838407826</c:v>
                </c:pt>
                <c:pt idx="13">
                  <c:v>0.8809993042006935</c:v>
                </c:pt>
                <c:pt idx="14">
                  <c:v>0.68874286131756846</c:v>
                </c:pt>
                <c:pt idx="15">
                  <c:v>0.5767693286493748</c:v>
                </c:pt>
                <c:pt idx="16">
                  <c:v>0.5345151653783583</c:v>
                </c:pt>
                <c:pt idx="17">
                  <c:v>0.48381016945313859</c:v>
                </c:pt>
                <c:pt idx="18">
                  <c:v>0.43521788169146963</c:v>
                </c:pt>
                <c:pt idx="19">
                  <c:v>0.56620578783162068</c:v>
                </c:pt>
                <c:pt idx="20">
                  <c:v>0.67817932049981444</c:v>
                </c:pt>
                <c:pt idx="21">
                  <c:v>0.70141911029887338</c:v>
                </c:pt>
                <c:pt idx="22">
                  <c:v>0.94438054910721803</c:v>
                </c:pt>
                <c:pt idx="23">
                  <c:v>1.2591740654762908</c:v>
                </c:pt>
                <c:pt idx="24">
                  <c:v>1.6711521573687014</c:v>
                </c:pt>
                <c:pt idx="25">
                  <c:v>2.1148208717143744</c:v>
                </c:pt>
                <c:pt idx="26">
                  <c:v>2.5479260452422934</c:v>
                </c:pt>
                <c:pt idx="27">
                  <c:v>3.287373902485081</c:v>
                </c:pt>
                <c:pt idx="28">
                  <c:v>4.4472506842744837</c:v>
                </c:pt>
                <c:pt idx="29">
                  <c:v>5.569098719119971</c:v>
                </c:pt>
                <c:pt idx="30">
                  <c:v>6.3043211600356583</c:v>
                </c:pt>
                <c:pt idx="31">
                  <c:v>6.4754505212832747</c:v>
                </c:pt>
                <c:pt idx="32">
                  <c:v>5.7212137068956306</c:v>
                </c:pt>
                <c:pt idx="33">
                  <c:v>4.2887975720081721</c:v>
                </c:pt>
                <c:pt idx="34">
                  <c:v>2.7930001922141887</c:v>
                </c:pt>
                <c:pt idx="35">
                  <c:v>1.5634040410276093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List1!$H$2:$H$37</c:f>
              <c:numCache>
                <c:formatCode>General</c:formatCode>
                <c:ptCount val="36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  <c:pt idx="33">
                  <c:v>3.3250140394787451</c:v>
                </c:pt>
                <c:pt idx="34">
                  <c:v>2.5800815966967199</c:v>
                </c:pt>
                <c:pt idx="35">
                  <c:v>2.3009155924983276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List1!$I$2:$I$37</c:f>
              <c:numCache>
                <c:formatCode>General</c:formatCode>
                <c:ptCount val="36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1.128233256150607</c:v>
                </c:pt>
                <c:pt idx="28">
                  <c:v>1.206341712345649</c:v>
                </c:pt>
                <c:pt idx="29">
                  <c:v>1.5274542544808216</c:v>
                </c:pt>
                <c:pt idx="30">
                  <c:v>2.0047837090060785</c:v>
                </c:pt>
                <c:pt idx="31">
                  <c:v>2.6036152065014009</c:v>
                </c:pt>
                <c:pt idx="32">
                  <c:v>2.7858682709564988</c:v>
                </c:pt>
                <c:pt idx="33">
                  <c:v>2.334574968496256</c:v>
                </c:pt>
                <c:pt idx="34">
                  <c:v>1.3885947768007472</c:v>
                </c:pt>
                <c:pt idx="35">
                  <c:v>0.85919301814546223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List1!$C$2:$C$37</c:f>
              <c:numCache>
                <c:formatCode>General</c:formatCode>
                <c:ptCount val="36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7.7988101484401584</c:v>
                </c:pt>
                <c:pt idx="23">
                  <c:v>7.5837350484232235</c:v>
                </c:pt>
                <c:pt idx="24">
                  <c:v>6.6953813744402311</c:v>
                </c:pt>
                <c:pt idx="25">
                  <c:v>5.0308871221352582</c:v>
                </c:pt>
                <c:pt idx="26">
                  <c:v>3.8152452524743219</c:v>
                </c:pt>
                <c:pt idx="27">
                  <c:v>3.0765090393726764</c:v>
                </c:pt>
                <c:pt idx="28">
                  <c:v>2.2629640958303576</c:v>
                </c:pt>
                <c:pt idx="29">
                  <c:v>1.4868235175083755</c:v>
                </c:pt>
                <c:pt idx="30">
                  <c:v>1.5148767914236281</c:v>
                </c:pt>
                <c:pt idx="31">
                  <c:v>2.8333806654404889</c:v>
                </c:pt>
                <c:pt idx="32">
                  <c:v>3.6562767002878922</c:v>
                </c:pt>
                <c:pt idx="33">
                  <c:v>3.3944461437455362</c:v>
                </c:pt>
                <c:pt idx="34">
                  <c:v>3.1700199524235178</c:v>
                </c:pt>
                <c:pt idx="35">
                  <c:v>2.4593370132371244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List1!$D$2:$D$37</c:f>
              <c:numCache>
                <c:formatCode>General</c:formatCode>
                <c:ptCount val="36"/>
                <c:pt idx="0">
                  <c:v>0.3104565202226921</c:v>
                </c:pt>
                <c:pt idx="1">
                  <c:v>0.24509725280738848</c:v>
                </c:pt>
                <c:pt idx="2">
                  <c:v>0.18419429907949197</c:v>
                </c:pt>
                <c:pt idx="3">
                  <c:v>0.21835937068294611</c:v>
                </c:pt>
                <c:pt idx="4">
                  <c:v>0.43968961715749694</c:v>
                </c:pt>
                <c:pt idx="5">
                  <c:v>0.53624308038464996</c:v>
                </c:pt>
                <c:pt idx="6">
                  <c:v>0.71598106577673493</c:v>
                </c:pt>
                <c:pt idx="7">
                  <c:v>1.2477678324739778</c:v>
                </c:pt>
                <c:pt idx="8">
                  <c:v>1.1259619250181847</c:v>
                </c:pt>
                <c:pt idx="9">
                  <c:v>1.0531754681238692</c:v>
                </c:pt>
                <c:pt idx="10">
                  <c:v>0.93285499856387855</c:v>
                </c:pt>
                <c:pt idx="11">
                  <c:v>0.75757332685920087</c:v>
                </c:pt>
                <c:pt idx="12">
                  <c:v>0.62536935413279127</c:v>
                </c:pt>
                <c:pt idx="13">
                  <c:v>0.51099063615600993</c:v>
                </c:pt>
                <c:pt idx="14">
                  <c:v>0.37581578763799567</c:v>
                </c:pt>
                <c:pt idx="15">
                  <c:v>0.31194195811849446</c:v>
                </c:pt>
                <c:pt idx="16">
                  <c:v>0.30302933074368033</c:v>
                </c:pt>
                <c:pt idx="17">
                  <c:v>0.31342739601429681</c:v>
                </c:pt>
                <c:pt idx="18">
                  <c:v>0.35947597078416976</c:v>
                </c:pt>
                <c:pt idx="19">
                  <c:v>0.38027210132540279</c:v>
                </c:pt>
                <c:pt idx="20">
                  <c:v>0.49613625719798643</c:v>
                </c:pt>
                <c:pt idx="21">
                  <c:v>0.70855387629772315</c:v>
                </c:pt>
                <c:pt idx="22">
                  <c:v>0.97296182175054213</c:v>
                </c:pt>
                <c:pt idx="23">
                  <c:v>1.3784863673045851</c:v>
                </c:pt>
                <c:pt idx="24">
                  <c:v>1.604272927466543</c:v>
                </c:pt>
                <c:pt idx="25">
                  <c:v>1.7750982854838135</c:v>
                </c:pt>
                <c:pt idx="26">
                  <c:v>2.0305936035618184</c:v>
                </c:pt>
                <c:pt idx="27">
                  <c:v>2.3024287384936493</c:v>
                </c:pt>
                <c:pt idx="28">
                  <c:v>2.3648171301173484</c:v>
                </c:pt>
                <c:pt idx="29">
                  <c:v>2.6351668271533768</c:v>
                </c:pt>
                <c:pt idx="30">
                  <c:v>3.0867399474772932</c:v>
                </c:pt>
                <c:pt idx="31">
                  <c:v>3.1610118422674103</c:v>
                </c:pt>
                <c:pt idx="32">
                  <c:v>3.184778848600248</c:v>
                </c:pt>
                <c:pt idx="33">
                  <c:v>2.7584581725049726</c:v>
                </c:pt>
                <c:pt idx="34">
                  <c:v>2.1850791447252633</c:v>
                </c:pt>
                <c:pt idx="35">
                  <c:v>1.7335060244013478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List1!$F$2:$F$37</c:f>
              <c:numCache>
                <c:formatCode>General</c:formatCode>
                <c:ptCount val="36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  <c:pt idx="33">
                  <c:v>3.3097765770029079</c:v>
                </c:pt>
                <c:pt idx="34">
                  <c:v>2.6340724429947153</c:v>
                </c:pt>
                <c:pt idx="35">
                  <c:v>2.2249612551584899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List1!$K$2:$K$37</c:f>
              <c:numCache>
                <c:formatCode>General</c:formatCode>
                <c:ptCount val="36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8.9359504237974292</c:v>
                </c:pt>
                <c:pt idx="20">
                  <c:v>10.174495671540257</c:v>
                </c:pt>
                <c:pt idx="21">
                  <c:v>12.610642522472432</c:v>
                </c:pt>
                <c:pt idx="22">
                  <c:v>13.603525902894367</c:v>
                </c:pt>
                <c:pt idx="23">
                  <c:v>12.559462966780577</c:v>
                </c:pt>
                <c:pt idx="24">
                  <c:v>10.276854782923962</c:v>
                </c:pt>
                <c:pt idx="25">
                  <c:v>8.6493449119230554</c:v>
                </c:pt>
                <c:pt idx="26">
                  <c:v>6.4076803726199199</c:v>
                </c:pt>
                <c:pt idx="27">
                  <c:v>5.1281914803236104</c:v>
                </c:pt>
                <c:pt idx="28">
                  <c:v>4.3400263226690834</c:v>
                </c:pt>
                <c:pt idx="29">
                  <c:v>3.8794103214424118</c:v>
                </c:pt>
                <c:pt idx="30">
                  <c:v>4.6982832125120506</c:v>
                </c:pt>
                <c:pt idx="31">
                  <c:v>6.069895305053695</c:v>
                </c:pt>
                <c:pt idx="32">
                  <c:v>6.817116818154739</c:v>
                </c:pt>
                <c:pt idx="33">
                  <c:v>6.5919267731105888</c:v>
                </c:pt>
                <c:pt idx="34">
                  <c:v>5.9470643713932487</c:v>
                </c:pt>
                <c:pt idx="35">
                  <c:v>4.1250721887633031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List1!$E$2:$E$37</c:f>
              <c:numCache>
                <c:formatCode>General</c:formatCode>
                <c:ptCount val="36"/>
                <c:pt idx="0">
                  <c:v>0.1154308001911967</c:v>
                </c:pt>
                <c:pt idx="1">
                  <c:v>7.3346654288156232E-2</c:v>
                </c:pt>
                <c:pt idx="2">
                  <c:v>6.8537037613523033E-2</c:v>
                </c:pt>
                <c:pt idx="3">
                  <c:v>7.0941845950839633E-2</c:v>
                </c:pt>
                <c:pt idx="4">
                  <c:v>5.7715400095598349E-2</c:v>
                </c:pt>
                <c:pt idx="5">
                  <c:v>7.0941845950839633E-2</c:v>
                </c:pt>
                <c:pt idx="6">
                  <c:v>9.2585120986689015E-2</c:v>
                </c:pt>
                <c:pt idx="7">
                  <c:v>0.15390773358826226</c:v>
                </c:pt>
                <c:pt idx="8">
                  <c:v>0.1947894753226444</c:v>
                </c:pt>
                <c:pt idx="9">
                  <c:v>0.32344672136908242</c:v>
                </c:pt>
                <c:pt idx="10">
                  <c:v>0.394388567319922</c:v>
                </c:pt>
                <c:pt idx="11">
                  <c:v>0.52184340919770167</c:v>
                </c:pt>
                <c:pt idx="12">
                  <c:v>0.49659292165587743</c:v>
                </c:pt>
                <c:pt idx="13">
                  <c:v>0.46533041327076163</c:v>
                </c:pt>
                <c:pt idx="14">
                  <c:v>0.48216407163197783</c:v>
                </c:pt>
                <c:pt idx="15">
                  <c:v>0.54348668423355107</c:v>
                </c:pt>
                <c:pt idx="16">
                  <c:v>0.71903769285766272</c:v>
                </c:pt>
                <c:pt idx="17">
                  <c:v>1.0220435433595541</c:v>
                </c:pt>
                <c:pt idx="18">
                  <c:v>1.435670577378009</c:v>
                </c:pt>
                <c:pt idx="19">
                  <c:v>1.8913817572995042</c:v>
                </c:pt>
                <c:pt idx="20">
                  <c:v>2.3759506372687986</c:v>
                </c:pt>
                <c:pt idx="21">
                  <c:v>2.9735455090919731</c:v>
                </c:pt>
                <c:pt idx="22">
                  <c:v>3.3739460972551867</c:v>
                </c:pt>
                <c:pt idx="23">
                  <c:v>3.1334652635235272</c:v>
                </c:pt>
                <c:pt idx="24">
                  <c:v>2.9819623382725813</c:v>
                </c:pt>
                <c:pt idx="25">
                  <c:v>2.4204395915091559</c:v>
                </c:pt>
                <c:pt idx="26">
                  <c:v>1.8613216530830465</c:v>
                </c:pt>
                <c:pt idx="27">
                  <c:v>1.4428850023899586</c:v>
                </c:pt>
                <c:pt idx="28">
                  <c:v>1.0965926018163685</c:v>
                </c:pt>
                <c:pt idx="29">
                  <c:v>0.99559065164907157</c:v>
                </c:pt>
                <c:pt idx="30">
                  <c:v>1.005209884998338</c:v>
                </c:pt>
                <c:pt idx="31">
                  <c:v>1.1807608936224496</c:v>
                </c:pt>
                <c:pt idx="32">
                  <c:v>1.3611215189211943</c:v>
                </c:pt>
                <c:pt idx="33">
                  <c:v>1.5162316566781149</c:v>
                </c:pt>
                <c:pt idx="34">
                  <c:v>1.2721436104404802</c:v>
                </c:pt>
                <c:pt idx="35">
                  <c:v>0.84889734307275888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List1!$G$2:$G$37</c:f>
              <c:numCache>
                <c:formatCode>General</c:formatCode>
                <c:ptCount val="36"/>
                <c:pt idx="0">
                  <c:v>4.0212355705860403E-2</c:v>
                </c:pt>
                <c:pt idx="1">
                  <c:v>6.3190844680637778E-2</c:v>
                </c:pt>
                <c:pt idx="2">
                  <c:v>8.6169333655415153E-2</c:v>
                </c:pt>
                <c:pt idx="3">
                  <c:v>0.16084942282344161</c:v>
                </c:pt>
                <c:pt idx="4">
                  <c:v>0.18957253404191335</c:v>
                </c:pt>
                <c:pt idx="5">
                  <c:v>0.2872311121847172</c:v>
                </c:pt>
                <c:pt idx="6">
                  <c:v>0.24701875647885677</c:v>
                </c:pt>
                <c:pt idx="7">
                  <c:v>0.21829564526038508</c:v>
                </c:pt>
                <c:pt idx="8">
                  <c:v>0.28148648994102282</c:v>
                </c:pt>
                <c:pt idx="9">
                  <c:v>0.22978488974777372</c:v>
                </c:pt>
                <c:pt idx="10">
                  <c:v>0.22404026750407943</c:v>
                </c:pt>
                <c:pt idx="11">
                  <c:v>0.24701875647885677</c:v>
                </c:pt>
                <c:pt idx="12">
                  <c:v>0.12063706711758121</c:v>
                </c:pt>
                <c:pt idx="13">
                  <c:v>0.17233866731083031</c:v>
                </c:pt>
                <c:pt idx="14">
                  <c:v>0.12638168936127556</c:v>
                </c:pt>
                <c:pt idx="15">
                  <c:v>0.2757418676973285</c:v>
                </c:pt>
                <c:pt idx="16">
                  <c:v>0.46531440173924177</c:v>
                </c:pt>
                <c:pt idx="17">
                  <c:v>0.7870132473861251</c:v>
                </c:pt>
                <c:pt idx="18">
                  <c:v>0.95935191469695535</c:v>
                </c:pt>
                <c:pt idx="19">
                  <c:v>1.1316905820077856</c:v>
                </c:pt>
                <c:pt idx="20">
                  <c:v>1.8497683624695784</c:v>
                </c:pt>
                <c:pt idx="21">
                  <c:v>2.3725289866457642</c:v>
                </c:pt>
                <c:pt idx="22">
                  <c:v>2.424230586839013</c:v>
                </c:pt>
                <c:pt idx="23">
                  <c:v>2.4127413423516244</c:v>
                </c:pt>
                <c:pt idx="24">
                  <c:v>1.7233866731083032</c:v>
                </c:pt>
                <c:pt idx="25">
                  <c:v>1.0684997373271479</c:v>
                </c:pt>
                <c:pt idx="26">
                  <c:v>0.76977938065504203</c:v>
                </c:pt>
                <c:pt idx="27">
                  <c:v>0.47680364622663046</c:v>
                </c:pt>
                <c:pt idx="28">
                  <c:v>0.36191120135274363</c:v>
                </c:pt>
                <c:pt idx="29">
                  <c:v>0.2872311121847172</c:v>
                </c:pt>
                <c:pt idx="30">
                  <c:v>0.2872311121847172</c:v>
                </c:pt>
                <c:pt idx="31">
                  <c:v>0.32744346789057754</c:v>
                </c:pt>
                <c:pt idx="32">
                  <c:v>0.4193574237896871</c:v>
                </c:pt>
                <c:pt idx="33">
                  <c:v>0.5227606241761853</c:v>
                </c:pt>
                <c:pt idx="34">
                  <c:v>0.2757418676973285</c:v>
                </c:pt>
                <c:pt idx="35">
                  <c:v>0.30446497891580021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List1!$J$2:$J$37</c:f>
              <c:numCache>
                <c:formatCode>General</c:formatCode>
                <c:ptCount val="36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  <c:pt idx="33">
                  <c:v>4.4680800728423504</c:v>
                </c:pt>
                <c:pt idx="34">
                  <c:v>3.9543562437124811</c:v>
                </c:pt>
                <c:pt idx="35">
                  <c:v>3.2351428829306643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List1!$B$2:$B$37</c:f>
              <c:numCache>
                <c:formatCode>General</c:formatCode>
                <c:ptCount val="36"/>
                <c:pt idx="0">
                  <c:v>0.10111150756808399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8.9876895616074662E-2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0.41568064222434531</c:v>
                </c:pt>
                <c:pt idx="10">
                  <c:v>0.42691525417635462</c:v>
                </c:pt>
                <c:pt idx="11">
                  <c:v>0.71901516492859729</c:v>
                </c:pt>
                <c:pt idx="12">
                  <c:v>0.75271900078462528</c:v>
                </c:pt>
                <c:pt idx="13">
                  <c:v>0.62913826931252259</c:v>
                </c:pt>
                <c:pt idx="14">
                  <c:v>0.68531132907256931</c:v>
                </c:pt>
                <c:pt idx="15">
                  <c:v>0.86506512030471872</c:v>
                </c:pt>
                <c:pt idx="16">
                  <c:v>0.82012667249668136</c:v>
                </c:pt>
                <c:pt idx="17">
                  <c:v>1.0223496876328493</c:v>
                </c:pt>
                <c:pt idx="18">
                  <c:v>1.6739571808493905</c:v>
                </c:pt>
                <c:pt idx="19">
                  <c:v>2.9771721672824731</c:v>
                </c:pt>
                <c:pt idx="20">
                  <c:v>3.4377912573148559</c:v>
                </c:pt>
                <c:pt idx="21">
                  <c:v>4.38149866128364</c:v>
                </c:pt>
                <c:pt idx="22">
                  <c:v>4.246683317859528</c:v>
                </c:pt>
                <c:pt idx="23">
                  <c:v>3.3928528095068189</c:v>
                </c:pt>
                <c:pt idx="24">
                  <c:v>2.3929723457779879</c:v>
                </c:pt>
                <c:pt idx="25">
                  <c:v>1.2133380908170079</c:v>
                </c:pt>
                <c:pt idx="26">
                  <c:v>1.1009919712969145</c:v>
                </c:pt>
                <c:pt idx="27">
                  <c:v>0.75271900078462528</c:v>
                </c:pt>
                <c:pt idx="28">
                  <c:v>0.67407671712055994</c:v>
                </c:pt>
                <c:pt idx="29">
                  <c:v>0.70778055297658804</c:v>
                </c:pt>
                <c:pt idx="30">
                  <c:v>1.0223496876328493</c:v>
                </c:pt>
                <c:pt idx="31">
                  <c:v>1.2919803744810732</c:v>
                </c:pt>
                <c:pt idx="32">
                  <c:v>1.6739571808493905</c:v>
                </c:pt>
                <c:pt idx="33">
                  <c:v>1.8087725242735027</c:v>
                </c:pt>
                <c:pt idx="34">
                  <c:v>2.1008724350257451</c:v>
                </c:pt>
                <c:pt idx="35">
                  <c:v>1.8649455840335494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List1!$L$2:$L$37</c:f>
              <c:numCache>
                <c:formatCode>0.00000</c:formatCode>
                <c:ptCount val="36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  <c:pt idx="33" formatCode="General">
                  <c:v>2.6933569176124106</c:v>
                </c:pt>
                <c:pt idx="34" formatCode="General">
                  <c:v>4.2690623251951809</c:v>
                </c:pt>
                <c:pt idx="35" formatCode="General">
                  <c:v>4.0125521425654282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List1!$M$2:$M$37</c:f>
              <c:numCache>
                <c:formatCode>General</c:formatCode>
                <c:ptCount val="36"/>
                <c:pt idx="0">
                  <c:v>0.18591831839247247</c:v>
                </c:pt>
                <c:pt idx="1">
                  <c:v>0.1880310265560233</c:v>
                </c:pt>
                <c:pt idx="2">
                  <c:v>0.33803330616813176</c:v>
                </c:pt>
                <c:pt idx="3">
                  <c:v>0.78170202051380466</c:v>
                </c:pt>
                <c:pt idx="4">
                  <c:v>1.1556513654623006</c:v>
                </c:pt>
                <c:pt idx="5">
                  <c:v>1.4197398859061534</c:v>
                </c:pt>
                <c:pt idx="6">
                  <c:v>1.664814032878049</c:v>
                </c:pt>
                <c:pt idx="7">
                  <c:v>1.4831211308126782</c:v>
                </c:pt>
                <c:pt idx="8">
                  <c:v>1.3098790614015108</c:v>
                </c:pt>
                <c:pt idx="9">
                  <c:v>1.1324115756632414</c:v>
                </c:pt>
                <c:pt idx="10">
                  <c:v>0.88522472052779499</c:v>
                </c:pt>
                <c:pt idx="11">
                  <c:v>0.74156056540633908</c:v>
                </c:pt>
                <c:pt idx="12">
                  <c:v>0.49648641843444352</c:v>
                </c:pt>
                <c:pt idx="13">
                  <c:v>0.38451288576624992</c:v>
                </c:pt>
                <c:pt idx="14">
                  <c:v>0.30422997555131859</c:v>
                </c:pt>
                <c:pt idx="15">
                  <c:v>0.27253935309805627</c:v>
                </c:pt>
                <c:pt idx="16">
                  <c:v>0.26197581228030214</c:v>
                </c:pt>
                <c:pt idx="17">
                  <c:v>0.22183435717283648</c:v>
                </c:pt>
                <c:pt idx="18">
                  <c:v>0.21338352451863316</c:v>
                </c:pt>
                <c:pt idx="19">
                  <c:v>0.35282226331298755</c:v>
                </c:pt>
                <c:pt idx="20">
                  <c:v>0.32535705718682684</c:v>
                </c:pt>
                <c:pt idx="21">
                  <c:v>0.3760620531120466</c:v>
                </c:pt>
                <c:pt idx="22">
                  <c:v>0.56831849599517159</c:v>
                </c:pt>
                <c:pt idx="23">
                  <c:v>0.69085556948111926</c:v>
                </c:pt>
                <c:pt idx="24">
                  <c:v>0.98029658788758212</c:v>
                </c:pt>
                <c:pt idx="25">
                  <c:v>1.1345242838267922</c:v>
                </c:pt>
                <c:pt idx="26">
                  <c:v>1.413401761415501</c:v>
                </c:pt>
                <c:pt idx="27">
                  <c:v>1.8739721410695804</c:v>
                </c:pt>
                <c:pt idx="28">
                  <c:v>2.573278543204903</c:v>
                </c:pt>
                <c:pt idx="29">
                  <c:v>2.9958201759150676</c:v>
                </c:pt>
                <c:pt idx="30">
                  <c:v>3.3085009841205899</c:v>
                </c:pt>
                <c:pt idx="31">
                  <c:v>3.1669495371626848</c:v>
                </c:pt>
                <c:pt idx="32">
                  <c:v>2.5542641697329458</c:v>
                </c:pt>
                <c:pt idx="33">
                  <c:v>1.7345334022752261</c:v>
                </c:pt>
                <c:pt idx="34">
                  <c:v>1.0584667899389626</c:v>
                </c:pt>
                <c:pt idx="35">
                  <c:v>0.50493725108864684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List1!$A$2:$A$37</c:f>
              <c:strCache>
                <c:ptCount val="36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</c:strCache>
            </c:strRef>
          </c:cat>
          <c:val>
            <c:numRef>
              <c:f>List1!$H$2:$H$37</c:f>
              <c:numCache>
                <c:formatCode>General</c:formatCode>
                <c:ptCount val="36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  <c:pt idx="33">
                  <c:v>1.4340316847243728</c:v>
                </c:pt>
                <c:pt idx="34">
                  <c:v>1.1460499119723471</c:v>
                </c:pt>
                <c:pt idx="35">
                  <c:v>1.1548656805259805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chart" Target="../charts/chart7.xml"/><Relationship Id="rId4" Type="http://schemas.openxmlformats.org/officeDocument/2006/relationships/tags" Target="../tags/tag42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chart" Target="../charts/chart8.xml"/><Relationship Id="rId4" Type="http://schemas.openxmlformats.org/officeDocument/2006/relationships/tags" Target="../tags/tag58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chart" Target="../charts/chart9.xml"/><Relationship Id="rId4" Type="http://schemas.openxmlformats.org/officeDocument/2006/relationships/tags" Target="../tags/tag65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1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chart" Target="../charts/chart1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chart" Target="../charts/chart2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chart" Target="../charts/chart3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738762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21.2.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6.3.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Chorvatska nejsou dostupné údaje o počtu provedených testů za 8. týden roku 2022. </a:t>
            </a:r>
            <a:r>
              <a:rPr lang="cs-CZ" sz="1100" dirty="0">
                <a:solidFill>
                  <a:schemeClr val="tx1"/>
                </a:solidFill>
              </a:rPr>
              <a:t>Data pro tento týden byla převzata z reportu k 3.3.2022.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362063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649806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8. týdnu (</a:t>
            </a:r>
            <a:r>
              <a:rPr lang="cs-CZ" sz="1600" dirty="0">
                <a:solidFill>
                  <a:srgbClr val="000000"/>
                </a:solidFill>
              </a:rPr>
              <a:t>21.2.—27.2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9.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(28.2.—6.3.)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Chorvatska nejsou dostupné údaje o počtu provedených testů za 8. týden roku 2022. </a:t>
            </a:r>
            <a:r>
              <a:rPr lang="cs-CZ" sz="1100" dirty="0">
                <a:solidFill>
                  <a:schemeClr val="tx1"/>
                </a:solidFill>
              </a:rPr>
              <a:t>Data pro tento týden byla převzata z reportu k 3.3.2022.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491918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034991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64132" y="392403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91649" y="441084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00" y="461834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90275" y="420994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6.3.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10.3.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6728373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364,1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258,7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3493532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2402713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364,1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313,7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035898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318,1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10.3.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6460090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364,1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313,7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1729995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227,2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10.3.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604106"/>
              </p:ext>
            </p:extLst>
          </p:nvPr>
        </p:nvGraphicFramePr>
        <p:xfrm>
          <a:off x="1058400" y="994713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44220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19457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61002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976" y="478820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 týdne roku 2022 (28.2.—6.3.)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108085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6643" y="45765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56644" y="43996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475364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43282" y="492613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 týdne roku 2022 (28.2.—6.3.)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126242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6.3.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44212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341107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6154995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0088235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84,0 %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75,1 %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884981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730959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825314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74,2 %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53739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9.3.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4563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374736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6519233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67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9.3.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55,9 %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45,8 %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10.3.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9.3.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639126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20.2.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6.3.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8506942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4925881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067166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 týdne roku 2022 (28.2.—6.3.)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70846" y="409157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3669" y="53242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3822" y="512578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77196" y="487737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739687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9. týdne roku 2022 (28.2.—6.3.)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49875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30" y="53575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77196" y="51756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52146" y="49957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7. týdnu vs. 6. týdnu a 9. týdnu vs. 8.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440022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5348018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76123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31.1. 2022—6.3.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356 880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236 326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207 484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105 248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101 350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58 740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38 565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37 841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35 342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33 476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32 908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25 702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23 755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21 865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31.1. 2022 do 6.3.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98499529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31.1. 2022—6.3.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19 545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16 657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15 278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14 777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13 380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12 075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11 360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9 439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9 423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10.3.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Chorvatska nejsou dostupné údaje o počtu provedených testů za 8.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 Data pro tento týden byla převzata z reportu k 3.3.2022.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22194</TotalTime>
  <Words>3318</Words>
  <Application>Microsoft Office PowerPoint</Application>
  <PresentationFormat>Širokoúhlá obrazovka</PresentationFormat>
  <Paragraphs>1064</Paragraphs>
  <Slides>27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31.1. 2022 do 6.3.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Kouřil Jan Mgr.</cp:lastModifiedBy>
  <cp:revision>1265</cp:revision>
  <dcterms:created xsi:type="dcterms:W3CDTF">2020-11-14T13:18:43Z</dcterms:created>
  <dcterms:modified xsi:type="dcterms:W3CDTF">2022-03-11T07:20:17Z</dcterms:modified>
</cp:coreProperties>
</file>