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1428" r:id="rId2"/>
    <p:sldId id="1551" r:id="rId3"/>
    <p:sldId id="1487" r:id="rId4"/>
    <p:sldId id="1781" r:id="rId5"/>
    <p:sldId id="1574" r:id="rId6"/>
    <p:sldId id="1556" r:id="rId7"/>
    <p:sldId id="1624" r:id="rId8"/>
    <p:sldId id="1625" r:id="rId9"/>
    <p:sldId id="1824" r:id="rId10"/>
    <p:sldId id="1825" r:id="rId11"/>
    <p:sldId id="1826" r:id="rId12"/>
    <p:sldId id="1827" r:id="rId13"/>
    <p:sldId id="1630" r:id="rId14"/>
    <p:sldId id="1631" r:id="rId15"/>
    <p:sldId id="1632" r:id="rId16"/>
    <p:sldId id="1633" r:id="rId17"/>
    <p:sldId id="1634" r:id="rId18"/>
    <p:sldId id="1828" r:id="rId19"/>
    <p:sldId id="1636" r:id="rId20"/>
    <p:sldId id="1637" r:id="rId21"/>
    <p:sldId id="1865" r:id="rId22"/>
    <p:sldId id="1474" r:id="rId23"/>
    <p:sldId id="1481" r:id="rId24"/>
    <p:sldId id="1482" r:id="rId25"/>
    <p:sldId id="1475" r:id="rId26"/>
    <p:sldId id="1483" r:id="rId27"/>
    <p:sldId id="1484" r:id="rId28"/>
    <p:sldId id="1476" r:id="rId29"/>
    <p:sldId id="1523" r:id="rId30"/>
    <p:sldId id="1524" r:id="rId31"/>
    <p:sldId id="1595" r:id="rId32"/>
    <p:sldId id="1639" r:id="rId33"/>
    <p:sldId id="1802" r:id="rId34"/>
    <p:sldId id="1829" r:id="rId35"/>
    <p:sldId id="1823" r:id="rId36"/>
    <p:sldId id="1845" r:id="rId37"/>
    <p:sldId id="1864" r:id="rId38"/>
    <p:sldId id="1528" r:id="rId39"/>
    <p:sldId id="1530" r:id="rId40"/>
    <p:sldId id="1571" r:id="rId41"/>
    <p:sldId id="1572" r:id="rId42"/>
    <p:sldId id="1596" r:id="rId43"/>
    <p:sldId id="1615" r:id="rId44"/>
    <p:sldId id="1617" r:id="rId45"/>
    <p:sldId id="1641" r:id="rId46"/>
    <p:sldId id="1784" r:id="rId47"/>
    <p:sldId id="1804" r:id="rId48"/>
    <p:sldId id="1592" r:id="rId49"/>
    <p:sldId id="1593" r:id="rId5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10" d="100"/>
          <a:sy n="110" d="100"/>
        </p:scale>
        <p:origin x="744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List1!$B$1:$Q$1</c:f>
              <c:strCache>
                <c:ptCount val="16"/>
                <c:pt idx="0">
                  <c:v>05/ 2020</c:v>
                </c:pt>
                <c:pt idx="1">
                  <c:v>06/ 2020</c:v>
                </c:pt>
                <c:pt idx="2">
                  <c:v>07/ 2020</c:v>
                </c:pt>
                <c:pt idx="3">
                  <c:v>08/ 2020</c:v>
                </c:pt>
                <c:pt idx="4">
                  <c:v>09/ 2020</c:v>
                </c:pt>
                <c:pt idx="5">
                  <c:v>10/ 2020</c:v>
                </c:pt>
                <c:pt idx="6">
                  <c:v>11/ 2020</c:v>
                </c:pt>
                <c:pt idx="7">
                  <c:v>12/ 2020</c:v>
                </c:pt>
                <c:pt idx="8">
                  <c:v>01/ 2021</c:v>
                </c:pt>
                <c:pt idx="9">
                  <c:v>02/ 2021</c:v>
                </c:pt>
                <c:pt idx="10">
                  <c:v>03/ 2021</c:v>
                </c:pt>
                <c:pt idx="11">
                  <c:v>04/ 2021</c:v>
                </c:pt>
                <c:pt idx="12">
                  <c:v>05/ 2021</c:v>
                </c:pt>
                <c:pt idx="13">
                  <c:v>06/ 2021</c:v>
                </c:pt>
                <c:pt idx="14">
                  <c:v>07/ 2021</c:v>
                </c:pt>
                <c:pt idx="15">
                  <c:v>08/ 2021</c:v>
                </c:pt>
              </c:strCache>
            </c:strRef>
          </c:cat>
          <c:val>
            <c:numRef>
              <c:f>List1!$B$2:$Q$2</c:f>
              <c:numCache>
                <c:formatCode>General</c:formatCode>
                <c:ptCount val="16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9760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975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List1!$B$2:$B$362</c:f>
              <c:numCache>
                <c:formatCode>General</c:formatCode>
                <c:ptCount val="36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13</c:v>
                </c:pt>
                <c:pt idx="18">
                  <c:v>14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19</c:v>
                </c:pt>
                <c:pt idx="23">
                  <c:v>22</c:v>
                </c:pt>
                <c:pt idx="24">
                  <c:v>23</c:v>
                </c:pt>
                <c:pt idx="25">
                  <c:v>28</c:v>
                </c:pt>
                <c:pt idx="26">
                  <c:v>33</c:v>
                </c:pt>
                <c:pt idx="27">
                  <c:v>36</c:v>
                </c:pt>
                <c:pt idx="28">
                  <c:v>41</c:v>
                </c:pt>
                <c:pt idx="29">
                  <c:v>69</c:v>
                </c:pt>
                <c:pt idx="30">
                  <c:v>99</c:v>
                </c:pt>
                <c:pt idx="31">
                  <c:v>158</c:v>
                </c:pt>
                <c:pt idx="32">
                  <c:v>194</c:v>
                </c:pt>
                <c:pt idx="33">
                  <c:v>248</c:v>
                </c:pt>
                <c:pt idx="34">
                  <c:v>385</c:v>
                </c:pt>
                <c:pt idx="35">
                  <c:v>467</c:v>
                </c:pt>
                <c:pt idx="36">
                  <c:v>512</c:v>
                </c:pt>
                <c:pt idx="37">
                  <c:v>590</c:v>
                </c:pt>
                <c:pt idx="38">
                  <c:v>729</c:v>
                </c:pt>
                <c:pt idx="39">
                  <c:v>758</c:v>
                </c:pt>
                <c:pt idx="40">
                  <c:v>769</c:v>
                </c:pt>
                <c:pt idx="41">
                  <c:v>907</c:v>
                </c:pt>
                <c:pt idx="42">
                  <c:v>1129</c:v>
                </c:pt>
                <c:pt idx="43">
                  <c:v>1310</c:v>
                </c:pt>
                <c:pt idx="44">
                  <c:v>1500</c:v>
                </c:pt>
                <c:pt idx="45">
                  <c:v>1704</c:v>
                </c:pt>
                <c:pt idx="46">
                  <c:v>1859</c:v>
                </c:pt>
                <c:pt idx="47">
                  <c:v>1900</c:v>
                </c:pt>
                <c:pt idx="48">
                  <c:v>2142</c:v>
                </c:pt>
                <c:pt idx="49">
                  <c:v>2338</c:v>
                </c:pt>
                <c:pt idx="50">
                  <c:v>2664</c:v>
                </c:pt>
                <c:pt idx="51">
                  <c:v>2890</c:v>
                </c:pt>
                <c:pt idx="52">
                  <c:v>3305</c:v>
                </c:pt>
                <c:pt idx="53">
                  <c:v>3532</c:v>
                </c:pt>
                <c:pt idx="54">
                  <c:v>3726</c:v>
                </c:pt>
                <c:pt idx="55">
                  <c:v>4113</c:v>
                </c:pt>
                <c:pt idx="56">
                  <c:v>4634</c:v>
                </c:pt>
                <c:pt idx="57">
                  <c:v>4894</c:v>
                </c:pt>
                <c:pt idx="58">
                  <c:v>5429</c:v>
                </c:pt>
                <c:pt idx="59">
                  <c:v>6016</c:v>
                </c:pt>
                <c:pt idx="60">
                  <c:v>6352</c:v>
                </c:pt>
                <c:pt idx="61">
                  <c:v>6564</c:v>
                </c:pt>
                <c:pt idx="62">
                  <c:v>6894</c:v>
                </c:pt>
                <c:pt idx="63">
                  <c:v>7226</c:v>
                </c:pt>
                <c:pt idx="64">
                  <c:v>7649</c:v>
                </c:pt>
                <c:pt idx="65">
                  <c:v>8182</c:v>
                </c:pt>
                <c:pt idx="66">
                  <c:v>8669</c:v>
                </c:pt>
                <c:pt idx="67">
                  <c:v>8883</c:v>
                </c:pt>
                <c:pt idx="68">
                  <c:v>8961</c:v>
                </c:pt>
                <c:pt idx="69">
                  <c:v>9162</c:v>
                </c:pt>
                <c:pt idx="70">
                  <c:v>9547</c:v>
                </c:pt>
                <c:pt idx="71">
                  <c:v>10221</c:v>
                </c:pt>
                <c:pt idx="72">
                  <c:v>10720</c:v>
                </c:pt>
                <c:pt idx="73">
                  <c:v>11198</c:v>
                </c:pt>
                <c:pt idx="74">
                  <c:v>11377</c:v>
                </c:pt>
                <c:pt idx="75">
                  <c:v>11541</c:v>
                </c:pt>
                <c:pt idx="76">
                  <c:v>11922</c:v>
                </c:pt>
                <c:pt idx="77">
                  <c:v>12059</c:v>
                </c:pt>
                <c:pt idx="78">
                  <c:v>12327</c:v>
                </c:pt>
                <c:pt idx="79">
                  <c:v>12596</c:v>
                </c:pt>
                <c:pt idx="80">
                  <c:v>12834</c:v>
                </c:pt>
                <c:pt idx="81">
                  <c:v>12928</c:v>
                </c:pt>
                <c:pt idx="82">
                  <c:v>13019</c:v>
                </c:pt>
                <c:pt idx="83">
                  <c:v>13398</c:v>
                </c:pt>
                <c:pt idx="84">
                  <c:v>13596</c:v>
                </c:pt>
                <c:pt idx="85">
                  <c:v>13719</c:v>
                </c:pt>
                <c:pt idx="86">
                  <c:v>13914</c:v>
                </c:pt>
                <c:pt idx="87">
                  <c:v>14052</c:v>
                </c:pt>
                <c:pt idx="88">
                  <c:v>14130</c:v>
                </c:pt>
                <c:pt idx="89">
                  <c:v>14158</c:v>
                </c:pt>
                <c:pt idx="90">
                  <c:v>14373</c:v>
                </c:pt>
                <c:pt idx="91">
                  <c:v>14496</c:v>
                </c:pt>
                <c:pt idx="92">
                  <c:v>14628</c:v>
                </c:pt>
                <c:pt idx="93">
                  <c:v>14760</c:v>
                </c:pt>
                <c:pt idx="94">
                  <c:v>14899</c:v>
                </c:pt>
                <c:pt idx="95">
                  <c:v>14987</c:v>
                </c:pt>
                <c:pt idx="96">
                  <c:v>15007</c:v>
                </c:pt>
                <c:pt idx="97">
                  <c:v>15149</c:v>
                </c:pt>
                <c:pt idx="98">
                  <c:v>15238</c:v>
                </c:pt>
                <c:pt idx="99">
                  <c:v>15379</c:v>
                </c:pt>
                <c:pt idx="100">
                  <c:v>15462</c:v>
                </c:pt>
                <c:pt idx="101">
                  <c:v>15691</c:v>
                </c:pt>
                <c:pt idx="102">
                  <c:v>15758</c:v>
                </c:pt>
                <c:pt idx="103">
                  <c:v>15808</c:v>
                </c:pt>
                <c:pt idx="104">
                  <c:v>15956</c:v>
                </c:pt>
                <c:pt idx="105">
                  <c:v>16089</c:v>
                </c:pt>
                <c:pt idx="106">
                  <c:v>16189</c:v>
                </c:pt>
                <c:pt idx="107">
                  <c:v>16257</c:v>
                </c:pt>
                <c:pt idx="108">
                  <c:v>16472</c:v>
                </c:pt>
                <c:pt idx="109">
                  <c:v>16531</c:v>
                </c:pt>
                <c:pt idx="110">
                  <c:v>16552</c:v>
                </c:pt>
                <c:pt idx="111">
                  <c:v>16731</c:v>
                </c:pt>
                <c:pt idx="112">
                  <c:v>16905</c:v>
                </c:pt>
                <c:pt idx="113">
                  <c:v>17027</c:v>
                </c:pt>
                <c:pt idx="114">
                  <c:v>17045</c:v>
                </c:pt>
                <c:pt idx="115">
                  <c:v>17116</c:v>
                </c:pt>
                <c:pt idx="116">
                  <c:v>17193</c:v>
                </c:pt>
                <c:pt idx="117">
                  <c:v>17290</c:v>
                </c:pt>
                <c:pt idx="118">
                  <c:v>17455</c:v>
                </c:pt>
                <c:pt idx="119">
                  <c:v>17641</c:v>
                </c:pt>
                <c:pt idx="120">
                  <c:v>17784</c:v>
                </c:pt>
                <c:pt idx="121">
                  <c:v>17917</c:v>
                </c:pt>
                <c:pt idx="122">
                  <c:v>17981</c:v>
                </c:pt>
                <c:pt idx="123">
                  <c:v>18040</c:v>
                </c:pt>
                <c:pt idx="124">
                  <c:v>18081</c:v>
                </c:pt>
                <c:pt idx="125">
                  <c:v>18348</c:v>
                </c:pt>
                <c:pt idx="126">
                  <c:v>18499</c:v>
                </c:pt>
                <c:pt idx="127">
                  <c:v>18663</c:v>
                </c:pt>
                <c:pt idx="128">
                  <c:v>18894</c:v>
                </c:pt>
                <c:pt idx="129">
                  <c:v>19078</c:v>
                </c:pt>
                <c:pt idx="130">
                  <c:v>19138</c:v>
                </c:pt>
                <c:pt idx="131">
                  <c:v>19166</c:v>
                </c:pt>
                <c:pt idx="132">
                  <c:v>19404</c:v>
                </c:pt>
                <c:pt idx="133">
                  <c:v>19529</c:v>
                </c:pt>
                <c:pt idx="134">
                  <c:v>19704</c:v>
                </c:pt>
                <c:pt idx="135">
                  <c:v>19801</c:v>
                </c:pt>
                <c:pt idx="136">
                  <c:v>19886</c:v>
                </c:pt>
                <c:pt idx="137">
                  <c:v>19921</c:v>
                </c:pt>
                <c:pt idx="138">
                  <c:v>19966</c:v>
                </c:pt>
                <c:pt idx="139">
                  <c:v>20126</c:v>
                </c:pt>
                <c:pt idx="140">
                  <c:v>20204</c:v>
                </c:pt>
                <c:pt idx="141">
                  <c:v>20350</c:v>
                </c:pt>
                <c:pt idx="142">
                  <c:v>20456</c:v>
                </c:pt>
                <c:pt idx="143">
                  <c:v>20570</c:v>
                </c:pt>
                <c:pt idx="144">
                  <c:v>20623</c:v>
                </c:pt>
                <c:pt idx="145">
                  <c:v>20647</c:v>
                </c:pt>
                <c:pt idx="146">
                  <c:v>20732</c:v>
                </c:pt>
                <c:pt idx="147">
                  <c:v>20773</c:v>
                </c:pt>
                <c:pt idx="148">
                  <c:v>20866</c:v>
                </c:pt>
                <c:pt idx="149">
                  <c:v>20931</c:v>
                </c:pt>
                <c:pt idx="150">
                  <c:v>20968</c:v>
                </c:pt>
                <c:pt idx="151">
                  <c:v>21017</c:v>
                </c:pt>
                <c:pt idx="152">
                  <c:v>21026</c:v>
                </c:pt>
                <c:pt idx="153">
                  <c:v>21131</c:v>
                </c:pt>
                <c:pt idx="154">
                  <c:v>21225</c:v>
                </c:pt>
                <c:pt idx="155">
                  <c:v>21327</c:v>
                </c:pt>
                <c:pt idx="156">
                  <c:v>21409</c:v>
                </c:pt>
                <c:pt idx="157">
                  <c:v>21493</c:v>
                </c:pt>
                <c:pt idx="158">
                  <c:v>21535</c:v>
                </c:pt>
                <c:pt idx="159">
                  <c:v>21551</c:v>
                </c:pt>
                <c:pt idx="160">
                  <c:v>21614</c:v>
                </c:pt>
                <c:pt idx="161">
                  <c:v>21678</c:v>
                </c:pt>
                <c:pt idx="162">
                  <c:v>21745</c:v>
                </c:pt>
                <c:pt idx="163">
                  <c:v>21810</c:v>
                </c:pt>
                <c:pt idx="164">
                  <c:v>21862</c:v>
                </c:pt>
                <c:pt idx="165">
                  <c:v>21870</c:v>
                </c:pt>
                <c:pt idx="166">
                  <c:v>21882</c:v>
                </c:pt>
                <c:pt idx="167">
                  <c:v>21919</c:v>
                </c:pt>
                <c:pt idx="168">
                  <c:v>21937</c:v>
                </c:pt>
                <c:pt idx="169">
                  <c:v>21967</c:v>
                </c:pt>
                <c:pt idx="170">
                  <c:v>21994</c:v>
                </c:pt>
                <c:pt idx="171">
                  <c:v>22020</c:v>
                </c:pt>
                <c:pt idx="172">
                  <c:v>22038</c:v>
                </c:pt>
                <c:pt idx="173">
                  <c:v>22043</c:v>
                </c:pt>
                <c:pt idx="174">
                  <c:v>22133</c:v>
                </c:pt>
                <c:pt idx="175">
                  <c:v>22168</c:v>
                </c:pt>
                <c:pt idx="176">
                  <c:v>22203</c:v>
                </c:pt>
                <c:pt idx="177">
                  <c:v>22249</c:v>
                </c:pt>
                <c:pt idx="178">
                  <c:v>22295</c:v>
                </c:pt>
                <c:pt idx="179">
                  <c:v>22304</c:v>
                </c:pt>
                <c:pt idx="180">
                  <c:v>22307</c:v>
                </c:pt>
                <c:pt idx="181">
                  <c:v>22385</c:v>
                </c:pt>
                <c:pt idx="182">
                  <c:v>22413</c:v>
                </c:pt>
                <c:pt idx="183">
                  <c:v>22459</c:v>
                </c:pt>
                <c:pt idx="184">
                  <c:v>22468</c:v>
                </c:pt>
                <c:pt idx="185">
                  <c:v>22490</c:v>
                </c:pt>
                <c:pt idx="186">
                  <c:v>22494</c:v>
                </c:pt>
                <c:pt idx="187">
                  <c:v>22499</c:v>
                </c:pt>
                <c:pt idx="188">
                  <c:v>22525</c:v>
                </c:pt>
                <c:pt idx="189">
                  <c:v>22595</c:v>
                </c:pt>
                <c:pt idx="190">
                  <c:v>22650</c:v>
                </c:pt>
                <c:pt idx="191">
                  <c:v>22662</c:v>
                </c:pt>
                <c:pt idx="192">
                  <c:v>22687</c:v>
                </c:pt>
                <c:pt idx="193">
                  <c:v>22696</c:v>
                </c:pt>
                <c:pt idx="194">
                  <c:v>22702</c:v>
                </c:pt>
                <c:pt idx="195">
                  <c:v>22728</c:v>
                </c:pt>
                <c:pt idx="196">
                  <c:v>22749</c:v>
                </c:pt>
                <c:pt idx="197">
                  <c:v>22756</c:v>
                </c:pt>
                <c:pt idx="198">
                  <c:v>22792</c:v>
                </c:pt>
                <c:pt idx="199">
                  <c:v>22810</c:v>
                </c:pt>
                <c:pt idx="200">
                  <c:v>22818</c:v>
                </c:pt>
                <c:pt idx="201">
                  <c:v>22822</c:v>
                </c:pt>
                <c:pt idx="202">
                  <c:v>22835</c:v>
                </c:pt>
                <c:pt idx="203">
                  <c:v>22862</c:v>
                </c:pt>
                <c:pt idx="204">
                  <c:v>22881</c:v>
                </c:pt>
                <c:pt idx="205">
                  <c:v>22911</c:v>
                </c:pt>
                <c:pt idx="206">
                  <c:v>22917</c:v>
                </c:pt>
                <c:pt idx="207">
                  <c:v>22920</c:v>
                </c:pt>
                <c:pt idx="208">
                  <c:v>22924</c:v>
                </c:pt>
                <c:pt idx="209">
                  <c:v>22945</c:v>
                </c:pt>
                <c:pt idx="210">
                  <c:v>22954</c:v>
                </c:pt>
                <c:pt idx="211">
                  <c:v>22962</c:v>
                </c:pt>
                <c:pt idx="212">
                  <c:v>22971</c:v>
                </c:pt>
                <c:pt idx="213">
                  <c:v>22974</c:v>
                </c:pt>
                <c:pt idx="214">
                  <c:v>22977</c:v>
                </c:pt>
                <c:pt idx="215">
                  <c:v>22979</c:v>
                </c:pt>
                <c:pt idx="216">
                  <c:v>22980</c:v>
                </c:pt>
                <c:pt idx="217">
                  <c:v>22985</c:v>
                </c:pt>
                <c:pt idx="218">
                  <c:v>23001</c:v>
                </c:pt>
                <c:pt idx="219">
                  <c:v>23002</c:v>
                </c:pt>
                <c:pt idx="220">
                  <c:v>23005</c:v>
                </c:pt>
                <c:pt idx="221">
                  <c:v>23006</c:v>
                </c:pt>
                <c:pt idx="222">
                  <c:v>23006</c:v>
                </c:pt>
                <c:pt idx="223">
                  <c:v>23007</c:v>
                </c:pt>
                <c:pt idx="224">
                  <c:v>23009</c:v>
                </c:pt>
                <c:pt idx="225">
                  <c:v>23010</c:v>
                </c:pt>
                <c:pt idx="226">
                  <c:v>23013</c:v>
                </c:pt>
                <c:pt idx="227">
                  <c:v>23014</c:v>
                </c:pt>
                <c:pt idx="228">
                  <c:v>23015</c:v>
                </c:pt>
                <c:pt idx="229">
                  <c:v>23016</c:v>
                </c:pt>
                <c:pt idx="230">
                  <c:v>23021</c:v>
                </c:pt>
                <c:pt idx="231">
                  <c:v>23024</c:v>
                </c:pt>
                <c:pt idx="232">
                  <c:v>23026</c:v>
                </c:pt>
                <c:pt idx="233">
                  <c:v>23035</c:v>
                </c:pt>
                <c:pt idx="234">
                  <c:v>23038</c:v>
                </c:pt>
                <c:pt idx="235">
                  <c:v>23039</c:v>
                </c:pt>
                <c:pt idx="236">
                  <c:v>23039</c:v>
                </c:pt>
                <c:pt idx="237">
                  <c:v>23040</c:v>
                </c:pt>
                <c:pt idx="238">
                  <c:v>23043</c:v>
                </c:pt>
                <c:pt idx="239">
                  <c:v>23043</c:v>
                </c:pt>
                <c:pt idx="240">
                  <c:v>23045</c:v>
                </c:pt>
                <c:pt idx="241">
                  <c:v>23046</c:v>
                </c:pt>
                <c:pt idx="242">
                  <c:v>23046</c:v>
                </c:pt>
                <c:pt idx="243">
                  <c:v>23046</c:v>
                </c:pt>
                <c:pt idx="244">
                  <c:v>23046</c:v>
                </c:pt>
                <c:pt idx="245">
                  <c:v>23046</c:v>
                </c:pt>
                <c:pt idx="246">
                  <c:v>23048</c:v>
                </c:pt>
                <c:pt idx="247">
                  <c:v>23048</c:v>
                </c:pt>
                <c:pt idx="248">
                  <c:v>23049</c:v>
                </c:pt>
                <c:pt idx="249">
                  <c:v>23049</c:v>
                </c:pt>
                <c:pt idx="250">
                  <c:v>23052</c:v>
                </c:pt>
                <c:pt idx="251">
                  <c:v>23057</c:v>
                </c:pt>
                <c:pt idx="252">
                  <c:v>23059</c:v>
                </c:pt>
                <c:pt idx="253">
                  <c:v>23059</c:v>
                </c:pt>
                <c:pt idx="254">
                  <c:v>23060</c:v>
                </c:pt>
                <c:pt idx="255">
                  <c:v>23063</c:v>
                </c:pt>
                <c:pt idx="256">
                  <c:v>23064</c:v>
                </c:pt>
                <c:pt idx="257">
                  <c:v>23064</c:v>
                </c:pt>
                <c:pt idx="258">
                  <c:v>23067</c:v>
                </c:pt>
                <c:pt idx="259">
                  <c:v>23067</c:v>
                </c:pt>
                <c:pt idx="260">
                  <c:v>23069</c:v>
                </c:pt>
                <c:pt idx="261">
                  <c:v>23069</c:v>
                </c:pt>
                <c:pt idx="262">
                  <c:v>23069</c:v>
                </c:pt>
                <c:pt idx="263">
                  <c:v>23069</c:v>
                </c:pt>
                <c:pt idx="264">
                  <c:v>23069</c:v>
                </c:pt>
                <c:pt idx="265">
                  <c:v>23071</c:v>
                </c:pt>
                <c:pt idx="266">
                  <c:v>23071</c:v>
                </c:pt>
                <c:pt idx="267">
                  <c:v>23071</c:v>
                </c:pt>
                <c:pt idx="268">
                  <c:v>23071</c:v>
                </c:pt>
                <c:pt idx="269">
                  <c:v>23071</c:v>
                </c:pt>
                <c:pt idx="270">
                  <c:v>23071</c:v>
                </c:pt>
                <c:pt idx="271">
                  <c:v>23071</c:v>
                </c:pt>
                <c:pt idx="272">
                  <c:v>23071</c:v>
                </c:pt>
                <c:pt idx="273">
                  <c:v>23071</c:v>
                </c:pt>
                <c:pt idx="274">
                  <c:v>23074</c:v>
                </c:pt>
                <c:pt idx="275">
                  <c:v>23075</c:v>
                </c:pt>
                <c:pt idx="276">
                  <c:v>23075</c:v>
                </c:pt>
                <c:pt idx="277">
                  <c:v>23075</c:v>
                </c:pt>
                <c:pt idx="278">
                  <c:v>23075</c:v>
                </c:pt>
                <c:pt idx="279">
                  <c:v>23075</c:v>
                </c:pt>
                <c:pt idx="280">
                  <c:v>23075</c:v>
                </c:pt>
                <c:pt idx="281">
                  <c:v>23075</c:v>
                </c:pt>
                <c:pt idx="282">
                  <c:v>23075</c:v>
                </c:pt>
                <c:pt idx="283">
                  <c:v>23076</c:v>
                </c:pt>
                <c:pt idx="284">
                  <c:v>23076</c:v>
                </c:pt>
                <c:pt idx="285">
                  <c:v>23076</c:v>
                </c:pt>
                <c:pt idx="286">
                  <c:v>23076</c:v>
                </c:pt>
                <c:pt idx="287">
                  <c:v>23076</c:v>
                </c:pt>
                <c:pt idx="288">
                  <c:v>23076</c:v>
                </c:pt>
                <c:pt idx="289">
                  <c:v>23077</c:v>
                </c:pt>
                <c:pt idx="290">
                  <c:v>23077</c:v>
                </c:pt>
                <c:pt idx="291">
                  <c:v>23077</c:v>
                </c:pt>
                <c:pt idx="292">
                  <c:v>23077</c:v>
                </c:pt>
                <c:pt idx="293">
                  <c:v>23077</c:v>
                </c:pt>
                <c:pt idx="294">
                  <c:v>23077</c:v>
                </c:pt>
                <c:pt idx="295">
                  <c:v>23078</c:v>
                </c:pt>
                <c:pt idx="296">
                  <c:v>23079</c:v>
                </c:pt>
                <c:pt idx="297">
                  <c:v>23079</c:v>
                </c:pt>
                <c:pt idx="298">
                  <c:v>23079</c:v>
                </c:pt>
                <c:pt idx="299">
                  <c:v>23079</c:v>
                </c:pt>
                <c:pt idx="300">
                  <c:v>23079</c:v>
                </c:pt>
                <c:pt idx="301">
                  <c:v>23079</c:v>
                </c:pt>
                <c:pt idx="302">
                  <c:v>23079</c:v>
                </c:pt>
                <c:pt idx="303">
                  <c:v>23080</c:v>
                </c:pt>
                <c:pt idx="304">
                  <c:v>23080</c:v>
                </c:pt>
                <c:pt idx="305">
                  <c:v>23080</c:v>
                </c:pt>
                <c:pt idx="306">
                  <c:v>23081</c:v>
                </c:pt>
                <c:pt idx="307">
                  <c:v>23081</c:v>
                </c:pt>
                <c:pt idx="308">
                  <c:v>23081</c:v>
                </c:pt>
                <c:pt idx="309">
                  <c:v>23081</c:v>
                </c:pt>
                <c:pt idx="310">
                  <c:v>23082</c:v>
                </c:pt>
                <c:pt idx="311">
                  <c:v>23082</c:v>
                </c:pt>
                <c:pt idx="312">
                  <c:v>23082</c:v>
                </c:pt>
                <c:pt idx="313">
                  <c:v>23082</c:v>
                </c:pt>
                <c:pt idx="314">
                  <c:v>23082</c:v>
                </c:pt>
                <c:pt idx="315">
                  <c:v>23082</c:v>
                </c:pt>
                <c:pt idx="316">
                  <c:v>23082</c:v>
                </c:pt>
                <c:pt idx="317">
                  <c:v>23082</c:v>
                </c:pt>
                <c:pt idx="318">
                  <c:v>23082</c:v>
                </c:pt>
                <c:pt idx="319">
                  <c:v>23082</c:v>
                </c:pt>
                <c:pt idx="320">
                  <c:v>23082</c:v>
                </c:pt>
                <c:pt idx="321">
                  <c:v>23082</c:v>
                </c:pt>
                <c:pt idx="322">
                  <c:v>23082</c:v>
                </c:pt>
                <c:pt idx="323">
                  <c:v>23082</c:v>
                </c:pt>
                <c:pt idx="324">
                  <c:v>23082</c:v>
                </c:pt>
                <c:pt idx="325">
                  <c:v>23082</c:v>
                </c:pt>
                <c:pt idx="326">
                  <c:v>23082</c:v>
                </c:pt>
                <c:pt idx="327">
                  <c:v>23082</c:v>
                </c:pt>
                <c:pt idx="328">
                  <c:v>23082</c:v>
                </c:pt>
                <c:pt idx="329">
                  <c:v>23082</c:v>
                </c:pt>
                <c:pt idx="330">
                  <c:v>23082</c:v>
                </c:pt>
                <c:pt idx="331">
                  <c:v>23082</c:v>
                </c:pt>
                <c:pt idx="332">
                  <c:v>23082</c:v>
                </c:pt>
                <c:pt idx="333">
                  <c:v>23082</c:v>
                </c:pt>
                <c:pt idx="334">
                  <c:v>23082</c:v>
                </c:pt>
                <c:pt idx="335">
                  <c:v>23082</c:v>
                </c:pt>
                <c:pt idx="336">
                  <c:v>23082</c:v>
                </c:pt>
                <c:pt idx="337">
                  <c:v>23082</c:v>
                </c:pt>
                <c:pt idx="338">
                  <c:v>23082</c:v>
                </c:pt>
                <c:pt idx="339">
                  <c:v>23082</c:v>
                </c:pt>
                <c:pt idx="340">
                  <c:v>23082</c:v>
                </c:pt>
                <c:pt idx="341">
                  <c:v>23082</c:v>
                </c:pt>
                <c:pt idx="342">
                  <c:v>23082</c:v>
                </c:pt>
                <c:pt idx="343">
                  <c:v>23082</c:v>
                </c:pt>
                <c:pt idx="344">
                  <c:v>23082</c:v>
                </c:pt>
                <c:pt idx="345">
                  <c:v>23082</c:v>
                </c:pt>
                <c:pt idx="346">
                  <c:v>23082</c:v>
                </c:pt>
                <c:pt idx="347">
                  <c:v>23082</c:v>
                </c:pt>
                <c:pt idx="348">
                  <c:v>23082</c:v>
                </c:pt>
                <c:pt idx="349">
                  <c:v>23083</c:v>
                </c:pt>
                <c:pt idx="350">
                  <c:v>23084</c:v>
                </c:pt>
                <c:pt idx="351">
                  <c:v>23084</c:v>
                </c:pt>
                <c:pt idx="352">
                  <c:v>23085</c:v>
                </c:pt>
                <c:pt idx="353">
                  <c:v>23085</c:v>
                </c:pt>
                <c:pt idx="354">
                  <c:v>23085</c:v>
                </c:pt>
                <c:pt idx="355">
                  <c:v>23085</c:v>
                </c:pt>
                <c:pt idx="356">
                  <c:v>23085</c:v>
                </c:pt>
                <c:pt idx="357">
                  <c:v>23088</c:v>
                </c:pt>
                <c:pt idx="358">
                  <c:v>23088</c:v>
                </c:pt>
                <c:pt idx="359">
                  <c:v>23088</c:v>
                </c:pt>
                <c:pt idx="360">
                  <c:v>23088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List1!$C$2:$C$362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23</c:v>
                </c:pt>
                <c:pt idx="20">
                  <c:v>28</c:v>
                </c:pt>
                <c:pt idx="21">
                  <c:v>32</c:v>
                </c:pt>
                <c:pt idx="22">
                  <c:v>33</c:v>
                </c:pt>
                <c:pt idx="23">
                  <c:v>37</c:v>
                </c:pt>
                <c:pt idx="24">
                  <c:v>49</c:v>
                </c:pt>
                <c:pt idx="25">
                  <c:v>56</c:v>
                </c:pt>
                <c:pt idx="26">
                  <c:v>58</c:v>
                </c:pt>
                <c:pt idx="27">
                  <c:v>62</c:v>
                </c:pt>
                <c:pt idx="28">
                  <c:v>84</c:v>
                </c:pt>
                <c:pt idx="29">
                  <c:v>94</c:v>
                </c:pt>
                <c:pt idx="30">
                  <c:v>124</c:v>
                </c:pt>
                <c:pt idx="31">
                  <c:v>215</c:v>
                </c:pt>
                <c:pt idx="32">
                  <c:v>246</c:v>
                </c:pt>
                <c:pt idx="33">
                  <c:v>275</c:v>
                </c:pt>
                <c:pt idx="34">
                  <c:v>351</c:v>
                </c:pt>
                <c:pt idx="35">
                  <c:v>397</c:v>
                </c:pt>
                <c:pt idx="36">
                  <c:v>439</c:v>
                </c:pt>
                <c:pt idx="37">
                  <c:v>523</c:v>
                </c:pt>
                <c:pt idx="38">
                  <c:v>609</c:v>
                </c:pt>
                <c:pt idx="39">
                  <c:v>659</c:v>
                </c:pt>
                <c:pt idx="40">
                  <c:v>684</c:v>
                </c:pt>
                <c:pt idx="41">
                  <c:v>837</c:v>
                </c:pt>
                <c:pt idx="42">
                  <c:v>990</c:v>
                </c:pt>
                <c:pt idx="43">
                  <c:v>1180</c:v>
                </c:pt>
                <c:pt idx="44">
                  <c:v>1373</c:v>
                </c:pt>
                <c:pt idx="45">
                  <c:v>1583</c:v>
                </c:pt>
                <c:pt idx="46">
                  <c:v>1685</c:v>
                </c:pt>
                <c:pt idx="47">
                  <c:v>1733</c:v>
                </c:pt>
                <c:pt idx="48">
                  <c:v>1918</c:v>
                </c:pt>
                <c:pt idx="49">
                  <c:v>2110</c:v>
                </c:pt>
                <c:pt idx="50">
                  <c:v>2366</c:v>
                </c:pt>
                <c:pt idx="51">
                  <c:v>2600</c:v>
                </c:pt>
                <c:pt idx="52">
                  <c:v>2933</c:v>
                </c:pt>
                <c:pt idx="53">
                  <c:v>3120</c:v>
                </c:pt>
                <c:pt idx="54">
                  <c:v>3210</c:v>
                </c:pt>
                <c:pt idx="55">
                  <c:v>3580</c:v>
                </c:pt>
                <c:pt idx="56">
                  <c:v>3973</c:v>
                </c:pt>
                <c:pt idx="57">
                  <c:v>4106</c:v>
                </c:pt>
                <c:pt idx="58">
                  <c:v>4573</c:v>
                </c:pt>
                <c:pt idx="59">
                  <c:v>4904</c:v>
                </c:pt>
                <c:pt idx="60">
                  <c:v>5084</c:v>
                </c:pt>
                <c:pt idx="61">
                  <c:v>5199</c:v>
                </c:pt>
                <c:pt idx="62">
                  <c:v>5491</c:v>
                </c:pt>
                <c:pt idx="63">
                  <c:v>5720</c:v>
                </c:pt>
                <c:pt idx="64">
                  <c:v>6045</c:v>
                </c:pt>
                <c:pt idx="65">
                  <c:v>6323</c:v>
                </c:pt>
                <c:pt idx="66">
                  <c:v>6562</c:v>
                </c:pt>
                <c:pt idx="67">
                  <c:v>6678</c:v>
                </c:pt>
                <c:pt idx="68">
                  <c:v>6724</c:v>
                </c:pt>
                <c:pt idx="69">
                  <c:v>6918</c:v>
                </c:pt>
                <c:pt idx="70">
                  <c:v>7119</c:v>
                </c:pt>
                <c:pt idx="71">
                  <c:v>7378</c:v>
                </c:pt>
                <c:pt idx="72">
                  <c:v>7606</c:v>
                </c:pt>
                <c:pt idx="73">
                  <c:v>7809</c:v>
                </c:pt>
                <c:pt idx="74">
                  <c:v>7881</c:v>
                </c:pt>
                <c:pt idx="75">
                  <c:v>7911</c:v>
                </c:pt>
                <c:pt idx="76">
                  <c:v>8086</c:v>
                </c:pt>
                <c:pt idx="77">
                  <c:v>8132</c:v>
                </c:pt>
                <c:pt idx="78">
                  <c:v>8293</c:v>
                </c:pt>
                <c:pt idx="79">
                  <c:v>8418</c:v>
                </c:pt>
                <c:pt idx="80">
                  <c:v>8538</c:v>
                </c:pt>
                <c:pt idx="81">
                  <c:v>8573</c:v>
                </c:pt>
                <c:pt idx="82">
                  <c:v>8590</c:v>
                </c:pt>
                <c:pt idx="83">
                  <c:v>8728</c:v>
                </c:pt>
                <c:pt idx="84">
                  <c:v>8833</c:v>
                </c:pt>
                <c:pt idx="85">
                  <c:v>8925</c:v>
                </c:pt>
                <c:pt idx="86">
                  <c:v>8978</c:v>
                </c:pt>
                <c:pt idx="87">
                  <c:v>9059</c:v>
                </c:pt>
                <c:pt idx="88">
                  <c:v>9082</c:v>
                </c:pt>
                <c:pt idx="89">
                  <c:v>9097</c:v>
                </c:pt>
                <c:pt idx="90">
                  <c:v>9205</c:v>
                </c:pt>
                <c:pt idx="91">
                  <c:v>9290</c:v>
                </c:pt>
                <c:pt idx="92">
                  <c:v>9356</c:v>
                </c:pt>
                <c:pt idx="93">
                  <c:v>9411</c:v>
                </c:pt>
                <c:pt idx="94">
                  <c:v>9501</c:v>
                </c:pt>
                <c:pt idx="95">
                  <c:v>9540</c:v>
                </c:pt>
                <c:pt idx="96">
                  <c:v>9564</c:v>
                </c:pt>
                <c:pt idx="97">
                  <c:v>9685</c:v>
                </c:pt>
                <c:pt idx="98">
                  <c:v>9760</c:v>
                </c:pt>
                <c:pt idx="99">
                  <c:v>9822</c:v>
                </c:pt>
                <c:pt idx="100">
                  <c:v>9882</c:v>
                </c:pt>
                <c:pt idx="101">
                  <c:v>9960</c:v>
                </c:pt>
                <c:pt idx="102">
                  <c:v>9981</c:v>
                </c:pt>
                <c:pt idx="103">
                  <c:v>9996</c:v>
                </c:pt>
                <c:pt idx="104">
                  <c:v>10126</c:v>
                </c:pt>
                <c:pt idx="105">
                  <c:v>10197</c:v>
                </c:pt>
                <c:pt idx="106">
                  <c:v>10291</c:v>
                </c:pt>
                <c:pt idx="107">
                  <c:v>10341</c:v>
                </c:pt>
                <c:pt idx="108">
                  <c:v>10415</c:v>
                </c:pt>
                <c:pt idx="109">
                  <c:v>10442</c:v>
                </c:pt>
                <c:pt idx="110">
                  <c:v>10469</c:v>
                </c:pt>
                <c:pt idx="111">
                  <c:v>10626</c:v>
                </c:pt>
                <c:pt idx="112">
                  <c:v>10735</c:v>
                </c:pt>
                <c:pt idx="113">
                  <c:v>10850</c:v>
                </c:pt>
                <c:pt idx="114">
                  <c:v>10877</c:v>
                </c:pt>
                <c:pt idx="115">
                  <c:v>10921</c:v>
                </c:pt>
                <c:pt idx="116">
                  <c:v>10970</c:v>
                </c:pt>
                <c:pt idx="117">
                  <c:v>11015</c:v>
                </c:pt>
                <c:pt idx="118">
                  <c:v>11204</c:v>
                </c:pt>
                <c:pt idx="119">
                  <c:v>11348</c:v>
                </c:pt>
                <c:pt idx="120">
                  <c:v>11456</c:v>
                </c:pt>
                <c:pt idx="121">
                  <c:v>11540</c:v>
                </c:pt>
                <c:pt idx="122">
                  <c:v>11568</c:v>
                </c:pt>
                <c:pt idx="123">
                  <c:v>11625</c:v>
                </c:pt>
                <c:pt idx="124">
                  <c:v>11659</c:v>
                </c:pt>
                <c:pt idx="125">
                  <c:v>11921</c:v>
                </c:pt>
                <c:pt idx="126">
                  <c:v>12064</c:v>
                </c:pt>
                <c:pt idx="127">
                  <c:v>12175</c:v>
                </c:pt>
                <c:pt idx="128">
                  <c:v>12272</c:v>
                </c:pt>
                <c:pt idx="129">
                  <c:v>12392</c:v>
                </c:pt>
                <c:pt idx="130">
                  <c:v>12440</c:v>
                </c:pt>
                <c:pt idx="131">
                  <c:v>12464</c:v>
                </c:pt>
                <c:pt idx="132">
                  <c:v>12690</c:v>
                </c:pt>
                <c:pt idx="133">
                  <c:v>12785</c:v>
                </c:pt>
                <c:pt idx="134">
                  <c:v>12891</c:v>
                </c:pt>
                <c:pt idx="135">
                  <c:v>12943</c:v>
                </c:pt>
                <c:pt idx="136">
                  <c:v>13006</c:v>
                </c:pt>
                <c:pt idx="137">
                  <c:v>13037</c:v>
                </c:pt>
                <c:pt idx="138">
                  <c:v>13063</c:v>
                </c:pt>
                <c:pt idx="139">
                  <c:v>13185</c:v>
                </c:pt>
                <c:pt idx="140">
                  <c:v>13259</c:v>
                </c:pt>
                <c:pt idx="141">
                  <c:v>13330</c:v>
                </c:pt>
                <c:pt idx="142">
                  <c:v>13388</c:v>
                </c:pt>
                <c:pt idx="143">
                  <c:v>13466</c:v>
                </c:pt>
                <c:pt idx="144">
                  <c:v>13492</c:v>
                </c:pt>
                <c:pt idx="145">
                  <c:v>13503</c:v>
                </c:pt>
                <c:pt idx="146">
                  <c:v>13592</c:v>
                </c:pt>
                <c:pt idx="147">
                  <c:v>13668</c:v>
                </c:pt>
                <c:pt idx="148">
                  <c:v>13725</c:v>
                </c:pt>
                <c:pt idx="149">
                  <c:v>13757</c:v>
                </c:pt>
                <c:pt idx="150">
                  <c:v>13802</c:v>
                </c:pt>
                <c:pt idx="151">
                  <c:v>13831</c:v>
                </c:pt>
                <c:pt idx="152">
                  <c:v>13840</c:v>
                </c:pt>
                <c:pt idx="153">
                  <c:v>13918</c:v>
                </c:pt>
                <c:pt idx="154">
                  <c:v>13985</c:v>
                </c:pt>
                <c:pt idx="155">
                  <c:v>14039</c:v>
                </c:pt>
                <c:pt idx="156">
                  <c:v>14080</c:v>
                </c:pt>
                <c:pt idx="157">
                  <c:v>14126</c:v>
                </c:pt>
                <c:pt idx="158">
                  <c:v>14136</c:v>
                </c:pt>
                <c:pt idx="159">
                  <c:v>14153</c:v>
                </c:pt>
                <c:pt idx="160">
                  <c:v>14221</c:v>
                </c:pt>
                <c:pt idx="161">
                  <c:v>14242</c:v>
                </c:pt>
                <c:pt idx="162">
                  <c:v>14275</c:v>
                </c:pt>
                <c:pt idx="163">
                  <c:v>14313</c:v>
                </c:pt>
                <c:pt idx="164">
                  <c:v>14352</c:v>
                </c:pt>
                <c:pt idx="165">
                  <c:v>14367</c:v>
                </c:pt>
                <c:pt idx="166">
                  <c:v>14376</c:v>
                </c:pt>
                <c:pt idx="167">
                  <c:v>14438</c:v>
                </c:pt>
                <c:pt idx="168">
                  <c:v>14470</c:v>
                </c:pt>
                <c:pt idx="169">
                  <c:v>14506</c:v>
                </c:pt>
                <c:pt idx="170">
                  <c:v>14534</c:v>
                </c:pt>
                <c:pt idx="171">
                  <c:v>14567</c:v>
                </c:pt>
                <c:pt idx="172">
                  <c:v>14573</c:v>
                </c:pt>
                <c:pt idx="173">
                  <c:v>14591</c:v>
                </c:pt>
                <c:pt idx="174">
                  <c:v>14661</c:v>
                </c:pt>
                <c:pt idx="175">
                  <c:v>14705</c:v>
                </c:pt>
                <c:pt idx="176">
                  <c:v>14739</c:v>
                </c:pt>
                <c:pt idx="177">
                  <c:v>14770</c:v>
                </c:pt>
                <c:pt idx="178">
                  <c:v>14808</c:v>
                </c:pt>
                <c:pt idx="179">
                  <c:v>14817</c:v>
                </c:pt>
                <c:pt idx="180">
                  <c:v>14826</c:v>
                </c:pt>
                <c:pt idx="181">
                  <c:v>14881</c:v>
                </c:pt>
                <c:pt idx="182">
                  <c:v>14919</c:v>
                </c:pt>
                <c:pt idx="183">
                  <c:v>14974</c:v>
                </c:pt>
                <c:pt idx="184">
                  <c:v>15007</c:v>
                </c:pt>
                <c:pt idx="185">
                  <c:v>15035</c:v>
                </c:pt>
                <c:pt idx="186">
                  <c:v>15048</c:v>
                </c:pt>
                <c:pt idx="187">
                  <c:v>15057</c:v>
                </c:pt>
                <c:pt idx="188">
                  <c:v>15116</c:v>
                </c:pt>
                <c:pt idx="189">
                  <c:v>15153</c:v>
                </c:pt>
                <c:pt idx="190">
                  <c:v>15182</c:v>
                </c:pt>
                <c:pt idx="191">
                  <c:v>15207</c:v>
                </c:pt>
                <c:pt idx="192">
                  <c:v>15225</c:v>
                </c:pt>
                <c:pt idx="193">
                  <c:v>15236</c:v>
                </c:pt>
                <c:pt idx="194">
                  <c:v>15243</c:v>
                </c:pt>
                <c:pt idx="195">
                  <c:v>15277</c:v>
                </c:pt>
                <c:pt idx="196">
                  <c:v>15300</c:v>
                </c:pt>
                <c:pt idx="197">
                  <c:v>15323</c:v>
                </c:pt>
                <c:pt idx="198">
                  <c:v>15339</c:v>
                </c:pt>
                <c:pt idx="199">
                  <c:v>15359</c:v>
                </c:pt>
                <c:pt idx="200">
                  <c:v>15360</c:v>
                </c:pt>
                <c:pt idx="201">
                  <c:v>15364</c:v>
                </c:pt>
                <c:pt idx="202">
                  <c:v>15391</c:v>
                </c:pt>
                <c:pt idx="203">
                  <c:v>15409</c:v>
                </c:pt>
                <c:pt idx="204">
                  <c:v>15419</c:v>
                </c:pt>
                <c:pt idx="205">
                  <c:v>15427</c:v>
                </c:pt>
                <c:pt idx="206">
                  <c:v>15443</c:v>
                </c:pt>
                <c:pt idx="207">
                  <c:v>15446</c:v>
                </c:pt>
                <c:pt idx="208">
                  <c:v>15447</c:v>
                </c:pt>
                <c:pt idx="209">
                  <c:v>15465</c:v>
                </c:pt>
                <c:pt idx="210">
                  <c:v>15478</c:v>
                </c:pt>
                <c:pt idx="211">
                  <c:v>15491</c:v>
                </c:pt>
                <c:pt idx="212">
                  <c:v>15502</c:v>
                </c:pt>
                <c:pt idx="213">
                  <c:v>15505</c:v>
                </c:pt>
                <c:pt idx="214">
                  <c:v>15508</c:v>
                </c:pt>
                <c:pt idx="215">
                  <c:v>15510</c:v>
                </c:pt>
                <c:pt idx="216">
                  <c:v>15514</c:v>
                </c:pt>
                <c:pt idx="217">
                  <c:v>15534</c:v>
                </c:pt>
                <c:pt idx="218">
                  <c:v>15549</c:v>
                </c:pt>
                <c:pt idx="219">
                  <c:v>15565</c:v>
                </c:pt>
                <c:pt idx="220">
                  <c:v>15573</c:v>
                </c:pt>
                <c:pt idx="221">
                  <c:v>15577</c:v>
                </c:pt>
                <c:pt idx="222">
                  <c:v>15578</c:v>
                </c:pt>
                <c:pt idx="223">
                  <c:v>15586</c:v>
                </c:pt>
                <c:pt idx="224">
                  <c:v>15592</c:v>
                </c:pt>
                <c:pt idx="225">
                  <c:v>15596</c:v>
                </c:pt>
                <c:pt idx="226">
                  <c:v>15601</c:v>
                </c:pt>
                <c:pt idx="227">
                  <c:v>15607</c:v>
                </c:pt>
                <c:pt idx="228">
                  <c:v>15608</c:v>
                </c:pt>
                <c:pt idx="229">
                  <c:v>15609</c:v>
                </c:pt>
                <c:pt idx="230">
                  <c:v>15619</c:v>
                </c:pt>
                <c:pt idx="231">
                  <c:v>15622</c:v>
                </c:pt>
                <c:pt idx="232">
                  <c:v>15625</c:v>
                </c:pt>
                <c:pt idx="233">
                  <c:v>15629</c:v>
                </c:pt>
                <c:pt idx="234">
                  <c:v>15632</c:v>
                </c:pt>
                <c:pt idx="235">
                  <c:v>15633</c:v>
                </c:pt>
                <c:pt idx="236">
                  <c:v>15633</c:v>
                </c:pt>
                <c:pt idx="237">
                  <c:v>15638</c:v>
                </c:pt>
                <c:pt idx="238">
                  <c:v>15643</c:v>
                </c:pt>
                <c:pt idx="239">
                  <c:v>15644</c:v>
                </c:pt>
                <c:pt idx="240">
                  <c:v>15646</c:v>
                </c:pt>
                <c:pt idx="241">
                  <c:v>15650</c:v>
                </c:pt>
                <c:pt idx="242">
                  <c:v>15650</c:v>
                </c:pt>
                <c:pt idx="243">
                  <c:v>15651</c:v>
                </c:pt>
                <c:pt idx="244">
                  <c:v>15653</c:v>
                </c:pt>
                <c:pt idx="245">
                  <c:v>15655</c:v>
                </c:pt>
                <c:pt idx="246">
                  <c:v>15656</c:v>
                </c:pt>
                <c:pt idx="247">
                  <c:v>15659</c:v>
                </c:pt>
                <c:pt idx="248">
                  <c:v>15661</c:v>
                </c:pt>
                <c:pt idx="249">
                  <c:v>15662</c:v>
                </c:pt>
                <c:pt idx="250">
                  <c:v>15662</c:v>
                </c:pt>
                <c:pt idx="251">
                  <c:v>15663</c:v>
                </c:pt>
                <c:pt idx="252">
                  <c:v>15667</c:v>
                </c:pt>
                <c:pt idx="253">
                  <c:v>15667</c:v>
                </c:pt>
                <c:pt idx="254">
                  <c:v>15669</c:v>
                </c:pt>
                <c:pt idx="255">
                  <c:v>15670</c:v>
                </c:pt>
                <c:pt idx="256">
                  <c:v>15670</c:v>
                </c:pt>
                <c:pt idx="257">
                  <c:v>15670</c:v>
                </c:pt>
                <c:pt idx="258">
                  <c:v>15674</c:v>
                </c:pt>
                <c:pt idx="259">
                  <c:v>15678</c:v>
                </c:pt>
                <c:pt idx="260">
                  <c:v>15679</c:v>
                </c:pt>
                <c:pt idx="261">
                  <c:v>15682</c:v>
                </c:pt>
                <c:pt idx="262">
                  <c:v>15682</c:v>
                </c:pt>
                <c:pt idx="263">
                  <c:v>15682</c:v>
                </c:pt>
                <c:pt idx="264">
                  <c:v>15682</c:v>
                </c:pt>
                <c:pt idx="265">
                  <c:v>15683</c:v>
                </c:pt>
                <c:pt idx="266">
                  <c:v>15684</c:v>
                </c:pt>
                <c:pt idx="267">
                  <c:v>15685</c:v>
                </c:pt>
                <c:pt idx="268">
                  <c:v>15685</c:v>
                </c:pt>
                <c:pt idx="269">
                  <c:v>15685</c:v>
                </c:pt>
                <c:pt idx="270">
                  <c:v>15685</c:v>
                </c:pt>
                <c:pt idx="271">
                  <c:v>15685</c:v>
                </c:pt>
                <c:pt idx="272">
                  <c:v>15685</c:v>
                </c:pt>
                <c:pt idx="273">
                  <c:v>15685</c:v>
                </c:pt>
                <c:pt idx="274">
                  <c:v>15685</c:v>
                </c:pt>
                <c:pt idx="275">
                  <c:v>15686</c:v>
                </c:pt>
                <c:pt idx="276">
                  <c:v>15686</c:v>
                </c:pt>
                <c:pt idx="277">
                  <c:v>15686</c:v>
                </c:pt>
                <c:pt idx="278">
                  <c:v>15686</c:v>
                </c:pt>
                <c:pt idx="279">
                  <c:v>15686</c:v>
                </c:pt>
                <c:pt idx="280">
                  <c:v>15686</c:v>
                </c:pt>
                <c:pt idx="281">
                  <c:v>15686</c:v>
                </c:pt>
                <c:pt idx="282">
                  <c:v>15686</c:v>
                </c:pt>
                <c:pt idx="283">
                  <c:v>15686</c:v>
                </c:pt>
                <c:pt idx="284">
                  <c:v>15686</c:v>
                </c:pt>
                <c:pt idx="285">
                  <c:v>15686</c:v>
                </c:pt>
                <c:pt idx="286">
                  <c:v>15686</c:v>
                </c:pt>
                <c:pt idx="287">
                  <c:v>15686</c:v>
                </c:pt>
                <c:pt idx="288">
                  <c:v>15686</c:v>
                </c:pt>
                <c:pt idx="289">
                  <c:v>15686</c:v>
                </c:pt>
                <c:pt idx="290">
                  <c:v>15686</c:v>
                </c:pt>
                <c:pt idx="291">
                  <c:v>15686</c:v>
                </c:pt>
                <c:pt idx="292">
                  <c:v>15686</c:v>
                </c:pt>
                <c:pt idx="293">
                  <c:v>15686</c:v>
                </c:pt>
                <c:pt idx="294">
                  <c:v>15686</c:v>
                </c:pt>
                <c:pt idx="295">
                  <c:v>15686</c:v>
                </c:pt>
                <c:pt idx="296">
                  <c:v>15686</c:v>
                </c:pt>
                <c:pt idx="297">
                  <c:v>15686</c:v>
                </c:pt>
                <c:pt idx="298">
                  <c:v>15686</c:v>
                </c:pt>
                <c:pt idx="299">
                  <c:v>15686</c:v>
                </c:pt>
                <c:pt idx="300">
                  <c:v>15686</c:v>
                </c:pt>
                <c:pt idx="301">
                  <c:v>15686</c:v>
                </c:pt>
                <c:pt idx="302">
                  <c:v>15687</c:v>
                </c:pt>
                <c:pt idx="303">
                  <c:v>15687</c:v>
                </c:pt>
                <c:pt idx="304">
                  <c:v>15687</c:v>
                </c:pt>
                <c:pt idx="305">
                  <c:v>15687</c:v>
                </c:pt>
                <c:pt idx="306">
                  <c:v>15687</c:v>
                </c:pt>
                <c:pt idx="307">
                  <c:v>15687</c:v>
                </c:pt>
                <c:pt idx="308">
                  <c:v>15687</c:v>
                </c:pt>
                <c:pt idx="309">
                  <c:v>15687</c:v>
                </c:pt>
                <c:pt idx="310">
                  <c:v>15687</c:v>
                </c:pt>
                <c:pt idx="311">
                  <c:v>15687</c:v>
                </c:pt>
                <c:pt idx="312">
                  <c:v>15687</c:v>
                </c:pt>
                <c:pt idx="313">
                  <c:v>15688</c:v>
                </c:pt>
                <c:pt idx="314">
                  <c:v>15688</c:v>
                </c:pt>
                <c:pt idx="315">
                  <c:v>15688</c:v>
                </c:pt>
                <c:pt idx="316">
                  <c:v>15688</c:v>
                </c:pt>
                <c:pt idx="317">
                  <c:v>15688</c:v>
                </c:pt>
                <c:pt idx="318">
                  <c:v>15688</c:v>
                </c:pt>
                <c:pt idx="319">
                  <c:v>15688</c:v>
                </c:pt>
                <c:pt idx="320">
                  <c:v>15688</c:v>
                </c:pt>
                <c:pt idx="321">
                  <c:v>15688</c:v>
                </c:pt>
                <c:pt idx="322">
                  <c:v>15688</c:v>
                </c:pt>
                <c:pt idx="323">
                  <c:v>15689</c:v>
                </c:pt>
                <c:pt idx="324">
                  <c:v>15689</c:v>
                </c:pt>
                <c:pt idx="325">
                  <c:v>15689</c:v>
                </c:pt>
                <c:pt idx="326">
                  <c:v>15689</c:v>
                </c:pt>
                <c:pt idx="327">
                  <c:v>15689</c:v>
                </c:pt>
                <c:pt idx="328">
                  <c:v>15689</c:v>
                </c:pt>
                <c:pt idx="329">
                  <c:v>15689</c:v>
                </c:pt>
                <c:pt idx="330">
                  <c:v>15691</c:v>
                </c:pt>
                <c:pt idx="331">
                  <c:v>15691</c:v>
                </c:pt>
                <c:pt idx="332">
                  <c:v>15691</c:v>
                </c:pt>
                <c:pt idx="333">
                  <c:v>15691</c:v>
                </c:pt>
                <c:pt idx="334">
                  <c:v>15691</c:v>
                </c:pt>
                <c:pt idx="335">
                  <c:v>15691</c:v>
                </c:pt>
                <c:pt idx="336">
                  <c:v>15691</c:v>
                </c:pt>
                <c:pt idx="337">
                  <c:v>15691</c:v>
                </c:pt>
                <c:pt idx="338">
                  <c:v>15691</c:v>
                </c:pt>
                <c:pt idx="339">
                  <c:v>15691</c:v>
                </c:pt>
                <c:pt idx="340">
                  <c:v>15691</c:v>
                </c:pt>
                <c:pt idx="341">
                  <c:v>15691</c:v>
                </c:pt>
                <c:pt idx="342">
                  <c:v>15691</c:v>
                </c:pt>
                <c:pt idx="343">
                  <c:v>15691</c:v>
                </c:pt>
                <c:pt idx="344">
                  <c:v>15691</c:v>
                </c:pt>
                <c:pt idx="345">
                  <c:v>15692</c:v>
                </c:pt>
                <c:pt idx="346">
                  <c:v>15693</c:v>
                </c:pt>
                <c:pt idx="347">
                  <c:v>15693</c:v>
                </c:pt>
                <c:pt idx="348">
                  <c:v>15693</c:v>
                </c:pt>
                <c:pt idx="349">
                  <c:v>15693</c:v>
                </c:pt>
                <c:pt idx="350">
                  <c:v>15693</c:v>
                </c:pt>
                <c:pt idx="351">
                  <c:v>15693</c:v>
                </c:pt>
                <c:pt idx="352">
                  <c:v>15693</c:v>
                </c:pt>
                <c:pt idx="353">
                  <c:v>15693</c:v>
                </c:pt>
                <c:pt idx="354">
                  <c:v>15693</c:v>
                </c:pt>
                <c:pt idx="355">
                  <c:v>15693</c:v>
                </c:pt>
                <c:pt idx="356">
                  <c:v>15693</c:v>
                </c:pt>
                <c:pt idx="357">
                  <c:v>15694</c:v>
                </c:pt>
                <c:pt idx="358">
                  <c:v>15694</c:v>
                </c:pt>
                <c:pt idx="359">
                  <c:v>15694</c:v>
                </c:pt>
                <c:pt idx="360">
                  <c:v>15694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List1!$D$2:$D$362</c:f>
              <c:numCache>
                <c:formatCode>General</c:formatCode>
                <c:ptCount val="36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19</c:v>
                </c:pt>
                <c:pt idx="12">
                  <c:v>20</c:v>
                </c:pt>
                <c:pt idx="13">
                  <c:v>23</c:v>
                </c:pt>
                <c:pt idx="14">
                  <c:v>24</c:v>
                </c:pt>
                <c:pt idx="15">
                  <c:v>26</c:v>
                </c:pt>
                <c:pt idx="16">
                  <c:v>28</c:v>
                </c:pt>
                <c:pt idx="17">
                  <c:v>32</c:v>
                </c:pt>
                <c:pt idx="18">
                  <c:v>34</c:v>
                </c:pt>
                <c:pt idx="19">
                  <c:v>40</c:v>
                </c:pt>
                <c:pt idx="20">
                  <c:v>46</c:v>
                </c:pt>
                <c:pt idx="21">
                  <c:v>50</c:v>
                </c:pt>
                <c:pt idx="22">
                  <c:v>52</c:v>
                </c:pt>
                <c:pt idx="23">
                  <c:v>59</c:v>
                </c:pt>
                <c:pt idx="24">
                  <c:v>72</c:v>
                </c:pt>
                <c:pt idx="25">
                  <c:v>84</c:v>
                </c:pt>
                <c:pt idx="26">
                  <c:v>91</c:v>
                </c:pt>
                <c:pt idx="27">
                  <c:v>98</c:v>
                </c:pt>
                <c:pt idx="28">
                  <c:v>125</c:v>
                </c:pt>
                <c:pt idx="29">
                  <c:v>163</c:v>
                </c:pt>
                <c:pt idx="30">
                  <c:v>223</c:v>
                </c:pt>
                <c:pt idx="31">
                  <c:v>373</c:v>
                </c:pt>
                <c:pt idx="32">
                  <c:v>440</c:v>
                </c:pt>
                <c:pt idx="33">
                  <c:v>523</c:v>
                </c:pt>
                <c:pt idx="34">
                  <c:v>736</c:v>
                </c:pt>
                <c:pt idx="35">
                  <c:v>864</c:v>
                </c:pt>
                <c:pt idx="36">
                  <c:v>951</c:v>
                </c:pt>
                <c:pt idx="37">
                  <c:v>1113</c:v>
                </c:pt>
                <c:pt idx="38">
                  <c:v>1338</c:v>
                </c:pt>
                <c:pt idx="39">
                  <c:v>1417</c:v>
                </c:pt>
                <c:pt idx="40">
                  <c:v>1453</c:v>
                </c:pt>
                <c:pt idx="41">
                  <c:v>1744</c:v>
                </c:pt>
                <c:pt idx="42">
                  <c:v>2119</c:v>
                </c:pt>
                <c:pt idx="43">
                  <c:v>2490</c:v>
                </c:pt>
                <c:pt idx="44">
                  <c:v>2873</c:v>
                </c:pt>
                <c:pt idx="45">
                  <c:v>3287</c:v>
                </c:pt>
                <c:pt idx="46">
                  <c:v>3544</c:v>
                </c:pt>
                <c:pt idx="47">
                  <c:v>3633</c:v>
                </c:pt>
                <c:pt idx="48">
                  <c:v>4060</c:v>
                </c:pt>
                <c:pt idx="49">
                  <c:v>4448</c:v>
                </c:pt>
                <c:pt idx="50">
                  <c:v>5030</c:v>
                </c:pt>
                <c:pt idx="51">
                  <c:v>5490</c:v>
                </c:pt>
                <c:pt idx="52">
                  <c:v>6238</c:v>
                </c:pt>
                <c:pt idx="53">
                  <c:v>6652</c:v>
                </c:pt>
                <c:pt idx="54">
                  <c:v>6936</c:v>
                </c:pt>
                <c:pt idx="55">
                  <c:v>7693</c:v>
                </c:pt>
                <c:pt idx="56">
                  <c:v>8607</c:v>
                </c:pt>
                <c:pt idx="57">
                  <c:v>9000</c:v>
                </c:pt>
                <c:pt idx="58">
                  <c:v>10002</c:v>
                </c:pt>
                <c:pt idx="59">
                  <c:v>10920</c:v>
                </c:pt>
                <c:pt idx="60">
                  <c:v>11436</c:v>
                </c:pt>
                <c:pt idx="61">
                  <c:v>11763</c:v>
                </c:pt>
                <c:pt idx="62">
                  <c:v>12385</c:v>
                </c:pt>
                <c:pt idx="63">
                  <c:v>12946</c:v>
                </c:pt>
                <c:pt idx="64">
                  <c:v>13694</c:v>
                </c:pt>
                <c:pt idx="65">
                  <c:v>14505</c:v>
                </c:pt>
                <c:pt idx="66">
                  <c:v>15231</c:v>
                </c:pt>
                <c:pt idx="67">
                  <c:v>15561</c:v>
                </c:pt>
                <c:pt idx="68">
                  <c:v>15685</c:v>
                </c:pt>
                <c:pt idx="69">
                  <c:v>16080</c:v>
                </c:pt>
                <c:pt idx="70">
                  <c:v>16666</c:v>
                </c:pt>
                <c:pt idx="71">
                  <c:v>17599</c:v>
                </c:pt>
                <c:pt idx="72">
                  <c:v>18326</c:v>
                </c:pt>
                <c:pt idx="73">
                  <c:v>19007</c:v>
                </c:pt>
                <c:pt idx="74">
                  <c:v>19258</c:v>
                </c:pt>
                <c:pt idx="75">
                  <c:v>19452</c:v>
                </c:pt>
                <c:pt idx="76">
                  <c:v>20008</c:v>
                </c:pt>
                <c:pt idx="77">
                  <c:v>20191</c:v>
                </c:pt>
                <c:pt idx="78">
                  <c:v>20620</c:v>
                </c:pt>
                <c:pt idx="79">
                  <c:v>21014</c:v>
                </c:pt>
                <c:pt idx="80">
                  <c:v>21372</c:v>
                </c:pt>
                <c:pt idx="81">
                  <c:v>21501</c:v>
                </c:pt>
                <c:pt idx="82">
                  <c:v>21609</c:v>
                </c:pt>
                <c:pt idx="83">
                  <c:v>22126</c:v>
                </c:pt>
                <c:pt idx="84">
                  <c:v>22429</c:v>
                </c:pt>
                <c:pt idx="85">
                  <c:v>22644</c:v>
                </c:pt>
                <c:pt idx="86">
                  <c:v>22892</c:v>
                </c:pt>
                <c:pt idx="87">
                  <c:v>23111</c:v>
                </c:pt>
                <c:pt idx="88">
                  <c:v>23212</c:v>
                </c:pt>
                <c:pt idx="89">
                  <c:v>23255</c:v>
                </c:pt>
                <c:pt idx="90">
                  <c:v>23578</c:v>
                </c:pt>
                <c:pt idx="91">
                  <c:v>23786</c:v>
                </c:pt>
                <c:pt idx="92">
                  <c:v>23984</c:v>
                </c:pt>
                <c:pt idx="93">
                  <c:v>24171</c:v>
                </c:pt>
                <c:pt idx="94">
                  <c:v>24400</c:v>
                </c:pt>
                <c:pt idx="95">
                  <c:v>24527</c:v>
                </c:pt>
                <c:pt idx="96">
                  <c:v>24571</c:v>
                </c:pt>
                <c:pt idx="97">
                  <c:v>24834</c:v>
                </c:pt>
                <c:pt idx="98">
                  <c:v>24998</c:v>
                </c:pt>
                <c:pt idx="99">
                  <c:v>25201</c:v>
                </c:pt>
                <c:pt idx="100">
                  <c:v>25344</c:v>
                </c:pt>
                <c:pt idx="101">
                  <c:v>25651</c:v>
                </c:pt>
                <c:pt idx="102">
                  <c:v>25739</c:v>
                </c:pt>
                <c:pt idx="103">
                  <c:v>25804</c:v>
                </c:pt>
                <c:pt idx="104">
                  <c:v>26082</c:v>
                </c:pt>
                <c:pt idx="105">
                  <c:v>26286</c:v>
                </c:pt>
                <c:pt idx="106">
                  <c:v>26480</c:v>
                </c:pt>
                <c:pt idx="107">
                  <c:v>26598</c:v>
                </c:pt>
                <c:pt idx="108">
                  <c:v>26887</c:v>
                </c:pt>
                <c:pt idx="109">
                  <c:v>26973</c:v>
                </c:pt>
                <c:pt idx="110">
                  <c:v>27021</c:v>
                </c:pt>
                <c:pt idx="111">
                  <c:v>27357</c:v>
                </c:pt>
                <c:pt idx="112">
                  <c:v>27640</c:v>
                </c:pt>
                <c:pt idx="113">
                  <c:v>27877</c:v>
                </c:pt>
                <c:pt idx="114">
                  <c:v>27922</c:v>
                </c:pt>
                <c:pt idx="115">
                  <c:v>28037</c:v>
                </c:pt>
                <c:pt idx="116">
                  <c:v>28163</c:v>
                </c:pt>
                <c:pt idx="117">
                  <c:v>28305</c:v>
                </c:pt>
                <c:pt idx="118">
                  <c:v>28659</c:v>
                </c:pt>
                <c:pt idx="119">
                  <c:v>28989</c:v>
                </c:pt>
                <c:pt idx="120">
                  <c:v>29240</c:v>
                </c:pt>
                <c:pt idx="121">
                  <c:v>29457</c:v>
                </c:pt>
                <c:pt idx="122">
                  <c:v>29549</c:v>
                </c:pt>
                <c:pt idx="123">
                  <c:v>29665</c:v>
                </c:pt>
                <c:pt idx="124">
                  <c:v>29740</c:v>
                </c:pt>
                <c:pt idx="125">
                  <c:v>30269</c:v>
                </c:pt>
                <c:pt idx="126">
                  <c:v>30563</c:v>
                </c:pt>
                <c:pt idx="127">
                  <c:v>30838</c:v>
                </c:pt>
                <c:pt idx="128">
                  <c:v>31166</c:v>
                </c:pt>
                <c:pt idx="129">
                  <c:v>31470</c:v>
                </c:pt>
                <c:pt idx="130">
                  <c:v>31578</c:v>
                </c:pt>
                <c:pt idx="131">
                  <c:v>31630</c:v>
                </c:pt>
                <c:pt idx="132">
                  <c:v>32094</c:v>
                </c:pt>
                <c:pt idx="133">
                  <c:v>32314</c:v>
                </c:pt>
                <c:pt idx="134">
                  <c:v>32595</c:v>
                </c:pt>
                <c:pt idx="135">
                  <c:v>32744</c:v>
                </c:pt>
                <c:pt idx="136">
                  <c:v>32892</c:v>
                </c:pt>
                <c:pt idx="137">
                  <c:v>32958</c:v>
                </c:pt>
                <c:pt idx="138">
                  <c:v>33029</c:v>
                </c:pt>
                <c:pt idx="139">
                  <c:v>33311</c:v>
                </c:pt>
                <c:pt idx="140">
                  <c:v>33463</c:v>
                </c:pt>
                <c:pt idx="141">
                  <c:v>33680</c:v>
                </c:pt>
                <c:pt idx="142">
                  <c:v>33844</c:v>
                </c:pt>
                <c:pt idx="143">
                  <c:v>34036</c:v>
                </c:pt>
                <c:pt idx="144">
                  <c:v>34115</c:v>
                </c:pt>
                <c:pt idx="145">
                  <c:v>34150</c:v>
                </c:pt>
                <c:pt idx="146">
                  <c:v>34324</c:v>
                </c:pt>
                <c:pt idx="147">
                  <c:v>34441</c:v>
                </c:pt>
                <c:pt idx="148">
                  <c:v>34591</c:v>
                </c:pt>
                <c:pt idx="149">
                  <c:v>34688</c:v>
                </c:pt>
                <c:pt idx="150">
                  <c:v>34770</c:v>
                </c:pt>
                <c:pt idx="151">
                  <c:v>34848</c:v>
                </c:pt>
                <c:pt idx="152">
                  <c:v>34866</c:v>
                </c:pt>
                <c:pt idx="153">
                  <c:v>35049</c:v>
                </c:pt>
                <c:pt idx="154">
                  <c:v>35210</c:v>
                </c:pt>
                <c:pt idx="155">
                  <c:v>35366</c:v>
                </c:pt>
                <c:pt idx="156">
                  <c:v>35489</c:v>
                </c:pt>
                <c:pt idx="157">
                  <c:v>35619</c:v>
                </c:pt>
                <c:pt idx="158">
                  <c:v>35671</c:v>
                </c:pt>
                <c:pt idx="159">
                  <c:v>35704</c:v>
                </c:pt>
                <c:pt idx="160">
                  <c:v>35835</c:v>
                </c:pt>
                <c:pt idx="161">
                  <c:v>35920</c:v>
                </c:pt>
                <c:pt idx="162">
                  <c:v>36020</c:v>
                </c:pt>
                <c:pt idx="163">
                  <c:v>36123</c:v>
                </c:pt>
                <c:pt idx="164">
                  <c:v>36214</c:v>
                </c:pt>
                <c:pt idx="165">
                  <c:v>36237</c:v>
                </c:pt>
                <c:pt idx="166">
                  <c:v>36258</c:v>
                </c:pt>
                <c:pt idx="167">
                  <c:v>36357</c:v>
                </c:pt>
                <c:pt idx="168">
                  <c:v>36407</c:v>
                </c:pt>
                <c:pt idx="169">
                  <c:v>36473</c:v>
                </c:pt>
                <c:pt idx="170">
                  <c:v>36528</c:v>
                </c:pt>
                <c:pt idx="171">
                  <c:v>36587</c:v>
                </c:pt>
                <c:pt idx="172">
                  <c:v>36611</c:v>
                </c:pt>
                <c:pt idx="173">
                  <c:v>36634</c:v>
                </c:pt>
                <c:pt idx="174">
                  <c:v>36794</c:v>
                </c:pt>
                <c:pt idx="175">
                  <c:v>36873</c:v>
                </c:pt>
                <c:pt idx="176">
                  <c:v>36942</c:v>
                </c:pt>
                <c:pt idx="177">
                  <c:v>37019</c:v>
                </c:pt>
                <c:pt idx="178">
                  <c:v>37103</c:v>
                </c:pt>
                <c:pt idx="179">
                  <c:v>37121</c:v>
                </c:pt>
                <c:pt idx="180">
                  <c:v>37133</c:v>
                </c:pt>
                <c:pt idx="181">
                  <c:v>37266</c:v>
                </c:pt>
                <c:pt idx="182">
                  <c:v>37332</c:v>
                </c:pt>
                <c:pt idx="183">
                  <c:v>37433</c:v>
                </c:pt>
                <c:pt idx="184">
                  <c:v>37475</c:v>
                </c:pt>
                <c:pt idx="185">
                  <c:v>37525</c:v>
                </c:pt>
                <c:pt idx="186">
                  <c:v>37542</c:v>
                </c:pt>
                <c:pt idx="187">
                  <c:v>37556</c:v>
                </c:pt>
                <c:pt idx="188">
                  <c:v>37641</c:v>
                </c:pt>
                <c:pt idx="189">
                  <c:v>37748</c:v>
                </c:pt>
                <c:pt idx="190">
                  <c:v>37832</c:v>
                </c:pt>
                <c:pt idx="191">
                  <c:v>37869</c:v>
                </c:pt>
                <c:pt idx="192">
                  <c:v>37912</c:v>
                </c:pt>
                <c:pt idx="193">
                  <c:v>37932</c:v>
                </c:pt>
                <c:pt idx="194">
                  <c:v>37945</c:v>
                </c:pt>
                <c:pt idx="195">
                  <c:v>38005</c:v>
                </c:pt>
                <c:pt idx="196">
                  <c:v>38049</c:v>
                </c:pt>
                <c:pt idx="197">
                  <c:v>38079</c:v>
                </c:pt>
                <c:pt idx="198">
                  <c:v>38131</c:v>
                </c:pt>
                <c:pt idx="199">
                  <c:v>38169</c:v>
                </c:pt>
                <c:pt idx="200">
                  <c:v>38178</c:v>
                </c:pt>
                <c:pt idx="201">
                  <c:v>38186</c:v>
                </c:pt>
                <c:pt idx="202">
                  <c:v>38226</c:v>
                </c:pt>
                <c:pt idx="203">
                  <c:v>38271</c:v>
                </c:pt>
                <c:pt idx="204">
                  <c:v>38300</c:v>
                </c:pt>
                <c:pt idx="205">
                  <c:v>38338</c:v>
                </c:pt>
                <c:pt idx="206">
                  <c:v>38360</c:v>
                </c:pt>
                <c:pt idx="207">
                  <c:v>38366</c:v>
                </c:pt>
                <c:pt idx="208">
                  <c:v>38371</c:v>
                </c:pt>
                <c:pt idx="209">
                  <c:v>38410</c:v>
                </c:pt>
                <c:pt idx="210">
                  <c:v>38432</c:v>
                </c:pt>
                <c:pt idx="211">
                  <c:v>38453</c:v>
                </c:pt>
                <c:pt idx="212">
                  <c:v>38473</c:v>
                </c:pt>
                <c:pt idx="213">
                  <c:v>38479</c:v>
                </c:pt>
                <c:pt idx="214">
                  <c:v>38485</c:v>
                </c:pt>
                <c:pt idx="215">
                  <c:v>38489</c:v>
                </c:pt>
                <c:pt idx="216">
                  <c:v>38494</c:v>
                </c:pt>
                <c:pt idx="217">
                  <c:v>38519</c:v>
                </c:pt>
                <c:pt idx="218">
                  <c:v>38550</c:v>
                </c:pt>
                <c:pt idx="219">
                  <c:v>38567</c:v>
                </c:pt>
                <c:pt idx="220">
                  <c:v>38578</c:v>
                </c:pt>
                <c:pt idx="221">
                  <c:v>38583</c:v>
                </c:pt>
                <c:pt idx="222">
                  <c:v>38584</c:v>
                </c:pt>
                <c:pt idx="223">
                  <c:v>38593</c:v>
                </c:pt>
                <c:pt idx="224">
                  <c:v>38601</c:v>
                </c:pt>
                <c:pt idx="225">
                  <c:v>38606</c:v>
                </c:pt>
                <c:pt idx="226">
                  <c:v>38614</c:v>
                </c:pt>
                <c:pt idx="227">
                  <c:v>38621</c:v>
                </c:pt>
                <c:pt idx="228">
                  <c:v>38623</c:v>
                </c:pt>
                <c:pt idx="229">
                  <c:v>38625</c:v>
                </c:pt>
                <c:pt idx="230">
                  <c:v>38640</c:v>
                </c:pt>
                <c:pt idx="231">
                  <c:v>38646</c:v>
                </c:pt>
                <c:pt idx="232">
                  <c:v>38651</c:v>
                </c:pt>
                <c:pt idx="233">
                  <c:v>38664</c:v>
                </c:pt>
                <c:pt idx="234">
                  <c:v>38670</c:v>
                </c:pt>
                <c:pt idx="235">
                  <c:v>38672</c:v>
                </c:pt>
                <c:pt idx="236">
                  <c:v>38672</c:v>
                </c:pt>
                <c:pt idx="237">
                  <c:v>38678</c:v>
                </c:pt>
                <c:pt idx="238">
                  <c:v>38686</c:v>
                </c:pt>
                <c:pt idx="239">
                  <c:v>38687</c:v>
                </c:pt>
                <c:pt idx="240">
                  <c:v>38691</c:v>
                </c:pt>
                <c:pt idx="241">
                  <c:v>38696</c:v>
                </c:pt>
                <c:pt idx="242">
                  <c:v>38696</c:v>
                </c:pt>
                <c:pt idx="243">
                  <c:v>38697</c:v>
                </c:pt>
                <c:pt idx="244">
                  <c:v>38699</c:v>
                </c:pt>
                <c:pt idx="245">
                  <c:v>38701</c:v>
                </c:pt>
                <c:pt idx="246">
                  <c:v>38704</c:v>
                </c:pt>
                <c:pt idx="247">
                  <c:v>38707</c:v>
                </c:pt>
                <c:pt idx="248">
                  <c:v>38710</c:v>
                </c:pt>
                <c:pt idx="249">
                  <c:v>38711</c:v>
                </c:pt>
                <c:pt idx="250">
                  <c:v>38714</c:v>
                </c:pt>
                <c:pt idx="251">
                  <c:v>38720</c:v>
                </c:pt>
                <c:pt idx="252">
                  <c:v>38726</c:v>
                </c:pt>
                <c:pt idx="253">
                  <c:v>38726</c:v>
                </c:pt>
                <c:pt idx="254">
                  <c:v>38729</c:v>
                </c:pt>
                <c:pt idx="255">
                  <c:v>38733</c:v>
                </c:pt>
                <c:pt idx="256">
                  <c:v>38734</c:v>
                </c:pt>
                <c:pt idx="257">
                  <c:v>38734</c:v>
                </c:pt>
                <c:pt idx="258">
                  <c:v>38741</c:v>
                </c:pt>
                <c:pt idx="259">
                  <c:v>38745</c:v>
                </c:pt>
                <c:pt idx="260">
                  <c:v>38748</c:v>
                </c:pt>
                <c:pt idx="261">
                  <c:v>38751</c:v>
                </c:pt>
                <c:pt idx="262">
                  <c:v>38751</c:v>
                </c:pt>
                <c:pt idx="263">
                  <c:v>38751</c:v>
                </c:pt>
                <c:pt idx="264">
                  <c:v>38751</c:v>
                </c:pt>
                <c:pt idx="265">
                  <c:v>38754</c:v>
                </c:pt>
                <c:pt idx="266">
                  <c:v>38755</c:v>
                </c:pt>
                <c:pt idx="267">
                  <c:v>38756</c:v>
                </c:pt>
                <c:pt idx="268">
                  <c:v>38756</c:v>
                </c:pt>
                <c:pt idx="269">
                  <c:v>38756</c:v>
                </c:pt>
                <c:pt idx="270">
                  <c:v>38756</c:v>
                </c:pt>
                <c:pt idx="271">
                  <c:v>38756</c:v>
                </c:pt>
                <c:pt idx="272">
                  <c:v>38756</c:v>
                </c:pt>
                <c:pt idx="273">
                  <c:v>38756</c:v>
                </c:pt>
                <c:pt idx="274">
                  <c:v>38759</c:v>
                </c:pt>
                <c:pt idx="275">
                  <c:v>38761</c:v>
                </c:pt>
                <c:pt idx="276">
                  <c:v>38761</c:v>
                </c:pt>
                <c:pt idx="277">
                  <c:v>38761</c:v>
                </c:pt>
                <c:pt idx="278">
                  <c:v>38761</c:v>
                </c:pt>
                <c:pt idx="279">
                  <c:v>38761</c:v>
                </c:pt>
                <c:pt idx="280">
                  <c:v>38761</c:v>
                </c:pt>
                <c:pt idx="281">
                  <c:v>38761</c:v>
                </c:pt>
                <c:pt idx="282">
                  <c:v>38761</c:v>
                </c:pt>
                <c:pt idx="283">
                  <c:v>38762</c:v>
                </c:pt>
                <c:pt idx="284">
                  <c:v>38762</c:v>
                </c:pt>
                <c:pt idx="285">
                  <c:v>38762</c:v>
                </c:pt>
                <c:pt idx="286">
                  <c:v>38762</c:v>
                </c:pt>
                <c:pt idx="287">
                  <c:v>38762</c:v>
                </c:pt>
                <c:pt idx="288">
                  <c:v>38762</c:v>
                </c:pt>
                <c:pt idx="289">
                  <c:v>38763</c:v>
                </c:pt>
                <c:pt idx="290">
                  <c:v>38763</c:v>
                </c:pt>
                <c:pt idx="291">
                  <c:v>38763</c:v>
                </c:pt>
                <c:pt idx="292">
                  <c:v>38763</c:v>
                </c:pt>
                <c:pt idx="293">
                  <c:v>38763</c:v>
                </c:pt>
                <c:pt idx="294">
                  <c:v>38763</c:v>
                </c:pt>
                <c:pt idx="295">
                  <c:v>38764</c:v>
                </c:pt>
                <c:pt idx="296">
                  <c:v>38765</c:v>
                </c:pt>
                <c:pt idx="297">
                  <c:v>38765</c:v>
                </c:pt>
                <c:pt idx="298">
                  <c:v>38765</c:v>
                </c:pt>
                <c:pt idx="299">
                  <c:v>38765</c:v>
                </c:pt>
                <c:pt idx="300">
                  <c:v>38765</c:v>
                </c:pt>
                <c:pt idx="301">
                  <c:v>38765</c:v>
                </c:pt>
                <c:pt idx="302">
                  <c:v>38766</c:v>
                </c:pt>
                <c:pt idx="303">
                  <c:v>38767</c:v>
                </c:pt>
                <c:pt idx="304">
                  <c:v>38767</c:v>
                </c:pt>
                <c:pt idx="305">
                  <c:v>38767</c:v>
                </c:pt>
                <c:pt idx="306">
                  <c:v>38768</c:v>
                </c:pt>
                <c:pt idx="307">
                  <c:v>38768</c:v>
                </c:pt>
                <c:pt idx="308">
                  <c:v>38768</c:v>
                </c:pt>
                <c:pt idx="309">
                  <c:v>38768</c:v>
                </c:pt>
                <c:pt idx="310">
                  <c:v>38769</c:v>
                </c:pt>
                <c:pt idx="311">
                  <c:v>38769</c:v>
                </c:pt>
                <c:pt idx="312">
                  <c:v>38769</c:v>
                </c:pt>
                <c:pt idx="313">
                  <c:v>38770</c:v>
                </c:pt>
                <c:pt idx="314">
                  <c:v>38770</c:v>
                </c:pt>
                <c:pt idx="315">
                  <c:v>38770</c:v>
                </c:pt>
                <c:pt idx="316">
                  <c:v>38770</c:v>
                </c:pt>
                <c:pt idx="317">
                  <c:v>38770</c:v>
                </c:pt>
                <c:pt idx="318">
                  <c:v>38770</c:v>
                </c:pt>
                <c:pt idx="319">
                  <c:v>38770</c:v>
                </c:pt>
                <c:pt idx="320">
                  <c:v>38770</c:v>
                </c:pt>
                <c:pt idx="321">
                  <c:v>38770</c:v>
                </c:pt>
                <c:pt idx="322">
                  <c:v>38770</c:v>
                </c:pt>
                <c:pt idx="323">
                  <c:v>38771</c:v>
                </c:pt>
                <c:pt idx="324">
                  <c:v>38771</c:v>
                </c:pt>
                <c:pt idx="325">
                  <c:v>38771</c:v>
                </c:pt>
                <c:pt idx="326">
                  <c:v>38771</c:v>
                </c:pt>
                <c:pt idx="327">
                  <c:v>38771</c:v>
                </c:pt>
                <c:pt idx="328">
                  <c:v>38771</c:v>
                </c:pt>
                <c:pt idx="329">
                  <c:v>38771</c:v>
                </c:pt>
                <c:pt idx="330">
                  <c:v>38773</c:v>
                </c:pt>
                <c:pt idx="331">
                  <c:v>38773</c:v>
                </c:pt>
                <c:pt idx="332">
                  <c:v>38773</c:v>
                </c:pt>
                <c:pt idx="333">
                  <c:v>38773</c:v>
                </c:pt>
                <c:pt idx="334">
                  <c:v>38773</c:v>
                </c:pt>
                <c:pt idx="335">
                  <c:v>38773</c:v>
                </c:pt>
                <c:pt idx="336">
                  <c:v>38773</c:v>
                </c:pt>
                <c:pt idx="337">
                  <c:v>38773</c:v>
                </c:pt>
                <c:pt idx="338">
                  <c:v>38773</c:v>
                </c:pt>
                <c:pt idx="339">
                  <c:v>38773</c:v>
                </c:pt>
                <c:pt idx="340">
                  <c:v>38773</c:v>
                </c:pt>
                <c:pt idx="341">
                  <c:v>38773</c:v>
                </c:pt>
                <c:pt idx="342">
                  <c:v>38773</c:v>
                </c:pt>
                <c:pt idx="343">
                  <c:v>38773</c:v>
                </c:pt>
                <c:pt idx="344">
                  <c:v>38773</c:v>
                </c:pt>
                <c:pt idx="345">
                  <c:v>38774</c:v>
                </c:pt>
                <c:pt idx="346">
                  <c:v>38775</c:v>
                </c:pt>
                <c:pt idx="347">
                  <c:v>38775</c:v>
                </c:pt>
                <c:pt idx="348">
                  <c:v>38775</c:v>
                </c:pt>
                <c:pt idx="349">
                  <c:v>38776</c:v>
                </c:pt>
                <c:pt idx="350">
                  <c:v>38777</c:v>
                </c:pt>
                <c:pt idx="351">
                  <c:v>38777</c:v>
                </c:pt>
                <c:pt idx="352">
                  <c:v>38778</c:v>
                </c:pt>
                <c:pt idx="353">
                  <c:v>38778</c:v>
                </c:pt>
                <c:pt idx="354">
                  <c:v>38778</c:v>
                </c:pt>
                <c:pt idx="355">
                  <c:v>38778</c:v>
                </c:pt>
                <c:pt idx="356">
                  <c:v>38778</c:v>
                </c:pt>
                <c:pt idx="357">
                  <c:v>38782</c:v>
                </c:pt>
                <c:pt idx="358">
                  <c:v>38782</c:v>
                </c:pt>
                <c:pt idx="359">
                  <c:v>38782</c:v>
                </c:pt>
                <c:pt idx="360">
                  <c:v>38782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List1!$B$2:$B$362</c:f>
              <c:numCache>
                <c:formatCode>General</c:formatCode>
                <c:ptCount val="36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118</c:v>
                </c:pt>
                <c:pt idx="32">
                  <c:v>153</c:v>
                </c:pt>
                <c:pt idx="33">
                  <c:v>205</c:v>
                </c:pt>
                <c:pt idx="34">
                  <c:v>332</c:v>
                </c:pt>
                <c:pt idx="35">
                  <c:v>404</c:v>
                </c:pt>
                <c:pt idx="36">
                  <c:v>442</c:v>
                </c:pt>
                <c:pt idx="37">
                  <c:v>510</c:v>
                </c:pt>
                <c:pt idx="38">
                  <c:v>642</c:v>
                </c:pt>
                <c:pt idx="39">
                  <c:v>661</c:v>
                </c:pt>
                <c:pt idx="40">
                  <c:v>629</c:v>
                </c:pt>
                <c:pt idx="41">
                  <c:v>742</c:v>
                </c:pt>
                <c:pt idx="42">
                  <c:v>912</c:v>
                </c:pt>
                <c:pt idx="43">
                  <c:v>1042</c:v>
                </c:pt>
                <c:pt idx="44">
                  <c:v>1207</c:v>
                </c:pt>
                <c:pt idx="45">
                  <c:v>1334</c:v>
                </c:pt>
                <c:pt idx="46">
                  <c:v>1409</c:v>
                </c:pt>
                <c:pt idx="47">
                  <c:v>1366</c:v>
                </c:pt>
                <c:pt idx="48">
                  <c:v>1536</c:v>
                </c:pt>
                <c:pt idx="49">
                  <c:v>1644</c:v>
                </c:pt>
                <c:pt idx="50">
                  <c:v>1925</c:v>
                </c:pt>
                <c:pt idx="51">
                  <c:v>2079</c:v>
                </c:pt>
                <c:pt idx="52">
                  <c:v>2363</c:v>
                </c:pt>
                <c:pt idx="53">
                  <c:v>2443</c:v>
                </c:pt>
                <c:pt idx="54">
                  <c:v>2485</c:v>
                </c:pt>
                <c:pt idx="55">
                  <c:v>2665</c:v>
                </c:pt>
                <c:pt idx="56">
                  <c:v>2996</c:v>
                </c:pt>
                <c:pt idx="57">
                  <c:v>3021</c:v>
                </c:pt>
                <c:pt idx="58">
                  <c:v>3457</c:v>
                </c:pt>
                <c:pt idx="59">
                  <c:v>3754</c:v>
                </c:pt>
                <c:pt idx="60">
                  <c:v>3841</c:v>
                </c:pt>
                <c:pt idx="61">
                  <c:v>3736</c:v>
                </c:pt>
                <c:pt idx="62">
                  <c:v>3797</c:v>
                </c:pt>
                <c:pt idx="63">
                  <c:v>3727</c:v>
                </c:pt>
                <c:pt idx="64">
                  <c:v>3937</c:v>
                </c:pt>
                <c:pt idx="65">
                  <c:v>4267</c:v>
                </c:pt>
                <c:pt idx="66">
                  <c:v>4122</c:v>
                </c:pt>
                <c:pt idx="67">
                  <c:v>3776</c:v>
                </c:pt>
                <c:pt idx="68">
                  <c:v>3695</c:v>
                </c:pt>
                <c:pt idx="69">
                  <c:v>3447</c:v>
                </c:pt>
                <c:pt idx="70">
                  <c:v>3329</c:v>
                </c:pt>
                <c:pt idx="71">
                  <c:v>3745</c:v>
                </c:pt>
                <c:pt idx="72">
                  <c:v>4127</c:v>
                </c:pt>
                <c:pt idx="73">
                  <c:v>4155</c:v>
                </c:pt>
                <c:pt idx="74">
                  <c:v>3821</c:v>
                </c:pt>
                <c:pt idx="75">
                  <c:v>3719</c:v>
                </c:pt>
                <c:pt idx="76">
                  <c:v>3730</c:v>
                </c:pt>
                <c:pt idx="77">
                  <c:v>3519</c:v>
                </c:pt>
                <c:pt idx="78">
                  <c:v>3710</c:v>
                </c:pt>
                <c:pt idx="79">
                  <c:v>3860</c:v>
                </c:pt>
                <c:pt idx="80">
                  <c:v>3915</c:v>
                </c:pt>
                <c:pt idx="81">
                  <c:v>3535</c:v>
                </c:pt>
                <c:pt idx="82">
                  <c:v>3259</c:v>
                </c:pt>
                <c:pt idx="83">
                  <c:v>3381</c:v>
                </c:pt>
                <c:pt idx="84">
                  <c:v>3097</c:v>
                </c:pt>
                <c:pt idx="85">
                  <c:v>3088</c:v>
                </c:pt>
                <c:pt idx="86">
                  <c:v>3183</c:v>
                </c:pt>
                <c:pt idx="87">
                  <c:v>2946</c:v>
                </c:pt>
                <c:pt idx="88">
                  <c:v>2914</c:v>
                </c:pt>
                <c:pt idx="89">
                  <c:v>2654</c:v>
                </c:pt>
                <c:pt idx="90">
                  <c:v>2559</c:v>
                </c:pt>
                <c:pt idx="91">
                  <c:v>2373</c:v>
                </c:pt>
                <c:pt idx="92">
                  <c:v>2405</c:v>
                </c:pt>
                <c:pt idx="93">
                  <c:v>2465</c:v>
                </c:pt>
                <c:pt idx="94">
                  <c:v>2351</c:v>
                </c:pt>
                <c:pt idx="95">
                  <c:v>2184</c:v>
                </c:pt>
                <c:pt idx="96">
                  <c:v>2031</c:v>
                </c:pt>
                <c:pt idx="97">
                  <c:v>1983</c:v>
                </c:pt>
                <c:pt idx="98">
                  <c:v>1834</c:v>
                </c:pt>
                <c:pt idx="99">
                  <c:v>1892</c:v>
                </c:pt>
                <c:pt idx="100">
                  <c:v>1943</c:v>
                </c:pt>
                <c:pt idx="101">
                  <c:v>1929</c:v>
                </c:pt>
                <c:pt idx="102">
                  <c:v>1839</c:v>
                </c:pt>
                <c:pt idx="103">
                  <c:v>1793</c:v>
                </c:pt>
                <c:pt idx="104">
                  <c:v>1794</c:v>
                </c:pt>
                <c:pt idx="105">
                  <c:v>1779</c:v>
                </c:pt>
                <c:pt idx="106">
                  <c:v>1780</c:v>
                </c:pt>
                <c:pt idx="107">
                  <c:v>1784</c:v>
                </c:pt>
                <c:pt idx="108">
                  <c:v>1825</c:v>
                </c:pt>
                <c:pt idx="109">
                  <c:v>1693</c:v>
                </c:pt>
                <c:pt idx="110">
                  <c:v>1628</c:v>
                </c:pt>
                <c:pt idx="111">
                  <c:v>1676</c:v>
                </c:pt>
                <c:pt idx="112">
                  <c:v>1687</c:v>
                </c:pt>
                <c:pt idx="113">
                  <c:v>1711</c:v>
                </c:pt>
                <c:pt idx="114">
                  <c:v>1677</c:v>
                </c:pt>
                <c:pt idx="115">
                  <c:v>1574</c:v>
                </c:pt>
                <c:pt idx="116">
                  <c:v>1548</c:v>
                </c:pt>
                <c:pt idx="117">
                  <c:v>1547</c:v>
                </c:pt>
                <c:pt idx="118">
                  <c:v>1591</c:v>
                </c:pt>
                <c:pt idx="119">
                  <c:v>1640</c:v>
                </c:pt>
                <c:pt idx="120">
                  <c:v>1737</c:v>
                </c:pt>
                <c:pt idx="121">
                  <c:v>1819</c:v>
                </c:pt>
                <c:pt idx="122">
                  <c:v>1684</c:v>
                </c:pt>
                <c:pt idx="123">
                  <c:v>1651</c:v>
                </c:pt>
                <c:pt idx="124">
                  <c:v>1484</c:v>
                </c:pt>
                <c:pt idx="125">
                  <c:v>1714</c:v>
                </c:pt>
                <c:pt idx="126">
                  <c:v>1802</c:v>
                </c:pt>
                <c:pt idx="127">
                  <c:v>1892</c:v>
                </c:pt>
                <c:pt idx="128">
                  <c:v>2033</c:v>
                </c:pt>
                <c:pt idx="129">
                  <c:v>2035</c:v>
                </c:pt>
                <c:pt idx="130">
                  <c:v>1901</c:v>
                </c:pt>
                <c:pt idx="131">
                  <c:v>1751</c:v>
                </c:pt>
                <c:pt idx="132">
                  <c:v>1893</c:v>
                </c:pt>
                <c:pt idx="133">
                  <c:v>1957</c:v>
                </c:pt>
                <c:pt idx="134">
                  <c:v>2061</c:v>
                </c:pt>
                <c:pt idx="135">
                  <c:v>2106</c:v>
                </c:pt>
                <c:pt idx="136">
                  <c:v>2021</c:v>
                </c:pt>
                <c:pt idx="137">
                  <c:v>1825</c:v>
                </c:pt>
                <c:pt idx="138">
                  <c:v>1669</c:v>
                </c:pt>
                <c:pt idx="139">
                  <c:v>1608</c:v>
                </c:pt>
                <c:pt idx="140">
                  <c:v>1494</c:v>
                </c:pt>
                <c:pt idx="141">
                  <c:v>1580</c:v>
                </c:pt>
                <c:pt idx="142">
                  <c:v>1650</c:v>
                </c:pt>
                <c:pt idx="143">
                  <c:v>1520</c:v>
                </c:pt>
                <c:pt idx="144">
                  <c:v>1455</c:v>
                </c:pt>
                <c:pt idx="145">
                  <c:v>1354</c:v>
                </c:pt>
                <c:pt idx="146">
                  <c:v>1316</c:v>
                </c:pt>
                <c:pt idx="147">
                  <c:v>1262</c:v>
                </c:pt>
                <c:pt idx="148">
                  <c:v>1311</c:v>
                </c:pt>
                <c:pt idx="149">
                  <c:v>1346</c:v>
                </c:pt>
                <c:pt idx="150">
                  <c:v>1204</c:v>
                </c:pt>
                <c:pt idx="151">
                  <c:v>1162</c:v>
                </c:pt>
                <c:pt idx="152">
                  <c:v>1025</c:v>
                </c:pt>
                <c:pt idx="153">
                  <c:v>1052</c:v>
                </c:pt>
                <c:pt idx="154">
                  <c:v>1075</c:v>
                </c:pt>
                <c:pt idx="155">
                  <c:v>1130</c:v>
                </c:pt>
                <c:pt idx="156">
                  <c:v>1158</c:v>
                </c:pt>
                <c:pt idx="157">
                  <c:v>1130</c:v>
                </c:pt>
                <c:pt idx="158">
                  <c:v>1068</c:v>
                </c:pt>
                <c:pt idx="159">
                  <c:v>1015</c:v>
                </c:pt>
                <c:pt idx="160">
                  <c:v>1028</c:v>
                </c:pt>
                <c:pt idx="161">
                  <c:v>1021</c:v>
                </c:pt>
                <c:pt idx="162">
                  <c:v>1063</c:v>
                </c:pt>
                <c:pt idx="163">
                  <c:v>1109</c:v>
                </c:pt>
                <c:pt idx="164">
                  <c:v>1074</c:v>
                </c:pt>
                <c:pt idx="165">
                  <c:v>953</c:v>
                </c:pt>
                <c:pt idx="166">
                  <c:v>860</c:v>
                </c:pt>
                <c:pt idx="167">
                  <c:v>840</c:v>
                </c:pt>
                <c:pt idx="168">
                  <c:v>756</c:v>
                </c:pt>
                <c:pt idx="169">
                  <c:v>735</c:v>
                </c:pt>
                <c:pt idx="170">
                  <c:v>749</c:v>
                </c:pt>
                <c:pt idx="171">
                  <c:v>690</c:v>
                </c:pt>
                <c:pt idx="172">
                  <c:v>629</c:v>
                </c:pt>
                <c:pt idx="173">
                  <c:v>557</c:v>
                </c:pt>
                <c:pt idx="174">
                  <c:v>602</c:v>
                </c:pt>
                <c:pt idx="175">
                  <c:v>576</c:v>
                </c:pt>
                <c:pt idx="176">
                  <c:v>588</c:v>
                </c:pt>
                <c:pt idx="177">
                  <c:v>618</c:v>
                </c:pt>
                <c:pt idx="178">
                  <c:v>606</c:v>
                </c:pt>
                <c:pt idx="179">
                  <c:v>573</c:v>
                </c:pt>
                <c:pt idx="180">
                  <c:v>554</c:v>
                </c:pt>
                <c:pt idx="181">
                  <c:v>601</c:v>
                </c:pt>
                <c:pt idx="182">
                  <c:v>567</c:v>
                </c:pt>
                <c:pt idx="183">
                  <c:v>574</c:v>
                </c:pt>
                <c:pt idx="184">
                  <c:v>566</c:v>
                </c:pt>
                <c:pt idx="185">
                  <c:v>498</c:v>
                </c:pt>
                <c:pt idx="186">
                  <c:v>468</c:v>
                </c:pt>
                <c:pt idx="187">
                  <c:v>425</c:v>
                </c:pt>
                <c:pt idx="188">
                  <c:v>419</c:v>
                </c:pt>
                <c:pt idx="189">
                  <c:v>434</c:v>
                </c:pt>
                <c:pt idx="190">
                  <c:v>475</c:v>
                </c:pt>
                <c:pt idx="191">
                  <c:v>474</c:v>
                </c:pt>
                <c:pt idx="192">
                  <c:v>495</c:v>
                </c:pt>
                <c:pt idx="193">
                  <c:v>492</c:v>
                </c:pt>
                <c:pt idx="194">
                  <c:v>492</c:v>
                </c:pt>
                <c:pt idx="195">
                  <c:v>513</c:v>
                </c:pt>
                <c:pt idx="196">
                  <c:v>451</c:v>
                </c:pt>
                <c:pt idx="197">
                  <c:v>429</c:v>
                </c:pt>
                <c:pt idx="198">
                  <c:v>415</c:v>
                </c:pt>
                <c:pt idx="199">
                  <c:v>416</c:v>
                </c:pt>
                <c:pt idx="200">
                  <c:v>395</c:v>
                </c:pt>
                <c:pt idx="201">
                  <c:v>393</c:v>
                </c:pt>
                <c:pt idx="202">
                  <c:v>398</c:v>
                </c:pt>
                <c:pt idx="203">
                  <c:v>398</c:v>
                </c:pt>
                <c:pt idx="204">
                  <c:v>365</c:v>
                </c:pt>
                <c:pt idx="205">
                  <c:v>361</c:v>
                </c:pt>
                <c:pt idx="206">
                  <c:v>344</c:v>
                </c:pt>
                <c:pt idx="207">
                  <c:v>310</c:v>
                </c:pt>
                <c:pt idx="208">
                  <c:v>309</c:v>
                </c:pt>
                <c:pt idx="209">
                  <c:v>321</c:v>
                </c:pt>
                <c:pt idx="210">
                  <c:v>288</c:v>
                </c:pt>
                <c:pt idx="211">
                  <c:v>279</c:v>
                </c:pt>
                <c:pt idx="212">
                  <c:v>265</c:v>
                </c:pt>
                <c:pt idx="213">
                  <c:v>236</c:v>
                </c:pt>
                <c:pt idx="214">
                  <c:v>226</c:v>
                </c:pt>
                <c:pt idx="215">
                  <c:v>225</c:v>
                </c:pt>
                <c:pt idx="216">
                  <c:v>223</c:v>
                </c:pt>
                <c:pt idx="217">
                  <c:v>193</c:v>
                </c:pt>
                <c:pt idx="218">
                  <c:v>188</c:v>
                </c:pt>
                <c:pt idx="219">
                  <c:v>175</c:v>
                </c:pt>
                <c:pt idx="220">
                  <c:v>146</c:v>
                </c:pt>
                <c:pt idx="221">
                  <c:v>141</c:v>
                </c:pt>
                <c:pt idx="222">
                  <c:v>140</c:v>
                </c:pt>
                <c:pt idx="223">
                  <c:v>140</c:v>
                </c:pt>
                <c:pt idx="224">
                  <c:v>129</c:v>
                </c:pt>
                <c:pt idx="225">
                  <c:v>107</c:v>
                </c:pt>
                <c:pt idx="226">
                  <c:v>97</c:v>
                </c:pt>
                <c:pt idx="227">
                  <c:v>83</c:v>
                </c:pt>
                <c:pt idx="228">
                  <c:v>81</c:v>
                </c:pt>
                <c:pt idx="229">
                  <c:v>82</c:v>
                </c:pt>
                <c:pt idx="230">
                  <c:v>86</c:v>
                </c:pt>
                <c:pt idx="231">
                  <c:v>79</c:v>
                </c:pt>
                <c:pt idx="232">
                  <c:v>72</c:v>
                </c:pt>
                <c:pt idx="233">
                  <c:v>72</c:v>
                </c:pt>
                <c:pt idx="234">
                  <c:v>73</c:v>
                </c:pt>
                <c:pt idx="235">
                  <c:v>68</c:v>
                </c:pt>
                <c:pt idx="236">
                  <c:v>67</c:v>
                </c:pt>
                <c:pt idx="237">
                  <c:v>67</c:v>
                </c:pt>
                <c:pt idx="238">
                  <c:v>65</c:v>
                </c:pt>
                <c:pt idx="239">
                  <c:v>63</c:v>
                </c:pt>
                <c:pt idx="240">
                  <c:v>62</c:v>
                </c:pt>
                <c:pt idx="241">
                  <c:v>62</c:v>
                </c:pt>
                <c:pt idx="242">
                  <c:v>56</c:v>
                </c:pt>
                <c:pt idx="243">
                  <c:v>56</c:v>
                </c:pt>
                <c:pt idx="244">
                  <c:v>56</c:v>
                </c:pt>
                <c:pt idx="245">
                  <c:v>53</c:v>
                </c:pt>
                <c:pt idx="246">
                  <c:v>49</c:v>
                </c:pt>
                <c:pt idx="247">
                  <c:v>43</c:v>
                </c:pt>
                <c:pt idx="248">
                  <c:v>42</c:v>
                </c:pt>
                <c:pt idx="249">
                  <c:v>36</c:v>
                </c:pt>
                <c:pt idx="250">
                  <c:v>39</c:v>
                </c:pt>
                <c:pt idx="251">
                  <c:v>43</c:v>
                </c:pt>
                <c:pt idx="252">
                  <c:v>43</c:v>
                </c:pt>
                <c:pt idx="253">
                  <c:v>40</c:v>
                </c:pt>
                <c:pt idx="254">
                  <c:v>38</c:v>
                </c:pt>
                <c:pt idx="255">
                  <c:v>38</c:v>
                </c:pt>
                <c:pt idx="256">
                  <c:v>36</c:v>
                </c:pt>
                <c:pt idx="257">
                  <c:v>35</c:v>
                </c:pt>
                <c:pt idx="258">
                  <c:v>37</c:v>
                </c:pt>
                <c:pt idx="259">
                  <c:v>33</c:v>
                </c:pt>
                <c:pt idx="260">
                  <c:v>35</c:v>
                </c:pt>
                <c:pt idx="261">
                  <c:v>32</c:v>
                </c:pt>
                <c:pt idx="262">
                  <c:v>32</c:v>
                </c:pt>
                <c:pt idx="263">
                  <c:v>31</c:v>
                </c:pt>
                <c:pt idx="264">
                  <c:v>30</c:v>
                </c:pt>
                <c:pt idx="265">
                  <c:v>31</c:v>
                </c:pt>
                <c:pt idx="266">
                  <c:v>30</c:v>
                </c:pt>
                <c:pt idx="267">
                  <c:v>29</c:v>
                </c:pt>
                <c:pt idx="268">
                  <c:v>27</c:v>
                </c:pt>
                <c:pt idx="269">
                  <c:v>26</c:v>
                </c:pt>
                <c:pt idx="270">
                  <c:v>26</c:v>
                </c:pt>
                <c:pt idx="271">
                  <c:v>23</c:v>
                </c:pt>
                <c:pt idx="272">
                  <c:v>22</c:v>
                </c:pt>
                <c:pt idx="273">
                  <c:v>21</c:v>
                </c:pt>
                <c:pt idx="274">
                  <c:v>24</c:v>
                </c:pt>
                <c:pt idx="275">
                  <c:v>20</c:v>
                </c:pt>
                <c:pt idx="276">
                  <c:v>16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15</c:v>
                </c:pt>
                <c:pt idx="281">
                  <c:v>14</c:v>
                </c:pt>
                <c:pt idx="282">
                  <c:v>13</c:v>
                </c:pt>
                <c:pt idx="283">
                  <c:v>14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11</c:v>
                </c:pt>
                <c:pt idx="294">
                  <c:v>11</c:v>
                </c:pt>
                <c:pt idx="295">
                  <c:v>12</c:v>
                </c:pt>
                <c:pt idx="296">
                  <c:v>12</c:v>
                </c:pt>
                <c:pt idx="297">
                  <c:v>11</c:v>
                </c:pt>
                <c:pt idx="298">
                  <c:v>11</c:v>
                </c:pt>
                <c:pt idx="299">
                  <c:v>11</c:v>
                </c:pt>
                <c:pt idx="300">
                  <c:v>11</c:v>
                </c:pt>
                <c:pt idx="301">
                  <c:v>11</c:v>
                </c:pt>
                <c:pt idx="302">
                  <c:v>10</c:v>
                </c:pt>
                <c:pt idx="303">
                  <c:v>11</c:v>
                </c:pt>
                <c:pt idx="304">
                  <c:v>9</c:v>
                </c:pt>
                <c:pt idx="305">
                  <c:v>9</c:v>
                </c:pt>
                <c:pt idx="306">
                  <c:v>10</c:v>
                </c:pt>
                <c:pt idx="307">
                  <c:v>10</c:v>
                </c:pt>
                <c:pt idx="308">
                  <c:v>10</c:v>
                </c:pt>
                <c:pt idx="309">
                  <c:v>10</c:v>
                </c:pt>
                <c:pt idx="310">
                  <c:v>9</c:v>
                </c:pt>
                <c:pt idx="311">
                  <c:v>9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7</c:v>
                </c:pt>
                <c:pt idx="350">
                  <c:v>8</c:v>
                </c:pt>
                <c:pt idx="351">
                  <c:v>8</c:v>
                </c:pt>
                <c:pt idx="352">
                  <c:v>9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11</c:v>
                </c:pt>
                <c:pt idx="358">
                  <c:v>11</c:v>
                </c:pt>
                <c:pt idx="359">
                  <c:v>10</c:v>
                </c:pt>
                <c:pt idx="36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List1!$C$2:$C$362</c:f>
              <c:numCache>
                <c:formatCode>General</c:formatCode>
                <c:ptCount val="36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173</c:v>
                </c:pt>
                <c:pt idx="32">
                  <c:v>199</c:v>
                </c:pt>
                <c:pt idx="33">
                  <c:v>212</c:v>
                </c:pt>
                <c:pt idx="34">
                  <c:v>282</c:v>
                </c:pt>
                <c:pt idx="35">
                  <c:v>318</c:v>
                </c:pt>
                <c:pt idx="36">
                  <c:v>345</c:v>
                </c:pt>
                <c:pt idx="37">
                  <c:v>425</c:v>
                </c:pt>
                <c:pt idx="38">
                  <c:v>505</c:v>
                </c:pt>
                <c:pt idx="39">
                  <c:v>542</c:v>
                </c:pt>
                <c:pt idx="40">
                  <c:v>557</c:v>
                </c:pt>
                <c:pt idx="41">
                  <c:v>676</c:v>
                </c:pt>
                <c:pt idx="42">
                  <c:v>795</c:v>
                </c:pt>
                <c:pt idx="43">
                  <c:v>959</c:v>
                </c:pt>
                <c:pt idx="44">
                  <c:v>1121</c:v>
                </c:pt>
                <c:pt idx="45">
                  <c:v>1286</c:v>
                </c:pt>
                <c:pt idx="46">
                  <c:v>1351</c:v>
                </c:pt>
                <c:pt idx="47">
                  <c:v>1346</c:v>
                </c:pt>
                <c:pt idx="48">
                  <c:v>1477</c:v>
                </c:pt>
                <c:pt idx="49">
                  <c:v>1616</c:v>
                </c:pt>
                <c:pt idx="50">
                  <c:v>1831</c:v>
                </c:pt>
                <c:pt idx="51">
                  <c:v>1988</c:v>
                </c:pt>
                <c:pt idx="52">
                  <c:v>2246</c:v>
                </c:pt>
                <c:pt idx="53">
                  <c:v>2319</c:v>
                </c:pt>
                <c:pt idx="54">
                  <c:v>2284</c:v>
                </c:pt>
                <c:pt idx="55">
                  <c:v>2438</c:v>
                </c:pt>
                <c:pt idx="56">
                  <c:v>2605</c:v>
                </c:pt>
                <c:pt idx="57">
                  <c:v>2619</c:v>
                </c:pt>
                <c:pt idx="58">
                  <c:v>3010</c:v>
                </c:pt>
                <c:pt idx="59">
                  <c:v>3142</c:v>
                </c:pt>
                <c:pt idx="60">
                  <c:v>3053</c:v>
                </c:pt>
                <c:pt idx="61">
                  <c:v>2893</c:v>
                </c:pt>
                <c:pt idx="62">
                  <c:v>2903</c:v>
                </c:pt>
                <c:pt idx="63">
                  <c:v>2829</c:v>
                </c:pt>
                <c:pt idx="64">
                  <c:v>3011</c:v>
                </c:pt>
                <c:pt idx="65">
                  <c:v>3182</c:v>
                </c:pt>
                <c:pt idx="66">
                  <c:v>3000</c:v>
                </c:pt>
                <c:pt idx="67">
                  <c:v>2750</c:v>
                </c:pt>
                <c:pt idx="68">
                  <c:v>2648</c:v>
                </c:pt>
                <c:pt idx="69">
                  <c:v>2494</c:v>
                </c:pt>
                <c:pt idx="70">
                  <c:v>2349</c:v>
                </c:pt>
                <c:pt idx="71">
                  <c:v>2464</c:v>
                </c:pt>
                <c:pt idx="72">
                  <c:v>2585</c:v>
                </c:pt>
                <c:pt idx="73">
                  <c:v>2486</c:v>
                </c:pt>
                <c:pt idx="74">
                  <c:v>2285</c:v>
                </c:pt>
                <c:pt idx="75">
                  <c:v>2043</c:v>
                </c:pt>
                <c:pt idx="76">
                  <c:v>1994</c:v>
                </c:pt>
                <c:pt idx="77">
                  <c:v>1836</c:v>
                </c:pt>
                <c:pt idx="78">
                  <c:v>1935</c:v>
                </c:pt>
                <c:pt idx="79">
                  <c:v>2004</c:v>
                </c:pt>
                <c:pt idx="80">
                  <c:v>1949</c:v>
                </c:pt>
                <c:pt idx="81">
                  <c:v>1694</c:v>
                </c:pt>
                <c:pt idx="82">
                  <c:v>1510</c:v>
                </c:pt>
                <c:pt idx="83">
                  <c:v>1486</c:v>
                </c:pt>
                <c:pt idx="84">
                  <c:v>1423</c:v>
                </c:pt>
                <c:pt idx="85">
                  <c:v>1445</c:v>
                </c:pt>
                <c:pt idx="86">
                  <c:v>1464</c:v>
                </c:pt>
                <c:pt idx="87">
                  <c:v>1421</c:v>
                </c:pt>
                <c:pt idx="88">
                  <c:v>1384</c:v>
                </c:pt>
                <c:pt idx="89">
                  <c:v>1237</c:v>
                </c:pt>
                <c:pt idx="90">
                  <c:v>1214</c:v>
                </c:pt>
                <c:pt idx="91">
                  <c:v>1207</c:v>
                </c:pt>
                <c:pt idx="92">
                  <c:v>1252</c:v>
                </c:pt>
                <c:pt idx="93">
                  <c:v>1288</c:v>
                </c:pt>
                <c:pt idx="94">
                  <c:v>1219</c:v>
                </c:pt>
                <c:pt idx="95">
                  <c:v>1157</c:v>
                </c:pt>
                <c:pt idx="96">
                  <c:v>1083</c:v>
                </c:pt>
                <c:pt idx="97">
                  <c:v>1143</c:v>
                </c:pt>
                <c:pt idx="98">
                  <c:v>1129</c:v>
                </c:pt>
                <c:pt idx="99">
                  <c:v>1166</c:v>
                </c:pt>
                <c:pt idx="100">
                  <c:v>1213</c:v>
                </c:pt>
                <c:pt idx="101">
                  <c:v>1191</c:v>
                </c:pt>
                <c:pt idx="102">
                  <c:v>1120</c:v>
                </c:pt>
                <c:pt idx="103">
                  <c:v>1077</c:v>
                </c:pt>
                <c:pt idx="104">
                  <c:v>1114</c:v>
                </c:pt>
                <c:pt idx="105">
                  <c:v>1116</c:v>
                </c:pt>
                <c:pt idx="106">
                  <c:v>1184</c:v>
                </c:pt>
                <c:pt idx="107">
                  <c:v>1216</c:v>
                </c:pt>
                <c:pt idx="108">
                  <c:v>1151</c:v>
                </c:pt>
                <c:pt idx="109">
                  <c:v>1097</c:v>
                </c:pt>
                <c:pt idx="110">
                  <c:v>1047</c:v>
                </c:pt>
                <c:pt idx="111">
                  <c:v>1144</c:v>
                </c:pt>
                <c:pt idx="112">
                  <c:v>1187</c:v>
                </c:pt>
                <c:pt idx="113">
                  <c:v>1273</c:v>
                </c:pt>
                <c:pt idx="114">
                  <c:v>1287</c:v>
                </c:pt>
                <c:pt idx="115">
                  <c:v>1231</c:v>
                </c:pt>
                <c:pt idx="116">
                  <c:v>1187</c:v>
                </c:pt>
                <c:pt idx="117">
                  <c:v>1154</c:v>
                </c:pt>
                <c:pt idx="118">
                  <c:v>1263</c:v>
                </c:pt>
                <c:pt idx="119">
                  <c:v>1347</c:v>
                </c:pt>
                <c:pt idx="120">
                  <c:v>1422</c:v>
                </c:pt>
                <c:pt idx="121">
                  <c:v>1487</c:v>
                </c:pt>
                <c:pt idx="122">
                  <c:v>1391</c:v>
                </c:pt>
                <c:pt idx="123">
                  <c:v>1317</c:v>
                </c:pt>
                <c:pt idx="124">
                  <c:v>1249</c:v>
                </c:pt>
                <c:pt idx="125">
                  <c:v>1495</c:v>
                </c:pt>
                <c:pt idx="126">
                  <c:v>1615</c:v>
                </c:pt>
                <c:pt idx="127">
                  <c:v>1687</c:v>
                </c:pt>
                <c:pt idx="128">
                  <c:v>1745</c:v>
                </c:pt>
                <c:pt idx="129">
                  <c:v>1644</c:v>
                </c:pt>
                <c:pt idx="130">
                  <c:v>1529</c:v>
                </c:pt>
                <c:pt idx="131">
                  <c:v>1410</c:v>
                </c:pt>
                <c:pt idx="132">
                  <c:v>1552</c:v>
                </c:pt>
                <c:pt idx="133">
                  <c:v>1635</c:v>
                </c:pt>
                <c:pt idx="134">
                  <c:v>1704</c:v>
                </c:pt>
                <c:pt idx="135">
                  <c:v>1704</c:v>
                </c:pt>
                <c:pt idx="136">
                  <c:v>1561</c:v>
                </c:pt>
                <c:pt idx="137">
                  <c:v>1418</c:v>
                </c:pt>
                <c:pt idx="138">
                  <c:v>1310</c:v>
                </c:pt>
                <c:pt idx="139">
                  <c:v>1305</c:v>
                </c:pt>
                <c:pt idx="140">
                  <c:v>1255</c:v>
                </c:pt>
                <c:pt idx="141">
                  <c:v>1287</c:v>
                </c:pt>
                <c:pt idx="142">
                  <c:v>1313</c:v>
                </c:pt>
                <c:pt idx="143">
                  <c:v>1218</c:v>
                </c:pt>
                <c:pt idx="144">
                  <c:v>1142</c:v>
                </c:pt>
                <c:pt idx="145">
                  <c:v>1032</c:v>
                </c:pt>
                <c:pt idx="146">
                  <c:v>1045</c:v>
                </c:pt>
                <c:pt idx="147">
                  <c:v>1049</c:v>
                </c:pt>
                <c:pt idx="148">
                  <c:v>1074</c:v>
                </c:pt>
                <c:pt idx="149">
                  <c:v>1086</c:v>
                </c:pt>
                <c:pt idx="150">
                  <c:v>1001</c:v>
                </c:pt>
                <c:pt idx="151">
                  <c:v>935</c:v>
                </c:pt>
                <c:pt idx="152">
                  <c:v>857</c:v>
                </c:pt>
                <c:pt idx="153">
                  <c:v>876</c:v>
                </c:pt>
                <c:pt idx="154">
                  <c:v>865</c:v>
                </c:pt>
                <c:pt idx="155">
                  <c:v>899</c:v>
                </c:pt>
                <c:pt idx="156">
                  <c:v>919</c:v>
                </c:pt>
                <c:pt idx="157">
                  <c:v>864</c:v>
                </c:pt>
                <c:pt idx="158">
                  <c:v>794</c:v>
                </c:pt>
                <c:pt idx="159">
                  <c:v>752</c:v>
                </c:pt>
                <c:pt idx="160">
                  <c:v>773</c:v>
                </c:pt>
                <c:pt idx="161">
                  <c:v>741</c:v>
                </c:pt>
                <c:pt idx="162">
                  <c:v>758</c:v>
                </c:pt>
                <c:pt idx="163">
                  <c:v>783</c:v>
                </c:pt>
                <c:pt idx="164">
                  <c:v>745</c:v>
                </c:pt>
                <c:pt idx="165">
                  <c:v>686</c:v>
                </c:pt>
                <c:pt idx="166">
                  <c:v>634</c:v>
                </c:pt>
                <c:pt idx="167">
                  <c:v>651</c:v>
                </c:pt>
                <c:pt idx="168">
                  <c:v>641</c:v>
                </c:pt>
                <c:pt idx="169">
                  <c:v>661</c:v>
                </c:pt>
                <c:pt idx="170">
                  <c:v>675</c:v>
                </c:pt>
                <c:pt idx="171">
                  <c:v>645</c:v>
                </c:pt>
                <c:pt idx="172">
                  <c:v>606</c:v>
                </c:pt>
                <c:pt idx="173">
                  <c:v>579</c:v>
                </c:pt>
                <c:pt idx="174">
                  <c:v>607</c:v>
                </c:pt>
                <c:pt idx="175">
                  <c:v>619</c:v>
                </c:pt>
                <c:pt idx="176">
                  <c:v>635</c:v>
                </c:pt>
                <c:pt idx="177">
                  <c:v>659</c:v>
                </c:pt>
                <c:pt idx="178">
                  <c:v>637</c:v>
                </c:pt>
                <c:pt idx="179">
                  <c:v>588</c:v>
                </c:pt>
                <c:pt idx="180">
                  <c:v>553</c:v>
                </c:pt>
                <c:pt idx="181">
                  <c:v>575</c:v>
                </c:pt>
                <c:pt idx="182">
                  <c:v>569</c:v>
                </c:pt>
                <c:pt idx="183">
                  <c:v>609</c:v>
                </c:pt>
                <c:pt idx="184">
                  <c:v>630</c:v>
                </c:pt>
                <c:pt idx="185">
                  <c:v>580</c:v>
                </c:pt>
                <c:pt idx="186">
                  <c:v>528</c:v>
                </c:pt>
                <c:pt idx="187">
                  <c:v>496</c:v>
                </c:pt>
                <c:pt idx="188">
                  <c:v>513</c:v>
                </c:pt>
                <c:pt idx="189">
                  <c:v>499</c:v>
                </c:pt>
                <c:pt idx="190">
                  <c:v>519</c:v>
                </c:pt>
                <c:pt idx="191">
                  <c:v>533</c:v>
                </c:pt>
                <c:pt idx="192">
                  <c:v>549</c:v>
                </c:pt>
                <c:pt idx="193">
                  <c:v>559</c:v>
                </c:pt>
                <c:pt idx="194">
                  <c:v>565</c:v>
                </c:pt>
                <c:pt idx="195">
                  <c:v>599</c:v>
                </c:pt>
                <c:pt idx="196">
                  <c:v>562</c:v>
                </c:pt>
                <c:pt idx="197">
                  <c:v>538</c:v>
                </c:pt>
                <c:pt idx="198">
                  <c:v>500</c:v>
                </c:pt>
                <c:pt idx="199">
                  <c:v>479</c:v>
                </c:pt>
                <c:pt idx="200">
                  <c:v>446</c:v>
                </c:pt>
                <c:pt idx="201">
                  <c:v>441</c:v>
                </c:pt>
                <c:pt idx="202">
                  <c:v>461</c:v>
                </c:pt>
                <c:pt idx="203">
                  <c:v>416</c:v>
                </c:pt>
                <c:pt idx="204">
                  <c:v>391</c:v>
                </c:pt>
                <c:pt idx="205">
                  <c:v>363</c:v>
                </c:pt>
                <c:pt idx="206">
                  <c:v>351</c:v>
                </c:pt>
                <c:pt idx="207">
                  <c:v>328</c:v>
                </c:pt>
                <c:pt idx="208">
                  <c:v>320</c:v>
                </c:pt>
                <c:pt idx="209">
                  <c:v>326</c:v>
                </c:pt>
                <c:pt idx="210">
                  <c:v>311</c:v>
                </c:pt>
                <c:pt idx="211">
                  <c:v>284</c:v>
                </c:pt>
                <c:pt idx="212">
                  <c:v>274</c:v>
                </c:pt>
                <c:pt idx="213">
                  <c:v>249</c:v>
                </c:pt>
                <c:pt idx="214">
                  <c:v>233</c:v>
                </c:pt>
                <c:pt idx="215">
                  <c:v>232</c:v>
                </c:pt>
                <c:pt idx="216">
                  <c:v>234</c:v>
                </c:pt>
                <c:pt idx="217">
                  <c:v>219</c:v>
                </c:pt>
                <c:pt idx="218">
                  <c:v>211</c:v>
                </c:pt>
                <c:pt idx="219">
                  <c:v>209</c:v>
                </c:pt>
                <c:pt idx="220">
                  <c:v>203</c:v>
                </c:pt>
                <c:pt idx="221">
                  <c:v>188</c:v>
                </c:pt>
                <c:pt idx="222">
                  <c:v>184</c:v>
                </c:pt>
                <c:pt idx="223">
                  <c:v>189</c:v>
                </c:pt>
                <c:pt idx="224">
                  <c:v>165</c:v>
                </c:pt>
                <c:pt idx="225">
                  <c:v>158</c:v>
                </c:pt>
                <c:pt idx="226">
                  <c:v>151</c:v>
                </c:pt>
                <c:pt idx="227">
                  <c:v>148</c:v>
                </c:pt>
                <c:pt idx="228">
                  <c:v>147</c:v>
                </c:pt>
                <c:pt idx="229">
                  <c:v>144</c:v>
                </c:pt>
                <c:pt idx="230">
                  <c:v>152</c:v>
                </c:pt>
                <c:pt idx="231">
                  <c:v>146</c:v>
                </c:pt>
                <c:pt idx="232">
                  <c:v>122</c:v>
                </c:pt>
                <c:pt idx="233">
                  <c:v>104</c:v>
                </c:pt>
                <c:pt idx="234">
                  <c:v>96</c:v>
                </c:pt>
                <c:pt idx="235">
                  <c:v>89</c:v>
                </c:pt>
                <c:pt idx="236">
                  <c:v>87</c:v>
                </c:pt>
                <c:pt idx="237">
                  <c:v>89</c:v>
                </c:pt>
                <c:pt idx="238">
                  <c:v>84</c:v>
                </c:pt>
                <c:pt idx="239">
                  <c:v>79</c:v>
                </c:pt>
                <c:pt idx="240">
                  <c:v>75</c:v>
                </c:pt>
                <c:pt idx="241">
                  <c:v>71</c:v>
                </c:pt>
                <c:pt idx="242">
                  <c:v>68</c:v>
                </c:pt>
                <c:pt idx="243">
                  <c:v>67</c:v>
                </c:pt>
                <c:pt idx="244">
                  <c:v>69</c:v>
                </c:pt>
                <c:pt idx="245">
                  <c:v>58</c:v>
                </c:pt>
                <c:pt idx="246">
                  <c:v>54</c:v>
                </c:pt>
                <c:pt idx="247">
                  <c:v>53</c:v>
                </c:pt>
                <c:pt idx="248">
                  <c:v>51</c:v>
                </c:pt>
                <c:pt idx="249">
                  <c:v>46</c:v>
                </c:pt>
                <c:pt idx="250">
                  <c:v>44</c:v>
                </c:pt>
                <c:pt idx="251">
                  <c:v>45</c:v>
                </c:pt>
                <c:pt idx="252">
                  <c:v>41</c:v>
                </c:pt>
                <c:pt idx="253">
                  <c:v>37</c:v>
                </c:pt>
                <c:pt idx="254">
                  <c:v>37</c:v>
                </c:pt>
                <c:pt idx="255">
                  <c:v>37</c:v>
                </c:pt>
                <c:pt idx="256">
                  <c:v>34</c:v>
                </c:pt>
                <c:pt idx="257">
                  <c:v>34</c:v>
                </c:pt>
                <c:pt idx="258">
                  <c:v>35</c:v>
                </c:pt>
                <c:pt idx="259">
                  <c:v>36</c:v>
                </c:pt>
                <c:pt idx="260">
                  <c:v>32</c:v>
                </c:pt>
                <c:pt idx="261">
                  <c:v>33</c:v>
                </c:pt>
                <c:pt idx="262">
                  <c:v>32</c:v>
                </c:pt>
                <c:pt idx="263">
                  <c:v>29</c:v>
                </c:pt>
                <c:pt idx="264">
                  <c:v>29</c:v>
                </c:pt>
                <c:pt idx="265">
                  <c:v>30</c:v>
                </c:pt>
                <c:pt idx="266">
                  <c:v>28</c:v>
                </c:pt>
                <c:pt idx="267">
                  <c:v>25</c:v>
                </c:pt>
                <c:pt idx="268">
                  <c:v>23</c:v>
                </c:pt>
                <c:pt idx="269">
                  <c:v>21</c:v>
                </c:pt>
                <c:pt idx="270">
                  <c:v>19</c:v>
                </c:pt>
                <c:pt idx="271">
                  <c:v>19</c:v>
                </c:pt>
                <c:pt idx="272">
                  <c:v>18</c:v>
                </c:pt>
                <c:pt idx="273">
                  <c:v>15</c:v>
                </c:pt>
                <c:pt idx="274">
                  <c:v>12</c:v>
                </c:pt>
                <c:pt idx="275">
                  <c:v>11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9</c:v>
                </c:pt>
                <c:pt idx="280">
                  <c:v>7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5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5</c:v>
                </c:pt>
                <c:pt idx="324">
                  <c:v>4</c:v>
                </c:pt>
                <c:pt idx="325">
                  <c:v>4</c:v>
                </c:pt>
                <c:pt idx="326">
                  <c:v>3</c:v>
                </c:pt>
                <c:pt idx="327">
                  <c:v>3</c:v>
                </c:pt>
                <c:pt idx="328">
                  <c:v>2</c:v>
                </c:pt>
                <c:pt idx="329">
                  <c:v>2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2</c:v>
                </c:pt>
                <c:pt idx="344">
                  <c:v>1</c:v>
                </c:pt>
                <c:pt idx="345">
                  <c:v>2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List1!$D$2:$D$362</c:f>
              <c:numCache>
                <c:formatCode>General</c:formatCode>
                <c:ptCount val="361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291</c:v>
                </c:pt>
                <c:pt idx="32">
                  <c:v>352</c:v>
                </c:pt>
                <c:pt idx="33">
                  <c:v>417</c:v>
                </c:pt>
                <c:pt idx="34">
                  <c:v>614</c:v>
                </c:pt>
                <c:pt idx="35">
                  <c:v>722</c:v>
                </c:pt>
                <c:pt idx="36">
                  <c:v>787</c:v>
                </c:pt>
                <c:pt idx="37">
                  <c:v>935</c:v>
                </c:pt>
                <c:pt idx="38">
                  <c:v>1147</c:v>
                </c:pt>
                <c:pt idx="39">
                  <c:v>1203</c:v>
                </c:pt>
                <c:pt idx="40">
                  <c:v>1186</c:v>
                </c:pt>
                <c:pt idx="41">
                  <c:v>1418</c:v>
                </c:pt>
                <c:pt idx="42">
                  <c:v>1707</c:v>
                </c:pt>
                <c:pt idx="43">
                  <c:v>2001</c:v>
                </c:pt>
                <c:pt idx="44">
                  <c:v>2328</c:v>
                </c:pt>
                <c:pt idx="45">
                  <c:v>2620</c:v>
                </c:pt>
                <c:pt idx="46">
                  <c:v>2760</c:v>
                </c:pt>
                <c:pt idx="47">
                  <c:v>2712</c:v>
                </c:pt>
                <c:pt idx="48">
                  <c:v>3013</c:v>
                </c:pt>
                <c:pt idx="49">
                  <c:v>3260</c:v>
                </c:pt>
                <c:pt idx="50">
                  <c:v>3756</c:v>
                </c:pt>
                <c:pt idx="51">
                  <c:v>4067</c:v>
                </c:pt>
                <c:pt idx="52">
                  <c:v>4609</c:v>
                </c:pt>
                <c:pt idx="53">
                  <c:v>4762</c:v>
                </c:pt>
                <c:pt idx="54">
                  <c:v>4769</c:v>
                </c:pt>
                <c:pt idx="55">
                  <c:v>5103</c:v>
                </c:pt>
                <c:pt idx="56">
                  <c:v>5601</c:v>
                </c:pt>
                <c:pt idx="57">
                  <c:v>5640</c:v>
                </c:pt>
                <c:pt idx="58">
                  <c:v>6467</c:v>
                </c:pt>
                <c:pt idx="59">
                  <c:v>6896</c:v>
                </c:pt>
                <c:pt idx="60">
                  <c:v>6894</c:v>
                </c:pt>
                <c:pt idx="61">
                  <c:v>6629</c:v>
                </c:pt>
                <c:pt idx="62">
                  <c:v>6700</c:v>
                </c:pt>
                <c:pt idx="63">
                  <c:v>6556</c:v>
                </c:pt>
                <c:pt idx="64">
                  <c:v>6948</c:v>
                </c:pt>
                <c:pt idx="65">
                  <c:v>7449</c:v>
                </c:pt>
                <c:pt idx="66">
                  <c:v>7122</c:v>
                </c:pt>
                <c:pt idx="67">
                  <c:v>6526</c:v>
                </c:pt>
                <c:pt idx="68">
                  <c:v>6343</c:v>
                </c:pt>
                <c:pt idx="69">
                  <c:v>5941</c:v>
                </c:pt>
                <c:pt idx="70">
                  <c:v>5678</c:v>
                </c:pt>
                <c:pt idx="71">
                  <c:v>6209</c:v>
                </c:pt>
                <c:pt idx="72">
                  <c:v>6712</c:v>
                </c:pt>
                <c:pt idx="73">
                  <c:v>6641</c:v>
                </c:pt>
                <c:pt idx="74">
                  <c:v>6106</c:v>
                </c:pt>
                <c:pt idx="75">
                  <c:v>5762</c:v>
                </c:pt>
                <c:pt idx="76">
                  <c:v>5724</c:v>
                </c:pt>
                <c:pt idx="77">
                  <c:v>5355</c:v>
                </c:pt>
                <c:pt idx="78">
                  <c:v>5645</c:v>
                </c:pt>
                <c:pt idx="79">
                  <c:v>5864</c:v>
                </c:pt>
                <c:pt idx="80">
                  <c:v>5864</c:v>
                </c:pt>
                <c:pt idx="81">
                  <c:v>5229</c:v>
                </c:pt>
                <c:pt idx="82">
                  <c:v>4769</c:v>
                </c:pt>
                <c:pt idx="83">
                  <c:v>4867</c:v>
                </c:pt>
                <c:pt idx="84">
                  <c:v>4520</c:v>
                </c:pt>
                <c:pt idx="85">
                  <c:v>4533</c:v>
                </c:pt>
                <c:pt idx="86">
                  <c:v>4647</c:v>
                </c:pt>
                <c:pt idx="87">
                  <c:v>4367</c:v>
                </c:pt>
                <c:pt idx="88">
                  <c:v>4298</c:v>
                </c:pt>
                <c:pt idx="89">
                  <c:v>3891</c:v>
                </c:pt>
                <c:pt idx="90">
                  <c:v>3773</c:v>
                </c:pt>
                <c:pt idx="91">
                  <c:v>3580</c:v>
                </c:pt>
                <c:pt idx="92">
                  <c:v>3657</c:v>
                </c:pt>
                <c:pt idx="93">
                  <c:v>3753</c:v>
                </c:pt>
                <c:pt idx="94">
                  <c:v>3570</c:v>
                </c:pt>
                <c:pt idx="95">
                  <c:v>3341</c:v>
                </c:pt>
                <c:pt idx="96">
                  <c:v>3114</c:v>
                </c:pt>
                <c:pt idx="97">
                  <c:v>3126</c:v>
                </c:pt>
                <c:pt idx="98">
                  <c:v>2963</c:v>
                </c:pt>
                <c:pt idx="99">
                  <c:v>3058</c:v>
                </c:pt>
                <c:pt idx="100">
                  <c:v>3156</c:v>
                </c:pt>
                <c:pt idx="101">
                  <c:v>3120</c:v>
                </c:pt>
                <c:pt idx="102">
                  <c:v>2959</c:v>
                </c:pt>
                <c:pt idx="103">
                  <c:v>2870</c:v>
                </c:pt>
                <c:pt idx="104">
                  <c:v>2908</c:v>
                </c:pt>
                <c:pt idx="105">
                  <c:v>2895</c:v>
                </c:pt>
                <c:pt idx="106">
                  <c:v>2964</c:v>
                </c:pt>
                <c:pt idx="107">
                  <c:v>3000</c:v>
                </c:pt>
                <c:pt idx="108">
                  <c:v>2976</c:v>
                </c:pt>
                <c:pt idx="109">
                  <c:v>2790</c:v>
                </c:pt>
                <c:pt idx="110">
                  <c:v>2675</c:v>
                </c:pt>
                <c:pt idx="111">
                  <c:v>2820</c:v>
                </c:pt>
                <c:pt idx="112">
                  <c:v>2874</c:v>
                </c:pt>
                <c:pt idx="113">
                  <c:v>2984</c:v>
                </c:pt>
                <c:pt idx="114">
                  <c:v>2964</c:v>
                </c:pt>
                <c:pt idx="115">
                  <c:v>2805</c:v>
                </c:pt>
                <c:pt idx="116">
                  <c:v>2735</c:v>
                </c:pt>
                <c:pt idx="117">
                  <c:v>2701</c:v>
                </c:pt>
                <c:pt idx="118">
                  <c:v>2854</c:v>
                </c:pt>
                <c:pt idx="119">
                  <c:v>2987</c:v>
                </c:pt>
                <c:pt idx="120">
                  <c:v>3159</c:v>
                </c:pt>
                <c:pt idx="121">
                  <c:v>3306</c:v>
                </c:pt>
                <c:pt idx="122">
                  <c:v>3075</c:v>
                </c:pt>
                <c:pt idx="123">
                  <c:v>2968</c:v>
                </c:pt>
                <c:pt idx="124">
                  <c:v>2733</c:v>
                </c:pt>
                <c:pt idx="125">
                  <c:v>3209</c:v>
                </c:pt>
                <c:pt idx="126">
                  <c:v>3417</c:v>
                </c:pt>
                <c:pt idx="127">
                  <c:v>3579</c:v>
                </c:pt>
                <c:pt idx="128">
                  <c:v>3778</c:v>
                </c:pt>
                <c:pt idx="129">
                  <c:v>3679</c:v>
                </c:pt>
                <c:pt idx="130">
                  <c:v>3430</c:v>
                </c:pt>
                <c:pt idx="131">
                  <c:v>3161</c:v>
                </c:pt>
                <c:pt idx="132">
                  <c:v>3445</c:v>
                </c:pt>
                <c:pt idx="133">
                  <c:v>3592</c:v>
                </c:pt>
                <c:pt idx="134">
                  <c:v>3765</c:v>
                </c:pt>
                <c:pt idx="135">
                  <c:v>3810</c:v>
                </c:pt>
                <c:pt idx="136">
                  <c:v>3582</c:v>
                </c:pt>
                <c:pt idx="137">
                  <c:v>3243</c:v>
                </c:pt>
                <c:pt idx="138">
                  <c:v>2979</c:v>
                </c:pt>
                <c:pt idx="139">
                  <c:v>2913</c:v>
                </c:pt>
                <c:pt idx="140">
                  <c:v>2749</c:v>
                </c:pt>
                <c:pt idx="141">
                  <c:v>2867</c:v>
                </c:pt>
                <c:pt idx="142">
                  <c:v>2963</c:v>
                </c:pt>
                <c:pt idx="143">
                  <c:v>2738</c:v>
                </c:pt>
                <c:pt idx="144">
                  <c:v>2597</c:v>
                </c:pt>
                <c:pt idx="145">
                  <c:v>2386</c:v>
                </c:pt>
                <c:pt idx="146">
                  <c:v>2361</c:v>
                </c:pt>
                <c:pt idx="147">
                  <c:v>2311</c:v>
                </c:pt>
                <c:pt idx="148">
                  <c:v>2385</c:v>
                </c:pt>
                <c:pt idx="149">
                  <c:v>2432</c:v>
                </c:pt>
                <c:pt idx="150">
                  <c:v>2205</c:v>
                </c:pt>
                <c:pt idx="151">
                  <c:v>2097</c:v>
                </c:pt>
                <c:pt idx="152">
                  <c:v>1882</c:v>
                </c:pt>
                <c:pt idx="153">
                  <c:v>1928</c:v>
                </c:pt>
                <c:pt idx="154">
                  <c:v>1940</c:v>
                </c:pt>
                <c:pt idx="155">
                  <c:v>2029</c:v>
                </c:pt>
                <c:pt idx="156">
                  <c:v>2077</c:v>
                </c:pt>
                <c:pt idx="157">
                  <c:v>1994</c:v>
                </c:pt>
                <c:pt idx="158">
                  <c:v>1862</c:v>
                </c:pt>
                <c:pt idx="159">
                  <c:v>1767</c:v>
                </c:pt>
                <c:pt idx="160">
                  <c:v>1801</c:v>
                </c:pt>
                <c:pt idx="161">
                  <c:v>1762</c:v>
                </c:pt>
                <c:pt idx="162">
                  <c:v>1821</c:v>
                </c:pt>
                <c:pt idx="163">
                  <c:v>1892</c:v>
                </c:pt>
                <c:pt idx="164">
                  <c:v>1819</c:v>
                </c:pt>
                <c:pt idx="165">
                  <c:v>1639</c:v>
                </c:pt>
                <c:pt idx="166">
                  <c:v>1494</c:v>
                </c:pt>
                <c:pt idx="167">
                  <c:v>1491</c:v>
                </c:pt>
                <c:pt idx="168">
                  <c:v>1397</c:v>
                </c:pt>
                <c:pt idx="169">
                  <c:v>1396</c:v>
                </c:pt>
                <c:pt idx="170">
                  <c:v>1424</c:v>
                </c:pt>
                <c:pt idx="171">
                  <c:v>1335</c:v>
                </c:pt>
                <c:pt idx="172">
                  <c:v>1235</c:v>
                </c:pt>
                <c:pt idx="173">
                  <c:v>1136</c:v>
                </c:pt>
                <c:pt idx="174">
                  <c:v>1209</c:v>
                </c:pt>
                <c:pt idx="175">
                  <c:v>1195</c:v>
                </c:pt>
                <c:pt idx="176">
                  <c:v>1223</c:v>
                </c:pt>
                <c:pt idx="177">
                  <c:v>1277</c:v>
                </c:pt>
                <c:pt idx="178">
                  <c:v>1243</c:v>
                </c:pt>
                <c:pt idx="179">
                  <c:v>1161</c:v>
                </c:pt>
                <c:pt idx="180">
                  <c:v>1107</c:v>
                </c:pt>
                <c:pt idx="181">
                  <c:v>1176</c:v>
                </c:pt>
                <c:pt idx="182">
                  <c:v>1136</c:v>
                </c:pt>
                <c:pt idx="183">
                  <c:v>1183</c:v>
                </c:pt>
                <c:pt idx="184">
                  <c:v>1196</c:v>
                </c:pt>
                <c:pt idx="185">
                  <c:v>1078</c:v>
                </c:pt>
                <c:pt idx="186">
                  <c:v>996</c:v>
                </c:pt>
                <c:pt idx="187">
                  <c:v>921</c:v>
                </c:pt>
                <c:pt idx="188">
                  <c:v>932</c:v>
                </c:pt>
                <c:pt idx="189">
                  <c:v>933</c:v>
                </c:pt>
                <c:pt idx="190">
                  <c:v>994</c:v>
                </c:pt>
                <c:pt idx="191">
                  <c:v>1007</c:v>
                </c:pt>
                <c:pt idx="192">
                  <c:v>1044</c:v>
                </c:pt>
                <c:pt idx="193">
                  <c:v>1051</c:v>
                </c:pt>
                <c:pt idx="194">
                  <c:v>1057</c:v>
                </c:pt>
                <c:pt idx="195">
                  <c:v>1112</c:v>
                </c:pt>
                <c:pt idx="196">
                  <c:v>1013</c:v>
                </c:pt>
                <c:pt idx="197">
                  <c:v>967</c:v>
                </c:pt>
                <c:pt idx="198">
                  <c:v>915</c:v>
                </c:pt>
                <c:pt idx="199">
                  <c:v>895</c:v>
                </c:pt>
                <c:pt idx="200">
                  <c:v>841</c:v>
                </c:pt>
                <c:pt idx="201">
                  <c:v>834</c:v>
                </c:pt>
                <c:pt idx="202">
                  <c:v>859</c:v>
                </c:pt>
                <c:pt idx="203">
                  <c:v>814</c:v>
                </c:pt>
                <c:pt idx="204">
                  <c:v>756</c:v>
                </c:pt>
                <c:pt idx="205">
                  <c:v>724</c:v>
                </c:pt>
                <c:pt idx="206">
                  <c:v>695</c:v>
                </c:pt>
                <c:pt idx="207">
                  <c:v>638</c:v>
                </c:pt>
                <c:pt idx="208">
                  <c:v>629</c:v>
                </c:pt>
                <c:pt idx="209">
                  <c:v>647</c:v>
                </c:pt>
                <c:pt idx="210">
                  <c:v>599</c:v>
                </c:pt>
                <c:pt idx="211">
                  <c:v>563</c:v>
                </c:pt>
                <c:pt idx="212">
                  <c:v>539</c:v>
                </c:pt>
                <c:pt idx="213">
                  <c:v>485</c:v>
                </c:pt>
                <c:pt idx="214">
                  <c:v>459</c:v>
                </c:pt>
                <c:pt idx="215">
                  <c:v>457</c:v>
                </c:pt>
                <c:pt idx="216">
                  <c:v>457</c:v>
                </c:pt>
                <c:pt idx="217">
                  <c:v>412</c:v>
                </c:pt>
                <c:pt idx="218">
                  <c:v>399</c:v>
                </c:pt>
                <c:pt idx="219">
                  <c:v>384</c:v>
                </c:pt>
                <c:pt idx="220">
                  <c:v>349</c:v>
                </c:pt>
                <c:pt idx="221">
                  <c:v>329</c:v>
                </c:pt>
                <c:pt idx="222">
                  <c:v>324</c:v>
                </c:pt>
                <c:pt idx="223">
                  <c:v>329</c:v>
                </c:pt>
                <c:pt idx="224">
                  <c:v>294</c:v>
                </c:pt>
                <c:pt idx="225">
                  <c:v>265</c:v>
                </c:pt>
                <c:pt idx="226">
                  <c:v>248</c:v>
                </c:pt>
                <c:pt idx="227">
                  <c:v>231</c:v>
                </c:pt>
                <c:pt idx="228">
                  <c:v>228</c:v>
                </c:pt>
                <c:pt idx="229">
                  <c:v>226</c:v>
                </c:pt>
                <c:pt idx="230">
                  <c:v>238</c:v>
                </c:pt>
                <c:pt idx="231">
                  <c:v>225</c:v>
                </c:pt>
                <c:pt idx="232">
                  <c:v>194</c:v>
                </c:pt>
                <c:pt idx="233">
                  <c:v>176</c:v>
                </c:pt>
                <c:pt idx="234">
                  <c:v>169</c:v>
                </c:pt>
                <c:pt idx="235">
                  <c:v>157</c:v>
                </c:pt>
                <c:pt idx="236">
                  <c:v>154</c:v>
                </c:pt>
                <c:pt idx="237">
                  <c:v>156</c:v>
                </c:pt>
                <c:pt idx="238">
                  <c:v>149</c:v>
                </c:pt>
                <c:pt idx="239">
                  <c:v>142</c:v>
                </c:pt>
                <c:pt idx="240">
                  <c:v>137</c:v>
                </c:pt>
                <c:pt idx="241">
                  <c:v>133</c:v>
                </c:pt>
                <c:pt idx="242">
                  <c:v>124</c:v>
                </c:pt>
                <c:pt idx="243">
                  <c:v>123</c:v>
                </c:pt>
                <c:pt idx="244">
                  <c:v>125</c:v>
                </c:pt>
                <c:pt idx="245">
                  <c:v>111</c:v>
                </c:pt>
                <c:pt idx="246">
                  <c:v>103</c:v>
                </c:pt>
                <c:pt idx="247">
                  <c:v>96</c:v>
                </c:pt>
                <c:pt idx="248">
                  <c:v>93</c:v>
                </c:pt>
                <c:pt idx="249">
                  <c:v>82</c:v>
                </c:pt>
                <c:pt idx="250">
                  <c:v>83</c:v>
                </c:pt>
                <c:pt idx="251">
                  <c:v>88</c:v>
                </c:pt>
                <c:pt idx="252">
                  <c:v>84</c:v>
                </c:pt>
                <c:pt idx="253">
                  <c:v>77</c:v>
                </c:pt>
                <c:pt idx="254">
                  <c:v>75</c:v>
                </c:pt>
                <c:pt idx="255">
                  <c:v>75</c:v>
                </c:pt>
                <c:pt idx="256">
                  <c:v>70</c:v>
                </c:pt>
                <c:pt idx="257">
                  <c:v>69</c:v>
                </c:pt>
                <c:pt idx="258">
                  <c:v>72</c:v>
                </c:pt>
                <c:pt idx="259">
                  <c:v>69</c:v>
                </c:pt>
                <c:pt idx="260">
                  <c:v>67</c:v>
                </c:pt>
                <c:pt idx="261">
                  <c:v>65</c:v>
                </c:pt>
                <c:pt idx="262">
                  <c:v>64</c:v>
                </c:pt>
                <c:pt idx="263">
                  <c:v>60</c:v>
                </c:pt>
                <c:pt idx="264">
                  <c:v>59</c:v>
                </c:pt>
                <c:pt idx="265">
                  <c:v>61</c:v>
                </c:pt>
                <c:pt idx="266">
                  <c:v>58</c:v>
                </c:pt>
                <c:pt idx="267">
                  <c:v>54</c:v>
                </c:pt>
                <c:pt idx="268">
                  <c:v>50</c:v>
                </c:pt>
                <c:pt idx="269">
                  <c:v>47</c:v>
                </c:pt>
                <c:pt idx="270">
                  <c:v>45</c:v>
                </c:pt>
                <c:pt idx="271">
                  <c:v>42</c:v>
                </c:pt>
                <c:pt idx="272">
                  <c:v>40</c:v>
                </c:pt>
                <c:pt idx="273">
                  <c:v>36</c:v>
                </c:pt>
                <c:pt idx="274">
                  <c:v>36</c:v>
                </c:pt>
                <c:pt idx="275">
                  <c:v>31</c:v>
                </c:pt>
                <c:pt idx="276">
                  <c:v>26</c:v>
                </c:pt>
                <c:pt idx="277">
                  <c:v>25</c:v>
                </c:pt>
                <c:pt idx="278">
                  <c:v>25</c:v>
                </c:pt>
                <c:pt idx="279">
                  <c:v>24</c:v>
                </c:pt>
                <c:pt idx="280">
                  <c:v>22</c:v>
                </c:pt>
                <c:pt idx="281">
                  <c:v>19</c:v>
                </c:pt>
                <c:pt idx="282">
                  <c:v>18</c:v>
                </c:pt>
                <c:pt idx="283">
                  <c:v>19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16</c:v>
                </c:pt>
                <c:pt idx="296">
                  <c:v>16</c:v>
                </c:pt>
                <c:pt idx="297">
                  <c:v>14</c:v>
                </c:pt>
                <c:pt idx="298">
                  <c:v>14</c:v>
                </c:pt>
                <c:pt idx="299">
                  <c:v>14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15</c:v>
                </c:pt>
                <c:pt idx="304">
                  <c:v>13</c:v>
                </c:pt>
                <c:pt idx="305">
                  <c:v>13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13</c:v>
                </c:pt>
                <c:pt idx="311">
                  <c:v>13</c:v>
                </c:pt>
                <c:pt idx="312">
                  <c:v>13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14</c:v>
                </c:pt>
                <c:pt idx="317">
                  <c:v>14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12</c:v>
                </c:pt>
                <c:pt idx="323">
                  <c:v>13</c:v>
                </c:pt>
                <c:pt idx="324">
                  <c:v>12</c:v>
                </c:pt>
                <c:pt idx="325">
                  <c:v>12</c:v>
                </c:pt>
                <c:pt idx="326">
                  <c:v>11</c:v>
                </c:pt>
                <c:pt idx="327">
                  <c:v>11</c:v>
                </c:pt>
                <c:pt idx="328">
                  <c:v>10</c:v>
                </c:pt>
                <c:pt idx="329">
                  <c:v>10</c:v>
                </c:pt>
                <c:pt idx="330">
                  <c:v>12</c:v>
                </c:pt>
                <c:pt idx="331">
                  <c:v>12</c:v>
                </c:pt>
                <c:pt idx="332">
                  <c:v>11</c:v>
                </c:pt>
                <c:pt idx="333">
                  <c:v>11</c:v>
                </c:pt>
                <c:pt idx="334">
                  <c:v>11</c:v>
                </c:pt>
                <c:pt idx="335">
                  <c:v>11</c:v>
                </c:pt>
                <c:pt idx="336">
                  <c:v>10</c:v>
                </c:pt>
                <c:pt idx="337">
                  <c:v>10</c:v>
                </c:pt>
                <c:pt idx="338">
                  <c:v>9</c:v>
                </c:pt>
                <c:pt idx="339">
                  <c:v>9</c:v>
                </c:pt>
                <c:pt idx="340">
                  <c:v>9</c:v>
                </c:pt>
                <c:pt idx="341">
                  <c:v>9</c:v>
                </c:pt>
                <c:pt idx="342">
                  <c:v>9</c:v>
                </c:pt>
                <c:pt idx="343">
                  <c:v>8</c:v>
                </c:pt>
                <c:pt idx="344">
                  <c:v>7</c:v>
                </c:pt>
                <c:pt idx="345">
                  <c:v>8</c:v>
                </c:pt>
                <c:pt idx="346">
                  <c:v>9</c:v>
                </c:pt>
                <c:pt idx="347">
                  <c:v>9</c:v>
                </c:pt>
                <c:pt idx="348">
                  <c:v>9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11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14</c:v>
                </c:pt>
                <c:pt idx="358">
                  <c:v>14</c:v>
                </c:pt>
                <c:pt idx="359">
                  <c:v>13</c:v>
                </c:pt>
                <c:pt idx="36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3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6</c:v>
                </c:pt>
                <c:pt idx="52">
                  <c:v>3</c:v>
                </c:pt>
                <c:pt idx="53">
                  <c:v>10</c:v>
                </c:pt>
                <c:pt idx="54">
                  <c:v>10</c:v>
                </c:pt>
                <c:pt idx="55">
                  <c:v>16</c:v>
                </c:pt>
                <c:pt idx="56">
                  <c:v>8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20</c:v>
                </c:pt>
                <c:pt idx="61">
                  <c:v>30</c:v>
                </c:pt>
                <c:pt idx="62">
                  <c:v>29</c:v>
                </c:pt>
                <c:pt idx="63">
                  <c:v>38</c:v>
                </c:pt>
                <c:pt idx="64">
                  <c:v>44</c:v>
                </c:pt>
                <c:pt idx="65">
                  <c:v>33</c:v>
                </c:pt>
                <c:pt idx="66">
                  <c:v>48</c:v>
                </c:pt>
                <c:pt idx="67">
                  <c:v>60</c:v>
                </c:pt>
                <c:pt idx="68">
                  <c:v>70</c:v>
                </c:pt>
                <c:pt idx="69">
                  <c:v>59</c:v>
                </c:pt>
                <c:pt idx="70">
                  <c:v>77</c:v>
                </c:pt>
                <c:pt idx="71">
                  <c:v>76</c:v>
                </c:pt>
                <c:pt idx="72">
                  <c:v>97</c:v>
                </c:pt>
                <c:pt idx="73">
                  <c:v>104</c:v>
                </c:pt>
                <c:pt idx="74">
                  <c:v>105</c:v>
                </c:pt>
                <c:pt idx="75">
                  <c:v>120</c:v>
                </c:pt>
                <c:pt idx="76">
                  <c:v>99</c:v>
                </c:pt>
                <c:pt idx="77">
                  <c:v>123</c:v>
                </c:pt>
                <c:pt idx="78">
                  <c:v>132</c:v>
                </c:pt>
                <c:pt idx="79">
                  <c:v>144</c:v>
                </c:pt>
                <c:pt idx="80">
                  <c:v>171</c:v>
                </c:pt>
                <c:pt idx="81">
                  <c:v>149</c:v>
                </c:pt>
                <c:pt idx="82">
                  <c:v>192</c:v>
                </c:pt>
                <c:pt idx="83">
                  <c:v>187</c:v>
                </c:pt>
                <c:pt idx="84">
                  <c:v>170</c:v>
                </c:pt>
                <c:pt idx="85">
                  <c:v>172</c:v>
                </c:pt>
                <c:pt idx="86">
                  <c:v>147</c:v>
                </c:pt>
                <c:pt idx="87">
                  <c:v>97</c:v>
                </c:pt>
                <c:pt idx="88">
                  <c:v>86</c:v>
                </c:pt>
                <c:pt idx="89">
                  <c:v>59</c:v>
                </c:pt>
                <c:pt idx="90">
                  <c:v>57</c:v>
                </c:pt>
                <c:pt idx="91">
                  <c:v>49</c:v>
                </c:pt>
                <c:pt idx="92">
                  <c:v>28</c:v>
                </c:pt>
                <c:pt idx="93">
                  <c:v>21</c:v>
                </c:pt>
                <c:pt idx="94">
                  <c:v>8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13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8</c:v>
                </c:pt>
                <c:pt idx="10">
                  <c:v>26</c:v>
                </c:pt>
                <c:pt idx="11">
                  <c:v>12</c:v>
                </c:pt>
                <c:pt idx="12">
                  <c:v>17</c:v>
                </c:pt>
                <c:pt idx="13">
                  <c:v>22</c:v>
                </c:pt>
                <c:pt idx="14">
                  <c:v>32</c:v>
                </c:pt>
                <c:pt idx="15">
                  <c:v>24</c:v>
                </c:pt>
                <c:pt idx="16">
                  <c:v>22</c:v>
                </c:pt>
                <c:pt idx="17">
                  <c:v>32</c:v>
                </c:pt>
                <c:pt idx="18">
                  <c:v>41</c:v>
                </c:pt>
                <c:pt idx="19">
                  <c:v>47</c:v>
                </c:pt>
                <c:pt idx="20">
                  <c:v>57</c:v>
                </c:pt>
                <c:pt idx="21">
                  <c:v>51</c:v>
                </c:pt>
                <c:pt idx="22">
                  <c:v>64</c:v>
                </c:pt>
                <c:pt idx="23">
                  <c:v>55</c:v>
                </c:pt>
                <c:pt idx="24">
                  <c:v>66</c:v>
                </c:pt>
                <c:pt idx="25">
                  <c:v>77</c:v>
                </c:pt>
                <c:pt idx="26">
                  <c:v>74</c:v>
                </c:pt>
                <c:pt idx="27">
                  <c:v>76</c:v>
                </c:pt>
                <c:pt idx="28">
                  <c:v>89</c:v>
                </c:pt>
                <c:pt idx="29">
                  <c:v>83</c:v>
                </c:pt>
                <c:pt idx="30">
                  <c:v>75</c:v>
                </c:pt>
                <c:pt idx="31">
                  <c:v>89</c:v>
                </c:pt>
                <c:pt idx="32">
                  <c:v>119</c:v>
                </c:pt>
                <c:pt idx="33">
                  <c:v>93</c:v>
                </c:pt>
                <c:pt idx="34">
                  <c:v>119</c:v>
                </c:pt>
                <c:pt idx="35">
                  <c:v>139</c:v>
                </c:pt>
                <c:pt idx="36">
                  <c:v>114</c:v>
                </c:pt>
                <c:pt idx="37">
                  <c:v>122</c:v>
                </c:pt>
                <c:pt idx="38">
                  <c:v>142</c:v>
                </c:pt>
                <c:pt idx="39">
                  <c:v>140</c:v>
                </c:pt>
                <c:pt idx="40">
                  <c:v>142</c:v>
                </c:pt>
                <c:pt idx="41">
                  <c:v>147</c:v>
                </c:pt>
                <c:pt idx="42">
                  <c:v>120</c:v>
                </c:pt>
                <c:pt idx="43">
                  <c:v>123</c:v>
                </c:pt>
                <c:pt idx="44">
                  <c:v>125</c:v>
                </c:pt>
                <c:pt idx="45">
                  <c:v>156</c:v>
                </c:pt>
                <c:pt idx="46">
                  <c:v>117</c:v>
                </c:pt>
                <c:pt idx="47">
                  <c:v>130</c:v>
                </c:pt>
                <c:pt idx="48">
                  <c:v>156</c:v>
                </c:pt>
                <c:pt idx="49">
                  <c:v>172</c:v>
                </c:pt>
                <c:pt idx="50">
                  <c:v>160</c:v>
                </c:pt>
                <c:pt idx="51">
                  <c:v>158</c:v>
                </c:pt>
                <c:pt idx="52">
                  <c:v>136</c:v>
                </c:pt>
                <c:pt idx="53">
                  <c:v>169</c:v>
                </c:pt>
                <c:pt idx="54">
                  <c:v>190</c:v>
                </c:pt>
                <c:pt idx="55">
                  <c:v>195</c:v>
                </c:pt>
                <c:pt idx="56">
                  <c:v>208</c:v>
                </c:pt>
                <c:pt idx="57">
                  <c:v>252</c:v>
                </c:pt>
                <c:pt idx="58">
                  <c:v>273</c:v>
                </c:pt>
                <c:pt idx="59">
                  <c:v>260</c:v>
                </c:pt>
                <c:pt idx="60">
                  <c:v>290</c:v>
                </c:pt>
                <c:pt idx="61">
                  <c:v>305</c:v>
                </c:pt>
                <c:pt idx="62">
                  <c:v>327</c:v>
                </c:pt>
                <c:pt idx="63">
                  <c:v>403</c:v>
                </c:pt>
                <c:pt idx="64">
                  <c:v>405</c:v>
                </c:pt>
                <c:pt idx="65">
                  <c:v>412</c:v>
                </c:pt>
                <c:pt idx="66">
                  <c:v>501</c:v>
                </c:pt>
                <c:pt idx="67">
                  <c:v>549</c:v>
                </c:pt>
                <c:pt idx="68">
                  <c:v>571</c:v>
                </c:pt>
                <c:pt idx="69">
                  <c:v>511</c:v>
                </c:pt>
                <c:pt idx="70">
                  <c:v>652</c:v>
                </c:pt>
                <c:pt idx="71">
                  <c:v>663</c:v>
                </c:pt>
                <c:pt idx="72">
                  <c:v>703</c:v>
                </c:pt>
                <c:pt idx="73">
                  <c:v>761</c:v>
                </c:pt>
                <c:pt idx="74">
                  <c:v>817</c:v>
                </c:pt>
                <c:pt idx="75">
                  <c:v>809</c:v>
                </c:pt>
                <c:pt idx="76">
                  <c:v>838</c:v>
                </c:pt>
                <c:pt idx="77">
                  <c:v>930</c:v>
                </c:pt>
                <c:pt idx="78">
                  <c:v>917</c:v>
                </c:pt>
                <c:pt idx="79">
                  <c:v>1044</c:v>
                </c:pt>
                <c:pt idx="80">
                  <c:v>1088</c:v>
                </c:pt>
                <c:pt idx="81">
                  <c:v>1097</c:v>
                </c:pt>
                <c:pt idx="82">
                  <c:v>1203</c:v>
                </c:pt>
                <c:pt idx="83">
                  <c:v>1122</c:v>
                </c:pt>
                <c:pt idx="84">
                  <c:v>1105</c:v>
                </c:pt>
                <c:pt idx="85">
                  <c:v>953</c:v>
                </c:pt>
                <c:pt idx="86">
                  <c:v>856</c:v>
                </c:pt>
                <c:pt idx="87">
                  <c:v>694</c:v>
                </c:pt>
                <c:pt idx="88">
                  <c:v>495</c:v>
                </c:pt>
                <c:pt idx="89">
                  <c:v>391</c:v>
                </c:pt>
                <c:pt idx="90">
                  <c:v>301</c:v>
                </c:pt>
                <c:pt idx="91">
                  <c:v>224</c:v>
                </c:pt>
                <c:pt idx="92">
                  <c:v>145</c:v>
                </c:pt>
                <c:pt idx="93">
                  <c:v>87</c:v>
                </c:pt>
                <c:pt idx="94">
                  <c:v>39</c:v>
                </c:pt>
                <c:pt idx="95">
                  <c:v>27</c:v>
                </c:pt>
                <c:pt idx="96">
                  <c:v>6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59</c:v>
                </c:pt>
                <c:pt idx="32">
                  <c:v>36</c:v>
                </c:pt>
                <c:pt idx="33">
                  <c:v>54</c:v>
                </c:pt>
                <c:pt idx="34">
                  <c:v>137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29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204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226</c:v>
                </c:pt>
                <c:pt idx="52">
                  <c:v>415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330</c:v>
                </c:pt>
                <c:pt idx="63">
                  <c:v>332</c:v>
                </c:pt>
                <c:pt idx="64">
                  <c:v>423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201</c:v>
                </c:pt>
                <c:pt idx="70">
                  <c:v>385</c:v>
                </c:pt>
                <c:pt idx="71">
                  <c:v>674</c:v>
                </c:pt>
                <c:pt idx="72">
                  <c:v>499</c:v>
                </c:pt>
                <c:pt idx="73">
                  <c:v>478</c:v>
                </c:pt>
                <c:pt idx="74">
                  <c:v>179</c:v>
                </c:pt>
                <c:pt idx="75">
                  <c:v>164</c:v>
                </c:pt>
                <c:pt idx="76">
                  <c:v>381</c:v>
                </c:pt>
                <c:pt idx="77">
                  <c:v>137</c:v>
                </c:pt>
                <c:pt idx="78">
                  <c:v>268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195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139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59</c:v>
                </c:pt>
                <c:pt idx="110">
                  <c:v>21</c:v>
                </c:pt>
                <c:pt idx="111">
                  <c:v>179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186</c:v>
                </c:pt>
                <c:pt idx="120">
                  <c:v>143</c:v>
                </c:pt>
                <c:pt idx="121">
                  <c:v>133</c:v>
                </c:pt>
                <c:pt idx="122">
                  <c:v>64</c:v>
                </c:pt>
                <c:pt idx="123">
                  <c:v>59</c:v>
                </c:pt>
                <c:pt idx="124">
                  <c:v>41</c:v>
                </c:pt>
                <c:pt idx="125">
                  <c:v>267</c:v>
                </c:pt>
                <c:pt idx="126">
                  <c:v>151</c:v>
                </c:pt>
                <c:pt idx="127">
                  <c:v>164</c:v>
                </c:pt>
                <c:pt idx="128">
                  <c:v>231</c:v>
                </c:pt>
                <c:pt idx="129">
                  <c:v>184</c:v>
                </c:pt>
                <c:pt idx="130">
                  <c:v>60</c:v>
                </c:pt>
                <c:pt idx="131">
                  <c:v>28</c:v>
                </c:pt>
                <c:pt idx="132">
                  <c:v>238</c:v>
                </c:pt>
                <c:pt idx="133">
                  <c:v>125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160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93</c:v>
                </c:pt>
                <c:pt idx="149">
                  <c:v>65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64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12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35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4</c:v>
                </c:pt>
                <c:pt idx="187">
                  <c:v>5</c:v>
                </c:pt>
                <c:pt idx="188">
                  <c:v>26</c:v>
                </c:pt>
                <c:pt idx="189">
                  <c:v>70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21</c:v>
                </c:pt>
                <c:pt idx="197">
                  <c:v>7</c:v>
                </c:pt>
                <c:pt idx="198">
                  <c:v>36</c:v>
                </c:pt>
                <c:pt idx="199">
                  <c:v>18</c:v>
                </c:pt>
                <c:pt idx="200">
                  <c:v>8</c:v>
                </c:pt>
                <c:pt idx="201">
                  <c:v>4</c:v>
                </c:pt>
                <c:pt idx="202">
                  <c:v>13</c:v>
                </c:pt>
                <c:pt idx="203">
                  <c:v>27</c:v>
                </c:pt>
                <c:pt idx="204">
                  <c:v>19</c:v>
                </c:pt>
                <c:pt idx="205">
                  <c:v>30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9</c:v>
                </c:pt>
                <c:pt idx="211">
                  <c:v>8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16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3</c:v>
                </c:pt>
                <c:pt idx="232">
                  <c:v>2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1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3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[$-405]d/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22</c:v>
                </c:pt>
                <c:pt idx="29">
                  <c:v>10</c:v>
                </c:pt>
                <c:pt idx="30">
                  <c:v>30</c:v>
                </c:pt>
                <c:pt idx="31">
                  <c:v>91</c:v>
                </c:pt>
                <c:pt idx="32">
                  <c:v>31</c:v>
                </c:pt>
                <c:pt idx="33">
                  <c:v>29</c:v>
                </c:pt>
                <c:pt idx="34">
                  <c:v>76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50</c:v>
                </c:pt>
                <c:pt idx="40">
                  <c:v>25</c:v>
                </c:pt>
                <c:pt idx="41">
                  <c:v>153</c:v>
                </c:pt>
                <c:pt idx="42">
                  <c:v>153</c:v>
                </c:pt>
                <c:pt idx="43">
                  <c:v>190</c:v>
                </c:pt>
                <c:pt idx="44">
                  <c:v>193</c:v>
                </c:pt>
                <c:pt idx="45">
                  <c:v>210</c:v>
                </c:pt>
                <c:pt idx="46">
                  <c:v>102</c:v>
                </c:pt>
                <c:pt idx="47">
                  <c:v>48</c:v>
                </c:pt>
                <c:pt idx="48">
                  <c:v>185</c:v>
                </c:pt>
                <c:pt idx="49">
                  <c:v>192</c:v>
                </c:pt>
                <c:pt idx="50">
                  <c:v>256</c:v>
                </c:pt>
                <c:pt idx="51">
                  <c:v>234</c:v>
                </c:pt>
                <c:pt idx="52">
                  <c:v>333</c:v>
                </c:pt>
                <c:pt idx="53">
                  <c:v>187</c:v>
                </c:pt>
                <c:pt idx="54">
                  <c:v>90</c:v>
                </c:pt>
                <c:pt idx="55">
                  <c:v>370</c:v>
                </c:pt>
                <c:pt idx="56">
                  <c:v>393</c:v>
                </c:pt>
                <c:pt idx="57">
                  <c:v>133</c:v>
                </c:pt>
                <c:pt idx="58">
                  <c:v>467</c:v>
                </c:pt>
                <c:pt idx="59">
                  <c:v>331</c:v>
                </c:pt>
                <c:pt idx="60">
                  <c:v>180</c:v>
                </c:pt>
                <c:pt idx="61">
                  <c:v>115</c:v>
                </c:pt>
                <c:pt idx="62">
                  <c:v>292</c:v>
                </c:pt>
                <c:pt idx="63">
                  <c:v>229</c:v>
                </c:pt>
                <c:pt idx="64">
                  <c:v>325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46</c:v>
                </c:pt>
                <c:pt idx="69">
                  <c:v>194</c:v>
                </c:pt>
                <c:pt idx="70">
                  <c:v>201</c:v>
                </c:pt>
                <c:pt idx="71">
                  <c:v>259</c:v>
                </c:pt>
                <c:pt idx="72">
                  <c:v>228</c:v>
                </c:pt>
                <c:pt idx="73">
                  <c:v>203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35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92</c:v>
                </c:pt>
                <c:pt idx="86">
                  <c:v>53</c:v>
                </c:pt>
                <c:pt idx="87">
                  <c:v>81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90</c:v>
                </c:pt>
                <c:pt idx="95">
                  <c:v>39</c:v>
                </c:pt>
                <c:pt idx="96">
                  <c:v>24</c:v>
                </c:pt>
                <c:pt idx="97">
                  <c:v>121</c:v>
                </c:pt>
                <c:pt idx="98">
                  <c:v>75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15</c:v>
                </c:pt>
                <c:pt idx="104">
                  <c:v>130</c:v>
                </c:pt>
                <c:pt idx="105">
                  <c:v>71</c:v>
                </c:pt>
                <c:pt idx="106">
                  <c:v>94</c:v>
                </c:pt>
                <c:pt idx="107">
                  <c:v>50</c:v>
                </c:pt>
                <c:pt idx="108">
                  <c:v>74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109</c:v>
                </c:pt>
                <c:pt idx="113">
                  <c:v>115</c:v>
                </c:pt>
                <c:pt idx="114">
                  <c:v>27</c:v>
                </c:pt>
                <c:pt idx="115">
                  <c:v>44</c:v>
                </c:pt>
                <c:pt idx="116">
                  <c:v>49</c:v>
                </c:pt>
                <c:pt idx="117">
                  <c:v>45</c:v>
                </c:pt>
                <c:pt idx="118">
                  <c:v>189</c:v>
                </c:pt>
                <c:pt idx="119">
                  <c:v>144</c:v>
                </c:pt>
                <c:pt idx="120">
                  <c:v>108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34</c:v>
                </c:pt>
                <c:pt idx="125">
                  <c:v>262</c:v>
                </c:pt>
                <c:pt idx="126">
                  <c:v>143</c:v>
                </c:pt>
                <c:pt idx="127">
                  <c:v>111</c:v>
                </c:pt>
                <c:pt idx="128">
                  <c:v>97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226</c:v>
                </c:pt>
                <c:pt idx="133">
                  <c:v>95</c:v>
                </c:pt>
                <c:pt idx="134">
                  <c:v>106</c:v>
                </c:pt>
                <c:pt idx="135">
                  <c:v>52</c:v>
                </c:pt>
                <c:pt idx="136">
                  <c:v>63</c:v>
                </c:pt>
                <c:pt idx="137">
                  <c:v>31</c:v>
                </c:pt>
                <c:pt idx="138">
                  <c:v>26</c:v>
                </c:pt>
                <c:pt idx="139">
                  <c:v>122</c:v>
                </c:pt>
                <c:pt idx="140">
                  <c:v>74</c:v>
                </c:pt>
                <c:pt idx="141">
                  <c:v>71</c:v>
                </c:pt>
                <c:pt idx="142">
                  <c:v>58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57</c:v>
                </c:pt>
                <c:pt idx="149">
                  <c:v>32</c:v>
                </c:pt>
                <c:pt idx="150">
                  <c:v>45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67</c:v>
                </c:pt>
                <c:pt idx="155">
                  <c:v>54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9</c:v>
                </c:pt>
                <c:pt idx="167">
                  <c:v>62</c:v>
                </c:pt>
                <c:pt idx="168">
                  <c:v>32</c:v>
                </c:pt>
                <c:pt idx="169">
                  <c:v>36</c:v>
                </c:pt>
                <c:pt idx="170">
                  <c:v>28</c:v>
                </c:pt>
                <c:pt idx="171">
                  <c:v>33</c:v>
                </c:pt>
                <c:pt idx="172">
                  <c:v>6</c:v>
                </c:pt>
                <c:pt idx="173">
                  <c:v>18</c:v>
                </c:pt>
                <c:pt idx="174">
                  <c:v>70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38</c:v>
                </c:pt>
                <c:pt idx="183">
                  <c:v>55</c:v>
                </c:pt>
                <c:pt idx="184">
                  <c:v>33</c:v>
                </c:pt>
                <c:pt idx="185">
                  <c:v>28</c:v>
                </c:pt>
                <c:pt idx="186">
                  <c:v>13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25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34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27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4</c:v>
                </c:pt>
                <c:pt idx="217">
                  <c:v>20</c:v>
                </c:pt>
                <c:pt idx="218">
                  <c:v>15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5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5</c:v>
                </c:pt>
                <c:pt idx="239">
                  <c:v>1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3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1</c:v>
                </c:pt>
                <c:pt idx="346">
                  <c:v>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[$-405]d/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150</c:v>
                </c:pt>
                <c:pt idx="32">
                  <c:v>67</c:v>
                </c:pt>
                <c:pt idx="33">
                  <c:v>83</c:v>
                </c:pt>
                <c:pt idx="34">
                  <c:v>213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79</c:v>
                </c:pt>
                <c:pt idx="40">
                  <c:v>36</c:v>
                </c:pt>
                <c:pt idx="41">
                  <c:v>291</c:v>
                </c:pt>
                <c:pt idx="42">
                  <c:v>375</c:v>
                </c:pt>
                <c:pt idx="43">
                  <c:v>371</c:v>
                </c:pt>
                <c:pt idx="44">
                  <c:v>383</c:v>
                </c:pt>
                <c:pt idx="45">
                  <c:v>414</c:v>
                </c:pt>
                <c:pt idx="46">
                  <c:v>257</c:v>
                </c:pt>
                <c:pt idx="47">
                  <c:v>89</c:v>
                </c:pt>
                <c:pt idx="48">
                  <c:v>427</c:v>
                </c:pt>
                <c:pt idx="49">
                  <c:v>388</c:v>
                </c:pt>
                <c:pt idx="50">
                  <c:v>582</c:v>
                </c:pt>
                <c:pt idx="51">
                  <c:v>460</c:v>
                </c:pt>
                <c:pt idx="52">
                  <c:v>748</c:v>
                </c:pt>
                <c:pt idx="53">
                  <c:v>414</c:v>
                </c:pt>
                <c:pt idx="54">
                  <c:v>284</c:v>
                </c:pt>
                <c:pt idx="55">
                  <c:v>757</c:v>
                </c:pt>
                <c:pt idx="56">
                  <c:v>914</c:v>
                </c:pt>
                <c:pt idx="57">
                  <c:v>393</c:v>
                </c:pt>
                <c:pt idx="58">
                  <c:v>1002</c:v>
                </c:pt>
                <c:pt idx="59">
                  <c:v>918</c:v>
                </c:pt>
                <c:pt idx="60">
                  <c:v>516</c:v>
                </c:pt>
                <c:pt idx="61">
                  <c:v>327</c:v>
                </c:pt>
                <c:pt idx="62">
                  <c:v>622</c:v>
                </c:pt>
                <c:pt idx="63">
                  <c:v>561</c:v>
                </c:pt>
                <c:pt idx="64">
                  <c:v>748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124</c:v>
                </c:pt>
                <c:pt idx="69">
                  <c:v>395</c:v>
                </c:pt>
                <c:pt idx="70">
                  <c:v>586</c:v>
                </c:pt>
                <c:pt idx="71">
                  <c:v>933</c:v>
                </c:pt>
                <c:pt idx="72">
                  <c:v>727</c:v>
                </c:pt>
                <c:pt idx="73">
                  <c:v>681</c:v>
                </c:pt>
                <c:pt idx="74">
                  <c:v>251</c:v>
                </c:pt>
                <c:pt idx="75">
                  <c:v>194</c:v>
                </c:pt>
                <c:pt idx="76">
                  <c:v>556</c:v>
                </c:pt>
                <c:pt idx="77">
                  <c:v>183</c:v>
                </c:pt>
                <c:pt idx="78">
                  <c:v>429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517</c:v>
                </c:pt>
                <c:pt idx="84">
                  <c:v>303</c:v>
                </c:pt>
                <c:pt idx="85">
                  <c:v>215</c:v>
                </c:pt>
                <c:pt idx="86">
                  <c:v>248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229</c:v>
                </c:pt>
                <c:pt idx="95">
                  <c:v>127</c:v>
                </c:pt>
                <c:pt idx="96">
                  <c:v>44</c:v>
                </c:pt>
                <c:pt idx="97">
                  <c:v>263</c:v>
                </c:pt>
                <c:pt idx="98">
                  <c:v>164</c:v>
                </c:pt>
                <c:pt idx="99">
                  <c:v>203</c:v>
                </c:pt>
                <c:pt idx="100">
                  <c:v>143</c:v>
                </c:pt>
                <c:pt idx="101">
                  <c:v>307</c:v>
                </c:pt>
                <c:pt idx="102">
                  <c:v>88</c:v>
                </c:pt>
                <c:pt idx="103">
                  <c:v>65</c:v>
                </c:pt>
                <c:pt idx="104">
                  <c:v>278</c:v>
                </c:pt>
                <c:pt idx="105">
                  <c:v>204</c:v>
                </c:pt>
                <c:pt idx="106">
                  <c:v>194</c:v>
                </c:pt>
                <c:pt idx="107">
                  <c:v>118</c:v>
                </c:pt>
                <c:pt idx="108">
                  <c:v>289</c:v>
                </c:pt>
                <c:pt idx="109">
                  <c:v>86</c:v>
                </c:pt>
                <c:pt idx="110">
                  <c:v>48</c:v>
                </c:pt>
                <c:pt idx="111">
                  <c:v>336</c:v>
                </c:pt>
                <c:pt idx="112">
                  <c:v>283</c:v>
                </c:pt>
                <c:pt idx="113">
                  <c:v>237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142</c:v>
                </c:pt>
                <c:pt idx="118">
                  <c:v>354</c:v>
                </c:pt>
                <c:pt idx="119">
                  <c:v>330</c:v>
                </c:pt>
                <c:pt idx="120">
                  <c:v>251</c:v>
                </c:pt>
                <c:pt idx="121">
                  <c:v>217</c:v>
                </c:pt>
                <c:pt idx="122">
                  <c:v>92</c:v>
                </c:pt>
                <c:pt idx="123">
                  <c:v>116</c:v>
                </c:pt>
                <c:pt idx="124">
                  <c:v>75</c:v>
                </c:pt>
                <c:pt idx="125">
                  <c:v>529</c:v>
                </c:pt>
                <c:pt idx="126">
                  <c:v>294</c:v>
                </c:pt>
                <c:pt idx="127">
                  <c:v>275</c:v>
                </c:pt>
                <c:pt idx="128">
                  <c:v>328</c:v>
                </c:pt>
                <c:pt idx="129">
                  <c:v>304</c:v>
                </c:pt>
                <c:pt idx="130">
                  <c:v>108</c:v>
                </c:pt>
                <c:pt idx="131">
                  <c:v>52</c:v>
                </c:pt>
                <c:pt idx="132">
                  <c:v>464</c:v>
                </c:pt>
                <c:pt idx="133">
                  <c:v>220</c:v>
                </c:pt>
                <c:pt idx="134">
                  <c:v>281</c:v>
                </c:pt>
                <c:pt idx="135">
                  <c:v>149</c:v>
                </c:pt>
                <c:pt idx="136">
                  <c:v>148</c:v>
                </c:pt>
                <c:pt idx="137">
                  <c:v>66</c:v>
                </c:pt>
                <c:pt idx="138">
                  <c:v>71</c:v>
                </c:pt>
                <c:pt idx="139">
                  <c:v>282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150</c:v>
                </c:pt>
                <c:pt idx="149">
                  <c:v>97</c:v>
                </c:pt>
                <c:pt idx="150">
                  <c:v>82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85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21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69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66</c:v>
                </c:pt>
                <c:pt idx="183">
                  <c:v>101</c:v>
                </c:pt>
                <c:pt idx="184">
                  <c:v>42</c:v>
                </c:pt>
                <c:pt idx="185">
                  <c:v>50</c:v>
                </c:pt>
                <c:pt idx="186">
                  <c:v>17</c:v>
                </c:pt>
                <c:pt idx="187">
                  <c:v>14</c:v>
                </c:pt>
                <c:pt idx="188">
                  <c:v>85</c:v>
                </c:pt>
                <c:pt idx="189">
                  <c:v>107</c:v>
                </c:pt>
                <c:pt idx="190">
                  <c:v>84</c:v>
                </c:pt>
                <c:pt idx="191">
                  <c:v>37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60</c:v>
                </c:pt>
                <c:pt idx="196">
                  <c:v>44</c:v>
                </c:pt>
                <c:pt idx="197">
                  <c:v>30</c:v>
                </c:pt>
                <c:pt idx="198">
                  <c:v>52</c:v>
                </c:pt>
                <c:pt idx="199">
                  <c:v>38</c:v>
                </c:pt>
                <c:pt idx="200">
                  <c:v>9</c:v>
                </c:pt>
                <c:pt idx="201">
                  <c:v>8</c:v>
                </c:pt>
                <c:pt idx="202">
                  <c:v>40</c:v>
                </c:pt>
                <c:pt idx="203">
                  <c:v>45</c:v>
                </c:pt>
                <c:pt idx="204">
                  <c:v>29</c:v>
                </c:pt>
                <c:pt idx="205">
                  <c:v>38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22</c:v>
                </c:pt>
                <c:pt idx="211">
                  <c:v>21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5</c:v>
                </c:pt>
                <c:pt idx="217">
                  <c:v>25</c:v>
                </c:pt>
                <c:pt idx="218">
                  <c:v>31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8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6</c:v>
                </c:pt>
                <c:pt idx="232">
                  <c:v>5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3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 formatCode="General">
                  <c:v>0</c:v>
                </c:pt>
                <c:pt idx="300" formatCode="General">
                  <c:v>0</c:v>
                </c:pt>
                <c:pt idx="301" formatCode="General">
                  <c:v>0</c:v>
                </c:pt>
                <c:pt idx="302" formatCode="General">
                  <c:v>1</c:v>
                </c:pt>
                <c:pt idx="303" formatCode="General">
                  <c:v>1</c:v>
                </c:pt>
                <c:pt idx="304" formatCode="General">
                  <c:v>0</c:v>
                </c:pt>
                <c:pt idx="305" formatCode="General">
                  <c:v>0</c:v>
                </c:pt>
                <c:pt idx="306" formatCode="General">
                  <c:v>1</c:v>
                </c:pt>
                <c:pt idx="307" formatCode="General">
                  <c:v>0</c:v>
                </c:pt>
                <c:pt idx="308" formatCode="General">
                  <c:v>0</c:v>
                </c:pt>
                <c:pt idx="309" formatCode="General">
                  <c:v>0</c:v>
                </c:pt>
                <c:pt idx="310" formatCode="General">
                  <c:v>1</c:v>
                </c:pt>
                <c:pt idx="311" formatCode="General">
                  <c:v>0</c:v>
                </c:pt>
                <c:pt idx="312" formatCode="General">
                  <c:v>0</c:v>
                </c:pt>
                <c:pt idx="313" formatCode="General">
                  <c:v>1</c:v>
                </c:pt>
                <c:pt idx="314" formatCode="General">
                  <c:v>0</c:v>
                </c:pt>
                <c:pt idx="315" formatCode="General">
                  <c:v>0</c:v>
                </c:pt>
                <c:pt idx="316" formatCode="General">
                  <c:v>0</c:v>
                </c:pt>
                <c:pt idx="317" formatCode="General">
                  <c:v>0</c:v>
                </c:pt>
                <c:pt idx="318" formatCode="General">
                  <c:v>0</c:v>
                </c:pt>
                <c:pt idx="319" formatCode="General">
                  <c:v>0</c:v>
                </c:pt>
                <c:pt idx="320" formatCode="General">
                  <c:v>0</c:v>
                </c:pt>
                <c:pt idx="321" formatCode="General">
                  <c:v>0</c:v>
                </c:pt>
                <c:pt idx="322" formatCode="General">
                  <c:v>0</c:v>
                </c:pt>
                <c:pt idx="323" formatCode="General">
                  <c:v>1</c:v>
                </c:pt>
                <c:pt idx="324" formatCode="General">
                  <c:v>0</c:v>
                </c:pt>
                <c:pt idx="325" formatCode="General">
                  <c:v>0</c:v>
                </c:pt>
                <c:pt idx="326" formatCode="General">
                  <c:v>0</c:v>
                </c:pt>
                <c:pt idx="327" formatCode="General">
                  <c:v>0</c:v>
                </c:pt>
                <c:pt idx="328" formatCode="General">
                  <c:v>0</c:v>
                </c:pt>
                <c:pt idx="329" formatCode="General">
                  <c:v>0</c:v>
                </c:pt>
                <c:pt idx="330" formatCode="General">
                  <c:v>2</c:v>
                </c:pt>
                <c:pt idx="331" formatCode="General">
                  <c:v>0</c:v>
                </c:pt>
                <c:pt idx="332" formatCode="General">
                  <c:v>0</c:v>
                </c:pt>
                <c:pt idx="333" formatCode="General">
                  <c:v>0</c:v>
                </c:pt>
                <c:pt idx="334" formatCode="General">
                  <c:v>0</c:v>
                </c:pt>
                <c:pt idx="335" formatCode="General">
                  <c:v>0</c:v>
                </c:pt>
                <c:pt idx="336" formatCode="General">
                  <c:v>0</c:v>
                </c:pt>
                <c:pt idx="337" formatCode="General">
                  <c:v>0</c:v>
                </c:pt>
                <c:pt idx="338" formatCode="General">
                  <c:v>0</c:v>
                </c:pt>
                <c:pt idx="339" formatCode="General">
                  <c:v>0</c:v>
                </c:pt>
                <c:pt idx="340" formatCode="General">
                  <c:v>0</c:v>
                </c:pt>
                <c:pt idx="341" formatCode="General">
                  <c:v>0</c:v>
                </c:pt>
                <c:pt idx="342" formatCode="General">
                  <c:v>0</c:v>
                </c:pt>
                <c:pt idx="343" formatCode="General">
                  <c:v>0</c:v>
                </c:pt>
                <c:pt idx="344" formatCode="General">
                  <c:v>0</c:v>
                </c:pt>
                <c:pt idx="345" formatCode="General">
                  <c:v>1</c:v>
                </c:pt>
                <c:pt idx="346" formatCode="General">
                  <c:v>1</c:v>
                </c:pt>
                <c:pt idx="347" formatCode="General">
                  <c:v>0</c:v>
                </c:pt>
                <c:pt idx="348" formatCode="General">
                  <c:v>0</c:v>
                </c:pt>
                <c:pt idx="349" formatCode="General">
                  <c:v>1</c:v>
                </c:pt>
                <c:pt idx="350" formatCode="General">
                  <c:v>1</c:v>
                </c:pt>
                <c:pt idx="351" formatCode="General">
                  <c:v>0</c:v>
                </c:pt>
                <c:pt idx="352" formatCode="General">
                  <c:v>1</c:v>
                </c:pt>
                <c:pt idx="353" formatCode="General">
                  <c:v>0</c:v>
                </c:pt>
                <c:pt idx="354" formatCode="General">
                  <c:v>0</c:v>
                </c:pt>
                <c:pt idx="355" formatCode="General">
                  <c:v>0</c:v>
                </c:pt>
                <c:pt idx="356" formatCode="General">
                  <c:v>0</c:v>
                </c:pt>
                <c:pt idx="357" formatCode="General">
                  <c:v>4</c:v>
                </c:pt>
                <c:pt idx="358" formatCode="General">
                  <c:v>0</c:v>
                </c:pt>
                <c:pt idx="359" formatCode="General">
                  <c:v>0</c:v>
                </c:pt>
                <c:pt idx="36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[$-405]d/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11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53</c:v>
                </c:pt>
                <c:pt idx="65">
                  <c:v>43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49</c:v>
                </c:pt>
                <c:pt idx="73">
                  <c:v>48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23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14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23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11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8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7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2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1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[$-405]d/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95427935572904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Sheet1!$A$2:$A$275</c:f>
              <c:numCache>
                <c:formatCode>m/d/yyyy</c:formatCode>
                <c:ptCount val="274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44377</c:v>
                </c:pt>
                <c:pt idx="262">
                  <c:v>44378</c:v>
                </c:pt>
                <c:pt idx="263">
                  <c:v>44381</c:v>
                </c:pt>
                <c:pt idx="264">
                  <c:v>44385</c:v>
                </c:pt>
                <c:pt idx="265">
                  <c:v>44388</c:v>
                </c:pt>
                <c:pt idx="266">
                  <c:v>44398</c:v>
                </c:pt>
                <c:pt idx="267">
                  <c:v>44405</c:v>
                </c:pt>
                <c:pt idx="268">
                  <c:v>44420</c:v>
                </c:pt>
                <c:pt idx="269">
                  <c:v>44421</c:v>
                </c:pt>
                <c:pt idx="270">
                  <c:v>44424</c:v>
                </c:pt>
                <c:pt idx="271">
                  <c:v>44425</c:v>
                </c:pt>
                <c:pt idx="272">
                  <c:v>44427</c:v>
                </c:pt>
                <c:pt idx="273">
                  <c:v>44432</c:v>
                </c:pt>
              </c:numCache>
            </c:numRef>
          </c:cat>
          <c:val>
            <c:numRef>
              <c:f>Sheet1!$B$2:$B$275</c:f>
              <c:numCache>
                <c:formatCode>General</c:formatCode>
                <c:ptCount val="27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4</c:v>
                </c:pt>
                <c:pt idx="22">
                  <c:v>1</c:v>
                </c:pt>
                <c:pt idx="23">
                  <c:v>8</c:v>
                </c:pt>
                <c:pt idx="24">
                  <c:v>9</c:v>
                </c:pt>
                <c:pt idx="25">
                  <c:v>18</c:v>
                </c:pt>
                <c:pt idx="26">
                  <c:v>9</c:v>
                </c:pt>
                <c:pt idx="27">
                  <c:v>7</c:v>
                </c:pt>
                <c:pt idx="28">
                  <c:v>37</c:v>
                </c:pt>
                <c:pt idx="29">
                  <c:v>15</c:v>
                </c:pt>
                <c:pt idx="30">
                  <c:v>8</c:v>
                </c:pt>
                <c:pt idx="31">
                  <c:v>16</c:v>
                </c:pt>
                <c:pt idx="32">
                  <c:v>28</c:v>
                </c:pt>
                <c:pt idx="33">
                  <c:v>11</c:v>
                </c:pt>
                <c:pt idx="34">
                  <c:v>2</c:v>
                </c:pt>
                <c:pt idx="35">
                  <c:v>28</c:v>
                </c:pt>
                <c:pt idx="36">
                  <c:v>35</c:v>
                </c:pt>
                <c:pt idx="37">
                  <c:v>49</c:v>
                </c:pt>
                <c:pt idx="38">
                  <c:v>30</c:v>
                </c:pt>
                <c:pt idx="39">
                  <c:v>39</c:v>
                </c:pt>
                <c:pt idx="40">
                  <c:v>25</c:v>
                </c:pt>
                <c:pt idx="41">
                  <c:v>16</c:v>
                </c:pt>
                <c:pt idx="42">
                  <c:v>41</c:v>
                </c:pt>
                <c:pt idx="43">
                  <c:v>40</c:v>
                </c:pt>
                <c:pt idx="44">
                  <c:v>50</c:v>
                </c:pt>
                <c:pt idx="45">
                  <c:v>61</c:v>
                </c:pt>
                <c:pt idx="46">
                  <c:v>74</c:v>
                </c:pt>
                <c:pt idx="47">
                  <c:v>45</c:v>
                </c:pt>
                <c:pt idx="48">
                  <c:v>33</c:v>
                </c:pt>
                <c:pt idx="49">
                  <c:v>78</c:v>
                </c:pt>
                <c:pt idx="50">
                  <c:v>68</c:v>
                </c:pt>
                <c:pt idx="51">
                  <c:v>41</c:v>
                </c:pt>
                <c:pt idx="52">
                  <c:v>83</c:v>
                </c:pt>
                <c:pt idx="53">
                  <c:v>94</c:v>
                </c:pt>
                <c:pt idx="54">
                  <c:v>37</c:v>
                </c:pt>
                <c:pt idx="55">
                  <c:v>37</c:v>
                </c:pt>
                <c:pt idx="56">
                  <c:v>61</c:v>
                </c:pt>
                <c:pt idx="57">
                  <c:v>61</c:v>
                </c:pt>
                <c:pt idx="58">
                  <c:v>63</c:v>
                </c:pt>
                <c:pt idx="59">
                  <c:v>76</c:v>
                </c:pt>
                <c:pt idx="60">
                  <c:v>83</c:v>
                </c:pt>
                <c:pt idx="61">
                  <c:v>31</c:v>
                </c:pt>
                <c:pt idx="62">
                  <c:v>16</c:v>
                </c:pt>
                <c:pt idx="63">
                  <c:v>52</c:v>
                </c:pt>
                <c:pt idx="64">
                  <c:v>71</c:v>
                </c:pt>
                <c:pt idx="65">
                  <c:v>115</c:v>
                </c:pt>
                <c:pt idx="66">
                  <c:v>92</c:v>
                </c:pt>
                <c:pt idx="67">
                  <c:v>74</c:v>
                </c:pt>
                <c:pt idx="68">
                  <c:v>42</c:v>
                </c:pt>
                <c:pt idx="69">
                  <c:v>23</c:v>
                </c:pt>
                <c:pt idx="70">
                  <c:v>64</c:v>
                </c:pt>
                <c:pt idx="71">
                  <c:v>26</c:v>
                </c:pt>
                <c:pt idx="72">
                  <c:v>47</c:v>
                </c:pt>
                <c:pt idx="73">
                  <c:v>58</c:v>
                </c:pt>
                <c:pt idx="74">
                  <c:v>49</c:v>
                </c:pt>
                <c:pt idx="75">
                  <c:v>18</c:v>
                </c:pt>
                <c:pt idx="76">
                  <c:v>13</c:v>
                </c:pt>
                <c:pt idx="77">
                  <c:v>64</c:v>
                </c:pt>
                <c:pt idx="78">
                  <c:v>39</c:v>
                </c:pt>
                <c:pt idx="79">
                  <c:v>25</c:v>
                </c:pt>
                <c:pt idx="80">
                  <c:v>34</c:v>
                </c:pt>
                <c:pt idx="81">
                  <c:v>28</c:v>
                </c:pt>
                <c:pt idx="82">
                  <c:v>15</c:v>
                </c:pt>
                <c:pt idx="83">
                  <c:v>13</c:v>
                </c:pt>
                <c:pt idx="84">
                  <c:v>42</c:v>
                </c:pt>
                <c:pt idx="85">
                  <c:v>33</c:v>
                </c:pt>
                <c:pt idx="86">
                  <c:v>27</c:v>
                </c:pt>
                <c:pt idx="87">
                  <c:v>21</c:v>
                </c:pt>
                <c:pt idx="88">
                  <c:v>35</c:v>
                </c:pt>
                <c:pt idx="89">
                  <c:v>19</c:v>
                </c:pt>
                <c:pt idx="90">
                  <c:v>10</c:v>
                </c:pt>
                <c:pt idx="91">
                  <c:v>34</c:v>
                </c:pt>
                <c:pt idx="92">
                  <c:v>28</c:v>
                </c:pt>
                <c:pt idx="93">
                  <c:v>32</c:v>
                </c:pt>
                <c:pt idx="94">
                  <c:v>23</c:v>
                </c:pt>
                <c:pt idx="95">
                  <c:v>32</c:v>
                </c:pt>
                <c:pt idx="96">
                  <c:v>18</c:v>
                </c:pt>
                <c:pt idx="97">
                  <c:v>24</c:v>
                </c:pt>
                <c:pt idx="98">
                  <c:v>36</c:v>
                </c:pt>
                <c:pt idx="99">
                  <c:v>26</c:v>
                </c:pt>
                <c:pt idx="100">
                  <c:v>27</c:v>
                </c:pt>
                <c:pt idx="101">
                  <c:v>14</c:v>
                </c:pt>
                <c:pt idx="102">
                  <c:v>39</c:v>
                </c:pt>
                <c:pt idx="103">
                  <c:v>15</c:v>
                </c:pt>
                <c:pt idx="104">
                  <c:v>6</c:v>
                </c:pt>
                <c:pt idx="105">
                  <c:v>29</c:v>
                </c:pt>
                <c:pt idx="106">
                  <c:v>40</c:v>
                </c:pt>
                <c:pt idx="107">
                  <c:v>20</c:v>
                </c:pt>
                <c:pt idx="108">
                  <c:v>5</c:v>
                </c:pt>
                <c:pt idx="109">
                  <c:v>21</c:v>
                </c:pt>
                <c:pt idx="110">
                  <c:v>17</c:v>
                </c:pt>
                <c:pt idx="111">
                  <c:v>19</c:v>
                </c:pt>
                <c:pt idx="112">
                  <c:v>20</c:v>
                </c:pt>
                <c:pt idx="113">
                  <c:v>44</c:v>
                </c:pt>
                <c:pt idx="114">
                  <c:v>24</c:v>
                </c:pt>
                <c:pt idx="115">
                  <c:v>36</c:v>
                </c:pt>
                <c:pt idx="116">
                  <c:v>19</c:v>
                </c:pt>
                <c:pt idx="117">
                  <c:v>14</c:v>
                </c:pt>
                <c:pt idx="118">
                  <c:v>4</c:v>
                </c:pt>
                <c:pt idx="119">
                  <c:v>29</c:v>
                </c:pt>
                <c:pt idx="120">
                  <c:v>28</c:v>
                </c:pt>
                <c:pt idx="121">
                  <c:v>40</c:v>
                </c:pt>
                <c:pt idx="122">
                  <c:v>38</c:v>
                </c:pt>
                <c:pt idx="123">
                  <c:v>32</c:v>
                </c:pt>
                <c:pt idx="124">
                  <c:v>15</c:v>
                </c:pt>
                <c:pt idx="125">
                  <c:v>6</c:v>
                </c:pt>
                <c:pt idx="126">
                  <c:v>50</c:v>
                </c:pt>
                <c:pt idx="127">
                  <c:v>23</c:v>
                </c:pt>
                <c:pt idx="128">
                  <c:v>23</c:v>
                </c:pt>
                <c:pt idx="129">
                  <c:v>13</c:v>
                </c:pt>
                <c:pt idx="130">
                  <c:v>20</c:v>
                </c:pt>
                <c:pt idx="131">
                  <c:v>12</c:v>
                </c:pt>
                <c:pt idx="132">
                  <c:v>15</c:v>
                </c:pt>
                <c:pt idx="133">
                  <c:v>28</c:v>
                </c:pt>
                <c:pt idx="134">
                  <c:v>23</c:v>
                </c:pt>
                <c:pt idx="135">
                  <c:v>38</c:v>
                </c:pt>
                <c:pt idx="136">
                  <c:v>23</c:v>
                </c:pt>
                <c:pt idx="137">
                  <c:v>21</c:v>
                </c:pt>
                <c:pt idx="138">
                  <c:v>7</c:v>
                </c:pt>
                <c:pt idx="139">
                  <c:v>9</c:v>
                </c:pt>
                <c:pt idx="140">
                  <c:v>22</c:v>
                </c:pt>
                <c:pt idx="141">
                  <c:v>11</c:v>
                </c:pt>
                <c:pt idx="142">
                  <c:v>20</c:v>
                </c:pt>
                <c:pt idx="143">
                  <c:v>10</c:v>
                </c:pt>
                <c:pt idx="144">
                  <c:v>8</c:v>
                </c:pt>
                <c:pt idx="145">
                  <c:v>9</c:v>
                </c:pt>
                <c:pt idx="146">
                  <c:v>5</c:v>
                </c:pt>
                <c:pt idx="147">
                  <c:v>20</c:v>
                </c:pt>
                <c:pt idx="148">
                  <c:v>20</c:v>
                </c:pt>
                <c:pt idx="149">
                  <c:v>13</c:v>
                </c:pt>
                <c:pt idx="150">
                  <c:v>20</c:v>
                </c:pt>
                <c:pt idx="151">
                  <c:v>15</c:v>
                </c:pt>
                <c:pt idx="152">
                  <c:v>5</c:v>
                </c:pt>
                <c:pt idx="153">
                  <c:v>5</c:v>
                </c:pt>
                <c:pt idx="154">
                  <c:v>13</c:v>
                </c:pt>
                <c:pt idx="155">
                  <c:v>13</c:v>
                </c:pt>
                <c:pt idx="156">
                  <c:v>16</c:v>
                </c:pt>
                <c:pt idx="157">
                  <c:v>11</c:v>
                </c:pt>
                <c:pt idx="158">
                  <c:v>13</c:v>
                </c:pt>
                <c:pt idx="159">
                  <c:v>2</c:v>
                </c:pt>
                <c:pt idx="160">
                  <c:v>2</c:v>
                </c:pt>
                <c:pt idx="161">
                  <c:v>8</c:v>
                </c:pt>
                <c:pt idx="162">
                  <c:v>7</c:v>
                </c:pt>
                <c:pt idx="163">
                  <c:v>7</c:v>
                </c:pt>
                <c:pt idx="164">
                  <c:v>8</c:v>
                </c:pt>
                <c:pt idx="165">
                  <c:v>5</c:v>
                </c:pt>
                <c:pt idx="166">
                  <c:v>10</c:v>
                </c:pt>
                <c:pt idx="167">
                  <c:v>3</c:v>
                </c:pt>
                <c:pt idx="168">
                  <c:v>21</c:v>
                </c:pt>
                <c:pt idx="169">
                  <c:v>14</c:v>
                </c:pt>
                <c:pt idx="170">
                  <c:v>8</c:v>
                </c:pt>
                <c:pt idx="171">
                  <c:v>10</c:v>
                </c:pt>
                <c:pt idx="172">
                  <c:v>7</c:v>
                </c:pt>
                <c:pt idx="173">
                  <c:v>3</c:v>
                </c:pt>
                <c:pt idx="174">
                  <c:v>1</c:v>
                </c:pt>
                <c:pt idx="175">
                  <c:v>10</c:v>
                </c:pt>
                <c:pt idx="176">
                  <c:v>7</c:v>
                </c:pt>
                <c:pt idx="177">
                  <c:v>8</c:v>
                </c:pt>
                <c:pt idx="178">
                  <c:v>4</c:v>
                </c:pt>
                <c:pt idx="179">
                  <c:v>6</c:v>
                </c:pt>
                <c:pt idx="180">
                  <c:v>1</c:v>
                </c:pt>
                <c:pt idx="181">
                  <c:v>3</c:v>
                </c:pt>
                <c:pt idx="182">
                  <c:v>4</c:v>
                </c:pt>
                <c:pt idx="183">
                  <c:v>6</c:v>
                </c:pt>
                <c:pt idx="184">
                  <c:v>10</c:v>
                </c:pt>
                <c:pt idx="185">
                  <c:v>3</c:v>
                </c:pt>
                <c:pt idx="186">
                  <c:v>5</c:v>
                </c:pt>
                <c:pt idx="187">
                  <c:v>5</c:v>
                </c:pt>
                <c:pt idx="188">
                  <c:v>3</c:v>
                </c:pt>
                <c:pt idx="189">
                  <c:v>8</c:v>
                </c:pt>
                <c:pt idx="190">
                  <c:v>10</c:v>
                </c:pt>
                <c:pt idx="191">
                  <c:v>1</c:v>
                </c:pt>
                <c:pt idx="192">
                  <c:v>7</c:v>
                </c:pt>
                <c:pt idx="193">
                  <c:v>11</c:v>
                </c:pt>
                <c:pt idx="194">
                  <c:v>2</c:v>
                </c:pt>
                <c:pt idx="195">
                  <c:v>2</c:v>
                </c:pt>
                <c:pt idx="196">
                  <c:v>5</c:v>
                </c:pt>
                <c:pt idx="197">
                  <c:v>5</c:v>
                </c:pt>
                <c:pt idx="198">
                  <c:v>2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0</c:v>
                </c:pt>
                <c:pt idx="203">
                  <c:v>2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1</c:v>
                </c:pt>
                <c:pt idx="208">
                  <c:v>2</c:v>
                </c:pt>
                <c:pt idx="209">
                  <c:v>2</c:v>
                </c:pt>
                <c:pt idx="210">
                  <c:v>0</c:v>
                </c:pt>
                <c:pt idx="211">
                  <c:v>0</c:v>
                </c:pt>
                <c:pt idx="212">
                  <c:v>3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1</c:v>
                </c:pt>
                <c:pt idx="218">
                  <c:v>3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</c:v>
                </c:pt>
                <c:pt idx="225">
                  <c:v>0</c:v>
                </c:pt>
                <c:pt idx="226">
                  <c:v>1</c:v>
                </c:pt>
                <c:pt idx="227">
                  <c:v>2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0</c:v>
                </c:pt>
                <c:pt idx="233">
                  <c:v>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2</c:v>
                </c:pt>
                <c:pt idx="243">
                  <c:v>3</c:v>
                </c:pt>
                <c:pt idx="244">
                  <c:v>1</c:v>
                </c:pt>
                <c:pt idx="245">
                  <c:v>1</c:v>
                </c:pt>
                <c:pt idx="246">
                  <c:v>2</c:v>
                </c:pt>
                <c:pt idx="247">
                  <c:v>1</c:v>
                </c:pt>
                <c:pt idx="248">
                  <c:v>1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1</c:v>
                </c:pt>
                <c:pt idx="257">
                  <c:v>0</c:v>
                </c:pt>
                <c:pt idx="258">
                  <c:v>1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[$-405]d/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Sheet1!$A$2:$A$275</c:f>
              <c:numCache>
                <c:formatCode>m/d/yyyy</c:formatCode>
                <c:ptCount val="274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44377</c:v>
                </c:pt>
                <c:pt idx="262">
                  <c:v>44378</c:v>
                </c:pt>
                <c:pt idx="263">
                  <c:v>44381</c:v>
                </c:pt>
                <c:pt idx="264">
                  <c:v>44385</c:v>
                </c:pt>
                <c:pt idx="265">
                  <c:v>44388</c:v>
                </c:pt>
                <c:pt idx="266">
                  <c:v>44398</c:v>
                </c:pt>
                <c:pt idx="267">
                  <c:v>44405</c:v>
                </c:pt>
                <c:pt idx="268">
                  <c:v>44420</c:v>
                </c:pt>
                <c:pt idx="269">
                  <c:v>44421</c:v>
                </c:pt>
                <c:pt idx="270">
                  <c:v>44424</c:v>
                </c:pt>
                <c:pt idx="271">
                  <c:v>44425</c:v>
                </c:pt>
                <c:pt idx="272">
                  <c:v>44427</c:v>
                </c:pt>
                <c:pt idx="273">
                  <c:v>44432</c:v>
                </c:pt>
              </c:numCache>
            </c:numRef>
          </c:cat>
          <c:val>
            <c:numRef>
              <c:f>Sheet1!$B$2:$B$275</c:f>
              <c:numCache>
                <c:formatCode>General</c:formatCode>
                <c:ptCount val="2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22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13</c:v>
                </c:pt>
                <c:pt idx="38">
                  <c:v>14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18</c:v>
                </c:pt>
                <c:pt idx="43">
                  <c:v>14</c:v>
                </c:pt>
                <c:pt idx="44">
                  <c:v>20</c:v>
                </c:pt>
                <c:pt idx="45">
                  <c:v>18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28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14</c:v>
                </c:pt>
                <c:pt idx="56">
                  <c:v>15</c:v>
                </c:pt>
                <c:pt idx="57">
                  <c:v>12</c:v>
                </c:pt>
                <c:pt idx="58">
                  <c:v>21</c:v>
                </c:pt>
                <c:pt idx="59">
                  <c:v>9</c:v>
                </c:pt>
                <c:pt idx="60">
                  <c:v>15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25</c:v>
                </c:pt>
                <c:pt idx="66">
                  <c:v>14</c:v>
                </c:pt>
                <c:pt idx="67">
                  <c:v>18</c:v>
                </c:pt>
                <c:pt idx="68">
                  <c:v>9</c:v>
                </c:pt>
                <c:pt idx="69">
                  <c:v>4</c:v>
                </c:pt>
                <c:pt idx="70">
                  <c:v>17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9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2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5</c:v>
                </c:pt>
                <c:pt idx="138">
                  <c:v>0</c:v>
                </c:pt>
                <c:pt idx="139">
                  <c:v>3</c:v>
                </c:pt>
                <c:pt idx="140">
                  <c:v>8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3</c:v>
                </c:pt>
                <c:pt idx="158">
                  <c:v>3</c:v>
                </c:pt>
                <c:pt idx="159">
                  <c:v>0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6</c:v>
                </c:pt>
                <c:pt idx="167">
                  <c:v>0</c:v>
                </c:pt>
                <c:pt idx="168">
                  <c:v>1</c:v>
                </c:pt>
                <c:pt idx="169">
                  <c:v>3</c:v>
                </c:pt>
                <c:pt idx="170">
                  <c:v>2</c:v>
                </c:pt>
                <c:pt idx="171">
                  <c:v>0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4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</c:v>
                </c:pt>
                <c:pt idx="184">
                  <c:v>4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1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2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[$-405]d/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List1!$B$1:$BS$1</c:f>
              <c:strCache>
                <c:ptCount val="70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</c:strCache>
            </c:strRef>
          </c:cat>
          <c:val>
            <c:numRef>
              <c:f>List1!$B$2:$BS$2</c:f>
              <c:numCache>
                <c:formatCode>General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3324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122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9</c:v>
                </c:pt>
                <c:pt idx="6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3324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0.81467005696139283</c:v>
                </c:pt>
                <c:pt idx="1">
                  <c:v>0.18532994303860717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0.79542664612009295</c:v>
                </c:pt>
                <c:pt idx="1">
                  <c:v>0.20457335387990702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0.65720361667955507</c:v>
                </c:pt>
                <c:pt idx="1">
                  <c:v>0.34279638332044493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0.99887297798992314</c:v>
                </c:pt>
                <c:pt idx="1">
                  <c:v>1.1270220100769027E-3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0.85947144223246108</c:v>
                </c:pt>
                <c:pt idx="1">
                  <c:v>0.14052855776753889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0.91500000000000004</c:v>
                </c:pt>
                <c:pt idx="1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31.08.2021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95" y="4066289"/>
            <a:ext cx="11914360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/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/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/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/>
        </p:nvGraphicFramePr>
        <p:xfrm>
          <a:off x="1540765" y="2971287"/>
          <a:ext cx="10115198" cy="32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38 782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3 280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30 401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28. 8. 2021</a:t>
            </a:r>
          </a:p>
        </p:txBody>
      </p:sp>
    </p:spTree>
    <p:extLst>
      <p:ext uri="{BB962C8B-B14F-4D97-AF65-F5344CB8AC3E}">
        <p14:creationId xmlns:p14="http://schemas.microsoft.com/office/powerpoint/2010/main" val="74305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/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/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28. 8. 2021</a:t>
            </a:r>
          </a:p>
        </p:txBody>
      </p:sp>
    </p:spTree>
    <p:extLst>
      <p:ext uri="{BB962C8B-B14F-4D97-AF65-F5344CB8AC3E}">
        <p14:creationId xmlns:p14="http://schemas.microsoft.com/office/powerpoint/2010/main" val="169338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/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/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28. 8. 2021</a:t>
            </a:r>
          </a:p>
        </p:txBody>
      </p:sp>
    </p:spTree>
    <p:extLst>
      <p:ext uri="{BB962C8B-B14F-4D97-AF65-F5344CB8AC3E}">
        <p14:creationId xmlns:p14="http://schemas.microsoft.com/office/powerpoint/2010/main" val="17446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3776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6327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/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84440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1049767"/>
          <a:ext cx="11895214" cy="57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6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28.8.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7083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1049767"/>
          <a:ext cx="11895214" cy="57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6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435227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28.8.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1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903484"/>
              </p:ext>
            </p:ext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9590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4188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Příloha: retrospektivní přehled ohnisek nákazy v sociálních zařízeních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Ohniska hlášená z KHS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7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375312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72444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29656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3805873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1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ECECA46-8394-4F01-B55B-D1EB1FFC9429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23056466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736199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27166848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81747264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97457425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7067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450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3324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18567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68673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40755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140916"/>
            <a:ext cx="11327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Zařízení sociálních služeb představovala v říjnu a na počátku listopadu 2020 nejčastější ohniska nákazy s průměrnými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počty nově nakažených &gt; 2 500 týdně. </a:t>
            </a:r>
            <a:r>
              <a:rPr lang="cs-CZ" sz="2800" b="1" dirty="0">
                <a:latin typeface="Calibri" panose="020F0502020204030204"/>
              </a:rPr>
              <a:t>Po 16.11. 2020 došlo k významnému poklesu počtu ohnisek a zejména počtu nově nakažených osob v těchto zařízeních. Tento trend byl důsledkem zahájeného antigenního testování a také důsledněji přijímaných protiepidemických opatření. K dalšímu silně pozitivnímu trendu přispělo očkovaní klientů a zaměstnanců od konce prosince 2020. </a:t>
            </a:r>
            <a:endParaRPr lang="cs-CZ" sz="28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19" y="3227644"/>
            <a:ext cx="1095375" cy="43994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-14831" y="3594058"/>
            <a:ext cx="118138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3200" b="1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Počty nových nákaz a ohnisek hlášen</a:t>
            </a:r>
            <a:r>
              <a:rPr lang="cs-CZ" sz="3200" b="1" dirty="0">
                <a:solidFill>
                  <a:srgbClr val="0000FF"/>
                </a:solidFill>
                <a:latin typeface="Calibri" panose="020F0502020204030204"/>
              </a:rPr>
              <a:t>é od ledna 2021 postupně klesaly. Pokles počtu nakažených trvá až do současnosti. Na významném poklesu zátěže se dominantně promítá zejména pozitivní ochranný efekt vakcinace. </a:t>
            </a:r>
          </a:p>
        </p:txBody>
      </p:sp>
      <p:sp>
        <p:nvSpPr>
          <p:cNvPr id="7" name="Šipka dolů 6"/>
          <p:cNvSpPr/>
          <p:nvPr/>
        </p:nvSpPr>
        <p:spPr>
          <a:xfrm>
            <a:off x="5344421" y="5890193"/>
            <a:ext cx="1095375" cy="43994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11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5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5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6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1404900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3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89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66EF1FA-6161-45BB-9FA1-9BA0551BFFD6}"/>
              </a:ext>
            </a:extLst>
          </p:cNvPr>
          <p:cNvGraphicFramePr>
            <a:graphicFrameLocks noGrp="1"/>
          </p:cNvGraphicFramePr>
          <p:nvPr/>
        </p:nvGraphicFramePr>
        <p:xfrm>
          <a:off x="7353548" y="5543019"/>
          <a:ext cx="4563918" cy="866620"/>
        </p:xfrm>
        <a:graphic>
          <a:graphicData uri="http://schemas.openxmlformats.org/drawingml/2006/table">
            <a:tbl>
              <a:tblPr/>
              <a:tblGrid>
                <a:gridCol w="760653">
                  <a:extLst>
                    <a:ext uri="{9D8B030D-6E8A-4147-A177-3AD203B41FA5}">
                      <a16:colId xmlns:a16="http://schemas.microsoft.com/office/drawing/2014/main" val="876022359"/>
                    </a:ext>
                  </a:extLst>
                </a:gridCol>
                <a:gridCol w="760653">
                  <a:extLst>
                    <a:ext uri="{9D8B030D-6E8A-4147-A177-3AD203B41FA5}">
                      <a16:colId xmlns:a16="http://schemas.microsoft.com/office/drawing/2014/main" val="3788049715"/>
                    </a:ext>
                  </a:extLst>
                </a:gridCol>
                <a:gridCol w="760653">
                  <a:extLst>
                    <a:ext uri="{9D8B030D-6E8A-4147-A177-3AD203B41FA5}">
                      <a16:colId xmlns:a16="http://schemas.microsoft.com/office/drawing/2014/main" val="3863909138"/>
                    </a:ext>
                  </a:extLst>
                </a:gridCol>
                <a:gridCol w="760653">
                  <a:extLst>
                    <a:ext uri="{9D8B030D-6E8A-4147-A177-3AD203B41FA5}">
                      <a16:colId xmlns:a16="http://schemas.microsoft.com/office/drawing/2014/main" val="2709063770"/>
                    </a:ext>
                  </a:extLst>
                </a:gridCol>
                <a:gridCol w="760653">
                  <a:extLst>
                    <a:ext uri="{9D8B030D-6E8A-4147-A177-3AD203B41FA5}">
                      <a16:colId xmlns:a16="http://schemas.microsoft.com/office/drawing/2014/main" val="3549989223"/>
                    </a:ext>
                  </a:extLst>
                </a:gridCol>
                <a:gridCol w="760653">
                  <a:extLst>
                    <a:ext uri="{9D8B030D-6E8A-4147-A177-3AD203B41FA5}">
                      <a16:colId xmlns:a16="http://schemas.microsoft.com/office/drawing/2014/main" val="3648491534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115524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37145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29. 8.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08/2021 k 29. 8.</a:t>
            </a:r>
          </a:p>
        </p:txBody>
      </p:sp>
    </p:spTree>
    <p:extLst>
      <p:ext uri="{BB962C8B-B14F-4D97-AF65-F5344CB8AC3E}">
        <p14:creationId xmlns:p14="http://schemas.microsoft.com/office/powerpoint/2010/main" val="306548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91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8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BD8C1272-AB09-4135-AE9C-70AF4D2E9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77686"/>
              </p:ext>
            </p:extLst>
          </p:nvPr>
        </p:nvGraphicFramePr>
        <p:xfrm>
          <a:off x="7429500" y="5735066"/>
          <a:ext cx="4564880" cy="734156"/>
        </p:xfrm>
        <a:graphic>
          <a:graphicData uri="http://schemas.openxmlformats.org/drawingml/2006/table">
            <a:tbl>
              <a:tblPr/>
              <a:tblGrid>
                <a:gridCol w="285305">
                  <a:extLst>
                    <a:ext uri="{9D8B030D-6E8A-4147-A177-3AD203B41FA5}">
                      <a16:colId xmlns:a16="http://schemas.microsoft.com/office/drawing/2014/main" val="1437577786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268049638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898705897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941570641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607980806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965792138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481408285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742974421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553815059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84191107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492010572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3929758626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756445030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3909337950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850106781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919204561"/>
                    </a:ext>
                  </a:extLst>
                </a:gridCol>
              </a:tblGrid>
              <a:tr h="367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81238"/>
                  </a:ext>
                </a:extLst>
              </a:tr>
              <a:tr h="367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395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29.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/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5760"/>
              </p:ext>
            </p:extLst>
          </p:nvPr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391244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1853"/>
              </p:ext>
            </p:extLst>
          </p:nvPr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08/2021 k 29. 8.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48484" y="550568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29. 8.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08001"/>
              </p:ext>
            </p:extLst>
          </p:nvPr>
        </p:nvGraphicFramePr>
        <p:xfrm>
          <a:off x="70278" y="1008404"/>
          <a:ext cx="6578003" cy="5439480"/>
        </p:xfrm>
        <a:graphic>
          <a:graphicData uri="http://schemas.openxmlformats.org/drawingml/2006/table">
            <a:tbl>
              <a:tblPr/>
              <a:tblGrid>
                <a:gridCol w="512250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49228694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396650014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</a:tblGrid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08/2021</a:t>
                      </a:r>
                    </a:p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29. 8.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65585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3233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 (44)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 (45)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7830EF00-1305-4632-8F7F-842ED1D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92489"/>
              </p:ext>
            </p:extLst>
          </p:nvPr>
        </p:nvGraphicFramePr>
        <p:xfrm>
          <a:off x="7429500" y="1219688"/>
          <a:ext cx="4564880" cy="381000"/>
        </p:xfrm>
        <a:graphic>
          <a:graphicData uri="http://schemas.openxmlformats.org/drawingml/2006/table">
            <a:tbl>
              <a:tblPr/>
              <a:tblGrid>
                <a:gridCol w="285305">
                  <a:extLst>
                    <a:ext uri="{9D8B030D-6E8A-4147-A177-3AD203B41FA5}">
                      <a16:colId xmlns:a16="http://schemas.microsoft.com/office/drawing/2014/main" val="2848125220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47387601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418742029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180042736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4106089162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975018925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4023211630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449226393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928464175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1997083447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653693356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371088468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3884093909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382137820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1673162"/>
                    </a:ext>
                  </a:extLst>
                </a:gridCol>
                <a:gridCol w="285305">
                  <a:extLst>
                    <a:ext uri="{9D8B030D-6E8A-4147-A177-3AD203B41FA5}">
                      <a16:colId xmlns:a16="http://schemas.microsoft.com/office/drawing/2014/main" val="29748424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835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4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6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205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86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454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36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1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6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41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29.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29. 8.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112588"/>
          <a:ext cx="9684753" cy="53196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5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1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51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BDDC399-4BDD-4776-9404-C66A8C096D8A}"/>
              </a:ext>
            </a:extLst>
          </p:cNvPr>
          <p:cNvGraphicFramePr>
            <a:graphicFrameLocks noGrp="1"/>
          </p:cNvGraphicFramePr>
          <p:nvPr/>
        </p:nvGraphicFramePr>
        <p:xfrm>
          <a:off x="7598689" y="901694"/>
          <a:ext cx="716636" cy="5575000"/>
        </p:xfrm>
        <a:graphic>
          <a:graphicData uri="http://schemas.openxmlformats.org/drawingml/2006/table">
            <a:tbl>
              <a:tblPr/>
              <a:tblGrid>
                <a:gridCol w="716636">
                  <a:extLst>
                    <a:ext uri="{9D8B030D-6E8A-4147-A177-3AD203B41FA5}">
                      <a16:colId xmlns:a16="http://schemas.microsoft.com/office/drawing/2014/main" val="152104603"/>
                    </a:ext>
                  </a:extLst>
                </a:gridCol>
              </a:tblGrid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5785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1258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42540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33285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0522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1287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5581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871979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69072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1122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73692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406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52874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01872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7971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5816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92008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21235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359675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68419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77464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0895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9860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68752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0849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29. 8.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/>
        </p:nvGraphicFramePr>
        <p:xfrm>
          <a:off x="1093233" y="681678"/>
          <a:ext cx="7794665" cy="5795010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Divadlo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83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47DCFC4-2ABE-4A37-BF0E-F7E9E01CA430}"/>
              </a:ext>
            </a:extLst>
          </p:cNvPr>
          <p:cNvGraphicFramePr>
            <a:graphicFrameLocks noGrp="1"/>
          </p:cNvGraphicFramePr>
          <p:nvPr/>
        </p:nvGraphicFramePr>
        <p:xfrm>
          <a:off x="8391525" y="1162844"/>
          <a:ext cx="723900" cy="530057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4031139453"/>
                    </a:ext>
                  </a:extLst>
                </a:gridCol>
              </a:tblGrid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53005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5302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07119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7063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06348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18686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7394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531830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5131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94700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4913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8828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36148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7393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66930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01373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65903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23003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6375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16642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4702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3510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29. 8.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725519"/>
          <a:ext cx="7794665" cy="5737893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11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26 578 (415)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2 513 (54)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7 295 (53)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1 653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6 297 (9)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253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3 697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1 912 (53)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1 761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 (233)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 (27)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0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1E7E96B-C330-4B4B-A374-2C56A09D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47033"/>
              </p:ext>
            </p:extLst>
          </p:nvPr>
        </p:nvGraphicFramePr>
        <p:xfrm>
          <a:off x="1007148" y="5723959"/>
          <a:ext cx="10937220" cy="731520"/>
        </p:xfrm>
        <a:graphic>
          <a:graphicData uri="http://schemas.openxmlformats.org/drawingml/2006/table">
            <a:tbl>
              <a:tblPr/>
              <a:tblGrid>
                <a:gridCol w="156246">
                  <a:extLst>
                    <a:ext uri="{9D8B030D-6E8A-4147-A177-3AD203B41FA5}">
                      <a16:colId xmlns:a16="http://schemas.microsoft.com/office/drawing/2014/main" val="248520734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63331885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046638493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984670464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26980451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46980022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72902127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418325014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30641771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715954362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436460303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78672412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13339874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71941104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45391521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88404118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85073819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47300239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53696381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68203412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414910317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18602838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86029813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406895567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49639598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940740072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67747790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453775432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055025192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016051562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964706844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4810256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43193398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26336111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70957923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99758659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63486187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91678814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16770167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68393982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30774104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06973053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42328861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1732837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39457216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98322764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28349241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93326752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426598464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50209953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01853604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410009458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759356675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746347558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008295010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441564935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200357473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77643563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81377506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732651095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679221113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60505935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70518599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53588612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14436619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664589077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147006691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887767897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2402907606"/>
                    </a:ext>
                  </a:extLst>
                </a:gridCol>
                <a:gridCol w="156246">
                  <a:extLst>
                    <a:ext uri="{9D8B030D-6E8A-4147-A177-3AD203B41FA5}">
                      <a16:colId xmlns:a16="http://schemas.microsoft.com/office/drawing/2014/main" val="30992786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47" marR="2347" marT="23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6778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347" marR="2347" marT="234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25292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44432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8301"/>
              </p:ext>
            </p:extLst>
          </p:nvPr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29. 8. 2021</a:t>
            </a:r>
          </a:p>
        </p:txBody>
      </p:sp>
    </p:spTree>
    <p:extLst>
      <p:ext uri="{BB962C8B-B14F-4D97-AF65-F5344CB8AC3E}">
        <p14:creationId xmlns:p14="http://schemas.microsoft.com/office/powerpoint/2010/main" val="36883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přes </a:t>
            </a:r>
            <a:r>
              <a:rPr lang="cs-CZ" sz="2400" b="1" dirty="0">
                <a:latin typeface="Calibri" panose="020F0502020204030204"/>
              </a:rPr>
              <a:t>23 000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více než </a:t>
            </a:r>
            <a:r>
              <a:rPr lang="cs-CZ" sz="2400" b="1" dirty="0">
                <a:latin typeface="Calibri" panose="020F0502020204030204"/>
              </a:rPr>
              <a:t>15 600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3 200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8600" y="4163781"/>
            <a:ext cx="1163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 srpnu je z těchto individuálních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 hlášení patrná téměř eliminace počtu nakažených ve srovnání s červnem a červencem 2021. Za měsíc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srpen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byly nahlášeny 3 nákazy pracovníků a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6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Počet hlášených úmrtí v srpnu je roven 2.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01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/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81.62%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/>
        </p:nvSpPr>
        <p:spPr>
          <a:xfrm>
            <a:off x="264696" y="907544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1 714 zařízení</a:t>
            </a:r>
            <a:r>
              <a:rPr lang="en-US" dirty="0"/>
              <a:t>. Z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81,62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/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28. 8. 2021</a:t>
            </a:r>
          </a:p>
        </p:txBody>
      </p:sp>
    </p:spTree>
    <p:extLst>
      <p:ext uri="{BB962C8B-B14F-4D97-AF65-F5344CB8AC3E}">
        <p14:creationId xmlns:p14="http://schemas.microsoft.com/office/powerpoint/2010/main" val="142882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10734"/>
              </p:ext>
            </p:extLst>
          </p:nvPr>
        </p:nvGraphicFramePr>
        <p:xfrm>
          <a:off x="1563624" y="320852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3 681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28.5%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23 088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15 694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38 782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/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/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/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63083"/>
              </p:ext>
            </p:extLst>
          </p:nvPr>
        </p:nvGraphicFramePr>
        <p:xfrm>
          <a:off x="396240" y="19380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/>
        </p:nvSpPr>
        <p:spPr>
          <a:xfrm>
            <a:off x="3095626" y="658019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28. 8. 2021</a:t>
            </a:r>
          </a:p>
        </p:txBody>
      </p:sp>
    </p:spTree>
    <p:extLst>
      <p:ext uri="{BB962C8B-B14F-4D97-AF65-F5344CB8AC3E}">
        <p14:creationId xmlns:p14="http://schemas.microsoft.com/office/powerpoint/2010/main" val="253350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7671</TotalTime>
  <Words>11643</Words>
  <Application>Microsoft Office PowerPoint</Application>
  <PresentationFormat>Širokoúhlá obrazovka</PresentationFormat>
  <Paragraphs>4941</Paragraphs>
  <Slides>49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49</vt:i4>
      </vt:variant>
    </vt:vector>
  </HeadingPairs>
  <TitlesOfParts>
    <vt:vector size="53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458</cp:revision>
  <dcterms:created xsi:type="dcterms:W3CDTF">2020-11-14T10:09:00Z</dcterms:created>
  <dcterms:modified xsi:type="dcterms:W3CDTF">2021-08-31T04:56:45Z</dcterms:modified>
</cp:coreProperties>
</file>