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4.xml" ContentType="application/vnd.openxmlformats-officedocument.presentationml.notesSlide+xml"/>
  <Override PartName="/ppt/charts/chart4.xml" ContentType="application/vnd.openxmlformats-officedocument.drawingml.chart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5.xml" ContentType="application/vnd.openxmlformats-officedocument.presentationml.notesSlide+xml"/>
  <Override PartName="/ppt/charts/chart5.xml" ContentType="application/vnd.openxmlformats-officedocument.drawingml.chart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6.xml" ContentType="application/vnd.openxmlformats-officedocument.presentationml.notesSlide+xml"/>
  <Override PartName="/ppt/charts/chart6.xml" ContentType="application/vnd.openxmlformats-officedocument.drawingml.chart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7.xml" ContentType="application/vnd.openxmlformats-officedocument.presentationml.notesSlide+xml"/>
  <Override PartName="/ppt/charts/chart7.xml" ContentType="application/vnd.openxmlformats-officedocument.drawingml.chart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8.xml" ContentType="application/vnd.openxmlformats-officedocument.presentationml.notesSlide+xml"/>
  <Override PartName="/ppt/charts/chart8.xml" ContentType="application/vnd.openxmlformats-officedocument.drawingml.chart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notesSlides/notesSlide9.xml" ContentType="application/vnd.openxmlformats-officedocument.presentationml.notesSlide+xml"/>
  <Override PartName="/ppt/charts/chart9.xml" ContentType="application/vnd.openxmlformats-officedocument.drawingml.chart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10.xml" ContentType="application/vnd.openxmlformats-officedocument.presentationml.notesSlide+xml"/>
  <Override PartName="/ppt/charts/chart10.xml" ContentType="application/vnd.openxmlformats-officedocument.drawingml.chart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notesSlides/notesSlide11.xml" ContentType="application/vnd.openxmlformats-officedocument.presentationml.notesSlide+xml"/>
  <Override PartName="/ppt/charts/chart11.xml" ContentType="application/vnd.openxmlformats-officedocument.drawingml.chart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notesSlides/notesSlide12.xml" ContentType="application/vnd.openxmlformats-officedocument.presentationml.notesSlide+xml"/>
  <Override PartName="/ppt/charts/chart12.xml" ContentType="application/vnd.openxmlformats-officedocument.drawingml.chart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notesSlides/notesSlide13.xml" ContentType="application/vnd.openxmlformats-officedocument.presentationml.notesSlide+xml"/>
  <Override PartName="/ppt/charts/chart13.xml" ContentType="application/vnd.openxmlformats-officedocument.drawingml.chart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notesSlides/notesSlide14.xml" ContentType="application/vnd.openxmlformats-officedocument.presentationml.notesSlide+xml"/>
  <Override PartName="/ppt/charts/chart14.xml" ContentType="application/vnd.openxmlformats-officedocument.drawingml.chart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notesSlides/notesSlide15.xml" ContentType="application/vnd.openxmlformats-officedocument.presentationml.notesSlide+xml"/>
  <Override PartName="/ppt/charts/chart15.xml" ContentType="application/vnd.openxmlformats-officedocument.drawingml.chart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notesSlides/notesSlide16.xml" ContentType="application/vnd.openxmlformats-officedocument.presentationml.notesSlide+xml"/>
  <Override PartName="/ppt/charts/chart16.xml" ContentType="application/vnd.openxmlformats-officedocument.drawingml.chart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notesSlides/notesSlide17.xml" ContentType="application/vnd.openxmlformats-officedocument.presentationml.notesSlide+xml"/>
  <Override PartName="/ppt/charts/chart17.xml" ContentType="application/vnd.openxmlformats-officedocument.drawingml.chart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notesSlides/notesSlide18.xml" ContentType="application/vnd.openxmlformats-officedocument.presentationml.notesSlide+xml"/>
  <Override PartName="/ppt/charts/chart18.xml" ContentType="application/vnd.openxmlformats-officedocument.drawingml.chart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notesSlides/notesSlide19.xml" ContentType="application/vnd.openxmlformats-officedocument.presentationml.notesSlide+xml"/>
  <Override PartName="/ppt/charts/chart19.xml" ContentType="application/vnd.openxmlformats-officedocument.drawingml.chart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notesSlides/notesSlide20.xml" ContentType="application/vnd.openxmlformats-officedocument.presentationml.notesSlide+xml"/>
  <Override PartName="/ppt/charts/chart20.xml" ContentType="application/vnd.openxmlformats-officedocument.drawingml.chart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notesSlides/notesSlide21.xml" ContentType="application/vnd.openxmlformats-officedocument.presentationml.notesSlide+xml"/>
  <Override PartName="/ppt/charts/chart21.xml" ContentType="application/vnd.openxmlformats-officedocument.drawingml.chart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notesSlides/notesSlide22.xml" ContentType="application/vnd.openxmlformats-officedocument.presentationml.notesSlide+xml"/>
  <Override PartName="/ppt/charts/chart22.xml" ContentType="application/vnd.openxmlformats-officedocument.drawingml.chart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notesSlides/notesSlide23.xml" ContentType="application/vnd.openxmlformats-officedocument.presentationml.notesSlide+xml"/>
  <Override PartName="/ppt/charts/chart23.xml" ContentType="application/vnd.openxmlformats-officedocument.drawingml.chart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notesSlides/notesSlide24.xml" ContentType="application/vnd.openxmlformats-officedocument.presentationml.notesSlide+xml"/>
  <Override PartName="/ppt/charts/chart24.xml" ContentType="application/vnd.openxmlformats-officedocument.drawingml.chart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notesSlides/notesSlide25.xml" ContentType="application/vnd.openxmlformats-officedocument.presentationml.notesSlide+xml"/>
  <Override PartName="/ppt/charts/chart25.xml" ContentType="application/vnd.openxmlformats-officedocument.drawingml.chart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notesSlides/notesSlide26.xml" ContentType="application/vnd.openxmlformats-officedocument.presentationml.notesSlide+xml"/>
  <Override PartName="/ppt/charts/chart26.xml" ContentType="application/vnd.openxmlformats-officedocument.drawingml.chart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notesSlides/notesSlide27.xml" ContentType="application/vnd.openxmlformats-officedocument.presentationml.notesSlide+xml"/>
  <Override PartName="/ppt/charts/chart27.xml" ContentType="application/vnd.openxmlformats-officedocument.drawingml.chart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notesSlides/notesSlide28.xml" ContentType="application/vnd.openxmlformats-officedocument.presentationml.notesSlide+xml"/>
  <Override PartName="/ppt/charts/chart28.xml" ContentType="application/vnd.openxmlformats-officedocument.drawingml.chart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notesSlides/notesSlide29.xml" ContentType="application/vnd.openxmlformats-officedocument.presentationml.notesSlide+xml"/>
  <Override PartName="/ppt/charts/chart29.xml" ContentType="application/vnd.openxmlformats-officedocument.drawingml.chart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notesSlides/notesSlide30.xml" ContentType="application/vnd.openxmlformats-officedocument.presentationml.notesSlide+xml"/>
  <Override PartName="/ppt/charts/chart30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5"/>
  </p:notesMasterIdLst>
  <p:sldIdLst>
    <p:sldId id="1203" r:id="rId3"/>
    <p:sldId id="1204" r:id="rId4"/>
    <p:sldId id="1205" r:id="rId5"/>
    <p:sldId id="1206" r:id="rId6"/>
    <p:sldId id="1207" r:id="rId7"/>
    <p:sldId id="1208" r:id="rId8"/>
    <p:sldId id="1209" r:id="rId9"/>
    <p:sldId id="1210" r:id="rId10"/>
    <p:sldId id="1211" r:id="rId11"/>
    <p:sldId id="1212" r:id="rId12"/>
    <p:sldId id="1213" r:id="rId13"/>
    <p:sldId id="1214" r:id="rId14"/>
    <p:sldId id="1215" r:id="rId15"/>
    <p:sldId id="1216" r:id="rId16"/>
    <p:sldId id="1217" r:id="rId17"/>
    <p:sldId id="1218" r:id="rId18"/>
    <p:sldId id="1219" r:id="rId19"/>
    <p:sldId id="1220" r:id="rId20"/>
    <p:sldId id="1221" r:id="rId21"/>
    <p:sldId id="1222" r:id="rId22"/>
    <p:sldId id="1223" r:id="rId23"/>
    <p:sldId id="1224" r:id="rId24"/>
    <p:sldId id="1225" r:id="rId25"/>
    <p:sldId id="1226" r:id="rId26"/>
    <p:sldId id="1227" r:id="rId27"/>
    <p:sldId id="1228" r:id="rId28"/>
    <p:sldId id="1229" r:id="rId29"/>
    <p:sldId id="1230" r:id="rId30"/>
    <p:sldId id="1231" r:id="rId31"/>
    <p:sldId id="1232" r:id="rId32"/>
    <p:sldId id="1233" r:id="rId33"/>
    <p:sldId id="1234" r:id="rId34"/>
  </p:sldIdLst>
  <p:sldSz cx="12192000" cy="6858000"/>
  <p:notesSz cx="6858000" cy="9144000"/>
  <p:custDataLst>
    <p:tags r:id="rId36"/>
  </p:custDataLst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4B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gs" Target="tags/tag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9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0.xlsx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1.xlsx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2.xlsx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3.xlsx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4.xlsx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5.xlsx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6.xlsx"/></Relationships>
</file>

<file path=ppt/charts/_rels/chart1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7.xlsx"/></Relationships>
</file>

<file path=ppt/charts/_rels/chart1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8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9.xlsx"/></Relationships>
</file>

<file path=ppt/charts/_rels/chart2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0.xlsx"/></Relationships>
</file>

<file path=ppt/charts/_rels/chart2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1.xlsx"/></Relationships>
</file>

<file path=ppt/charts/_rels/chart2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2.xlsx"/></Relationships>
</file>

<file path=ppt/charts/_rels/chart2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3.xlsx"/></Relationships>
</file>

<file path=ppt/charts/_rels/chart2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4.xlsx"/></Relationships>
</file>

<file path=ppt/charts/_rels/chart2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5.xlsx"/></Relationships>
</file>

<file path=ppt/charts/_rels/chart2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6.xlsx"/></Relationships>
</file>

<file path=ppt/charts/_rels/chart2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7.xlsx"/></Relationships>
</file>

<file path=ppt/charts/_rels/chart2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8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9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5"/>
          <c:order val="3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97</c:v>
                </c:pt>
                <c:pt idx="1">
                  <c:v>89</c:v>
                </c:pt>
                <c:pt idx="2">
                  <c:v>83</c:v>
                </c:pt>
                <c:pt idx="3">
                  <c:v>70</c:v>
                </c:pt>
                <c:pt idx="4">
                  <c:v>58</c:v>
                </c:pt>
                <c:pt idx="5">
                  <c:v>59</c:v>
                </c:pt>
                <c:pt idx="6">
                  <c:v>57</c:v>
                </c:pt>
                <c:pt idx="7">
                  <c:v>58</c:v>
                </c:pt>
                <c:pt idx="8">
                  <c:v>55</c:v>
                </c:pt>
                <c:pt idx="9">
                  <c:v>52</c:v>
                </c:pt>
                <c:pt idx="10">
                  <c:v>37</c:v>
                </c:pt>
                <c:pt idx="11">
                  <c:v>36</c:v>
                </c:pt>
                <c:pt idx="12">
                  <c:v>34</c:v>
                </c:pt>
                <c:pt idx="13">
                  <c:v>36</c:v>
                </c:pt>
                <c:pt idx="14">
                  <c:v>26</c:v>
                </c:pt>
                <c:pt idx="15">
                  <c:v>24</c:v>
                </c:pt>
                <c:pt idx="16">
                  <c:v>23</c:v>
                </c:pt>
                <c:pt idx="17">
                  <c:v>21</c:v>
                </c:pt>
                <c:pt idx="18">
                  <c:v>18</c:v>
                </c:pt>
                <c:pt idx="19">
                  <c:v>20</c:v>
                </c:pt>
                <c:pt idx="20">
                  <c:v>18</c:v>
                </c:pt>
                <c:pt idx="21">
                  <c:v>17</c:v>
                </c:pt>
                <c:pt idx="22">
                  <c:v>14</c:v>
                </c:pt>
                <c:pt idx="23">
                  <c:v>16</c:v>
                </c:pt>
                <c:pt idx="24">
                  <c:v>16</c:v>
                </c:pt>
                <c:pt idx="25">
                  <c:v>13</c:v>
                </c:pt>
                <c:pt idx="26">
                  <c:v>12</c:v>
                </c:pt>
                <c:pt idx="27">
                  <c:v>14</c:v>
                </c:pt>
                <c:pt idx="28">
                  <c:v>14</c:v>
                </c:pt>
                <c:pt idx="29">
                  <c:v>12</c:v>
                </c:pt>
                <c:pt idx="30">
                  <c:v>13</c:v>
                </c:pt>
                <c:pt idx="31">
                  <c:v>6</c:v>
                </c:pt>
                <c:pt idx="32">
                  <c:v>5</c:v>
                </c:pt>
                <c:pt idx="33">
                  <c:v>6</c:v>
                </c:pt>
                <c:pt idx="34">
                  <c:v>10</c:v>
                </c:pt>
                <c:pt idx="35">
                  <c:v>10</c:v>
                </c:pt>
                <c:pt idx="36">
                  <c:v>11</c:v>
                </c:pt>
                <c:pt idx="37">
                  <c:v>11</c:v>
                </c:pt>
                <c:pt idx="38">
                  <c:v>8</c:v>
                </c:pt>
                <c:pt idx="39">
                  <c:v>7</c:v>
                </c:pt>
                <c:pt idx="40">
                  <c:v>8</c:v>
                </c:pt>
                <c:pt idx="41">
                  <c:v>9</c:v>
                </c:pt>
                <c:pt idx="42">
                  <c:v>8</c:v>
                </c:pt>
                <c:pt idx="43">
                  <c:v>9</c:v>
                </c:pt>
                <c:pt idx="44">
                  <c:v>9</c:v>
                </c:pt>
                <c:pt idx="45">
                  <c:v>10</c:v>
                </c:pt>
                <c:pt idx="46">
                  <c:v>9</c:v>
                </c:pt>
                <c:pt idx="47">
                  <c:v>10</c:v>
                </c:pt>
                <c:pt idx="48">
                  <c:v>10</c:v>
                </c:pt>
                <c:pt idx="49">
                  <c:v>5</c:v>
                </c:pt>
                <c:pt idx="50">
                  <c:v>8</c:v>
                </c:pt>
                <c:pt idx="51">
                  <c:v>12</c:v>
                </c:pt>
                <c:pt idx="52">
                  <c:v>11</c:v>
                </c:pt>
                <c:pt idx="53">
                  <c:v>8</c:v>
                </c:pt>
                <c:pt idx="54">
                  <c:v>9</c:v>
                </c:pt>
                <c:pt idx="55">
                  <c:v>9</c:v>
                </c:pt>
                <c:pt idx="56">
                  <c:v>10</c:v>
                </c:pt>
                <c:pt idx="57">
                  <c:v>11</c:v>
                </c:pt>
                <c:pt idx="58">
                  <c:v>14</c:v>
                </c:pt>
                <c:pt idx="59">
                  <c:v>16</c:v>
                </c:pt>
                <c:pt idx="60">
                  <c:v>17</c:v>
                </c:pt>
                <c:pt idx="61">
                  <c:v>16</c:v>
                </c:pt>
                <c:pt idx="62">
                  <c:v>14</c:v>
                </c:pt>
                <c:pt idx="63">
                  <c:v>16</c:v>
                </c:pt>
                <c:pt idx="64">
                  <c:v>17</c:v>
                </c:pt>
                <c:pt idx="65">
                  <c:v>16</c:v>
                </c:pt>
                <c:pt idx="66">
                  <c:v>14</c:v>
                </c:pt>
                <c:pt idx="67">
                  <c:v>12</c:v>
                </c:pt>
                <c:pt idx="68">
                  <c:v>15</c:v>
                </c:pt>
                <c:pt idx="69">
                  <c:v>17</c:v>
                </c:pt>
                <c:pt idx="70">
                  <c:v>16</c:v>
                </c:pt>
                <c:pt idx="71">
                  <c:v>18</c:v>
                </c:pt>
                <c:pt idx="72">
                  <c:v>18</c:v>
                </c:pt>
                <c:pt idx="73">
                  <c:v>16</c:v>
                </c:pt>
                <c:pt idx="74">
                  <c:v>17</c:v>
                </c:pt>
                <c:pt idx="75">
                  <c:v>14</c:v>
                </c:pt>
                <c:pt idx="76">
                  <c:v>16</c:v>
                </c:pt>
                <c:pt idx="77">
                  <c:v>16</c:v>
                </c:pt>
                <c:pt idx="78">
                  <c:v>15</c:v>
                </c:pt>
                <c:pt idx="79">
                  <c:v>16</c:v>
                </c:pt>
                <c:pt idx="80">
                  <c:v>16</c:v>
                </c:pt>
                <c:pt idx="81">
                  <c:v>15</c:v>
                </c:pt>
                <c:pt idx="82">
                  <c:v>16</c:v>
                </c:pt>
                <c:pt idx="83">
                  <c:v>17</c:v>
                </c:pt>
                <c:pt idx="84">
                  <c:v>16</c:v>
                </c:pt>
                <c:pt idx="85">
                  <c:v>17</c:v>
                </c:pt>
                <c:pt idx="86">
                  <c:v>14</c:v>
                </c:pt>
                <c:pt idx="87">
                  <c:v>14</c:v>
                </c:pt>
                <c:pt idx="88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1E0-4231-8F18-A7B6D281C4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1E0-4231-8F18-A7B6D281C4B8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1E0-4231-8F18-A7B6D281C4B8}"/>
            </c:ext>
          </c:extLst>
        </c:ser>
        <c:ser>
          <c:idx val="4"/>
          <c:order val="2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D1E0-4231-8F18-A7B6D281C4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5"/>
          <c:order val="3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3</c:v>
                </c:pt>
                <c:pt idx="1">
                  <c:v>3</c:v>
                </c:pt>
                <c:pt idx="2">
                  <c:v>2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2</c:v>
                </c:pt>
                <c:pt idx="8">
                  <c:v>2</c:v>
                </c:pt>
                <c:pt idx="9">
                  <c:v>2</c:v>
                </c:pt>
                <c:pt idx="10">
                  <c:v>2</c:v>
                </c:pt>
                <c:pt idx="11">
                  <c:v>2</c:v>
                </c:pt>
                <c:pt idx="12">
                  <c:v>2</c:v>
                </c:pt>
                <c:pt idx="13">
                  <c:v>2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1E-3</c:v>
                </c:pt>
                <c:pt idx="19">
                  <c:v>1E-3</c:v>
                </c:pt>
                <c:pt idx="20">
                  <c:v>1E-3</c:v>
                </c:pt>
                <c:pt idx="21">
                  <c:v>1E-3</c:v>
                </c:pt>
                <c:pt idx="22">
                  <c:v>1E-3</c:v>
                </c:pt>
                <c:pt idx="23">
                  <c:v>1E-3</c:v>
                </c:pt>
                <c:pt idx="24">
                  <c:v>1E-3</c:v>
                </c:pt>
                <c:pt idx="25">
                  <c:v>1E-3</c:v>
                </c:pt>
                <c:pt idx="26">
                  <c:v>1E-3</c:v>
                </c:pt>
                <c:pt idx="27">
                  <c:v>1E-3</c:v>
                </c:pt>
                <c:pt idx="28">
                  <c:v>1E-3</c:v>
                </c:pt>
                <c:pt idx="29">
                  <c:v>1E-3</c:v>
                </c:pt>
                <c:pt idx="30">
                  <c:v>1E-3</c:v>
                </c:pt>
                <c:pt idx="31">
                  <c:v>1E-3</c:v>
                </c:pt>
                <c:pt idx="32">
                  <c:v>1E-3</c:v>
                </c:pt>
                <c:pt idx="33">
                  <c:v>1E-3</c:v>
                </c:pt>
                <c:pt idx="34">
                  <c:v>1E-3</c:v>
                </c:pt>
                <c:pt idx="35">
                  <c:v>1E-3</c:v>
                </c:pt>
                <c:pt idx="36">
                  <c:v>1E-3</c:v>
                </c:pt>
                <c:pt idx="37">
                  <c:v>1E-3</c:v>
                </c:pt>
                <c:pt idx="38">
                  <c:v>1E-3</c:v>
                </c:pt>
                <c:pt idx="39">
                  <c:v>1E-3</c:v>
                </c:pt>
                <c:pt idx="40">
                  <c:v>1E-3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1E-3</c:v>
                </c:pt>
                <c:pt idx="46">
                  <c:v>1E-3</c:v>
                </c:pt>
                <c:pt idx="47">
                  <c:v>1E-3</c:v>
                </c:pt>
                <c:pt idx="48">
                  <c:v>1E-3</c:v>
                </c:pt>
                <c:pt idx="49">
                  <c:v>1E-3</c:v>
                </c:pt>
                <c:pt idx="50">
                  <c:v>1E-3</c:v>
                </c:pt>
                <c:pt idx="51">
                  <c:v>1E-3</c:v>
                </c:pt>
                <c:pt idx="52">
                  <c:v>1E-3</c:v>
                </c:pt>
                <c:pt idx="53">
                  <c:v>1E-3</c:v>
                </c:pt>
                <c:pt idx="54">
                  <c:v>1E-3</c:v>
                </c:pt>
                <c:pt idx="55">
                  <c:v>1E-3</c:v>
                </c:pt>
                <c:pt idx="56">
                  <c:v>1E-3</c:v>
                </c:pt>
                <c:pt idx="57">
                  <c:v>1E-3</c:v>
                </c:pt>
                <c:pt idx="58">
                  <c:v>1E-3</c:v>
                </c:pt>
                <c:pt idx="59">
                  <c:v>1E-3</c:v>
                </c:pt>
                <c:pt idx="60">
                  <c:v>1E-3</c:v>
                </c:pt>
                <c:pt idx="61">
                  <c:v>1E-3</c:v>
                </c:pt>
                <c:pt idx="62">
                  <c:v>1E-3</c:v>
                </c:pt>
                <c:pt idx="63">
                  <c:v>1E-3</c:v>
                </c:pt>
                <c:pt idx="64">
                  <c:v>1E-3</c:v>
                </c:pt>
                <c:pt idx="65">
                  <c:v>1E-3</c:v>
                </c:pt>
                <c:pt idx="66">
                  <c:v>1E-3</c:v>
                </c:pt>
                <c:pt idx="67">
                  <c:v>1E-3</c:v>
                </c:pt>
                <c:pt idx="68">
                  <c:v>1E-3</c:v>
                </c:pt>
                <c:pt idx="69">
                  <c:v>1E-3</c:v>
                </c:pt>
                <c:pt idx="70">
                  <c:v>1E-3</c:v>
                </c:pt>
                <c:pt idx="71">
                  <c:v>1E-3</c:v>
                </c:pt>
                <c:pt idx="72">
                  <c:v>1</c:v>
                </c:pt>
                <c:pt idx="73">
                  <c:v>1E-3</c:v>
                </c:pt>
                <c:pt idx="74">
                  <c:v>1E-3</c:v>
                </c:pt>
                <c:pt idx="75">
                  <c:v>1E-3</c:v>
                </c:pt>
                <c:pt idx="76">
                  <c:v>1</c:v>
                </c:pt>
                <c:pt idx="77">
                  <c:v>1</c:v>
                </c:pt>
                <c:pt idx="78">
                  <c:v>1</c:v>
                </c:pt>
                <c:pt idx="79">
                  <c:v>1</c:v>
                </c:pt>
                <c:pt idx="80">
                  <c:v>2</c:v>
                </c:pt>
                <c:pt idx="81">
                  <c:v>2</c:v>
                </c:pt>
                <c:pt idx="82">
                  <c:v>2</c:v>
                </c:pt>
                <c:pt idx="83">
                  <c:v>2</c:v>
                </c:pt>
                <c:pt idx="84">
                  <c:v>1</c:v>
                </c:pt>
                <c:pt idx="85">
                  <c:v>1</c:v>
                </c:pt>
                <c:pt idx="86">
                  <c:v>1</c:v>
                </c:pt>
                <c:pt idx="87">
                  <c:v>1</c:v>
                </c:pt>
                <c:pt idx="88">
                  <c:v>1E-3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6CD-4DD3-8379-D0E186E6DA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6CD-4DD3-8379-D0E186E6DABE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6CD-4DD3-8379-D0E186E6DABE}"/>
            </c:ext>
          </c:extLst>
        </c:ser>
        <c:ser>
          <c:idx val="4"/>
          <c:order val="2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B6CD-4DD3-8379-D0E186E6DA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1E-3</c:v>
                </c:pt>
                <c:pt idx="1">
                  <c:v>1E-3</c:v>
                </c:pt>
                <c:pt idx="2">
                  <c:v>1E-3</c:v>
                </c:pt>
                <c:pt idx="3">
                  <c:v>1E-3</c:v>
                </c:pt>
                <c:pt idx="4">
                  <c:v>1E-3</c:v>
                </c:pt>
                <c:pt idx="5">
                  <c:v>1E-3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2</c:v>
                </c:pt>
                <c:pt idx="17">
                  <c:v>2</c:v>
                </c:pt>
                <c:pt idx="18">
                  <c:v>2</c:v>
                </c:pt>
                <c:pt idx="19">
                  <c:v>2</c:v>
                </c:pt>
                <c:pt idx="20">
                  <c:v>2</c:v>
                </c:pt>
                <c:pt idx="21">
                  <c:v>2</c:v>
                </c:pt>
                <c:pt idx="22">
                  <c:v>2</c:v>
                </c:pt>
                <c:pt idx="23">
                  <c:v>2</c:v>
                </c:pt>
                <c:pt idx="24">
                  <c:v>2</c:v>
                </c:pt>
                <c:pt idx="25">
                  <c:v>2</c:v>
                </c:pt>
                <c:pt idx="26">
                  <c:v>2</c:v>
                </c:pt>
                <c:pt idx="27">
                  <c:v>2</c:v>
                </c:pt>
                <c:pt idx="28">
                  <c:v>2</c:v>
                </c:pt>
                <c:pt idx="29">
                  <c:v>2</c:v>
                </c:pt>
                <c:pt idx="30">
                  <c:v>3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1E-3</c:v>
                </c:pt>
                <c:pt idx="35">
                  <c:v>1E-3</c:v>
                </c:pt>
                <c:pt idx="36">
                  <c:v>1E-3</c:v>
                </c:pt>
                <c:pt idx="37">
                  <c:v>1E-3</c:v>
                </c:pt>
                <c:pt idx="38">
                  <c:v>1E-3</c:v>
                </c:pt>
                <c:pt idx="39">
                  <c:v>1E-3</c:v>
                </c:pt>
                <c:pt idx="40">
                  <c:v>1E-3</c:v>
                </c:pt>
                <c:pt idx="41">
                  <c:v>1E-3</c:v>
                </c:pt>
                <c:pt idx="42">
                  <c:v>1E-3</c:v>
                </c:pt>
                <c:pt idx="43">
                  <c:v>1E-3</c:v>
                </c:pt>
                <c:pt idx="44">
                  <c:v>1E-3</c:v>
                </c:pt>
                <c:pt idx="45">
                  <c:v>1E-3</c:v>
                </c:pt>
                <c:pt idx="46">
                  <c:v>1E-3</c:v>
                </c:pt>
                <c:pt idx="47">
                  <c:v>1E-3</c:v>
                </c:pt>
                <c:pt idx="48">
                  <c:v>1E-3</c:v>
                </c:pt>
                <c:pt idx="49">
                  <c:v>1E-3</c:v>
                </c:pt>
                <c:pt idx="50">
                  <c:v>1E-3</c:v>
                </c:pt>
                <c:pt idx="51">
                  <c:v>1E-3</c:v>
                </c:pt>
                <c:pt idx="52">
                  <c:v>1E-3</c:v>
                </c:pt>
                <c:pt idx="53">
                  <c:v>1E-3</c:v>
                </c:pt>
                <c:pt idx="54">
                  <c:v>1E-3</c:v>
                </c:pt>
                <c:pt idx="55">
                  <c:v>1E-3</c:v>
                </c:pt>
                <c:pt idx="56">
                  <c:v>1E-3</c:v>
                </c:pt>
                <c:pt idx="57">
                  <c:v>1E-3</c:v>
                </c:pt>
                <c:pt idx="58">
                  <c:v>1E-3</c:v>
                </c:pt>
                <c:pt idx="59">
                  <c:v>1</c:v>
                </c:pt>
                <c:pt idx="60">
                  <c:v>1</c:v>
                </c:pt>
                <c:pt idx="61">
                  <c:v>1E-3</c:v>
                </c:pt>
                <c:pt idx="62">
                  <c:v>1</c:v>
                </c:pt>
                <c:pt idx="63">
                  <c:v>1</c:v>
                </c:pt>
                <c:pt idx="64">
                  <c:v>1</c:v>
                </c:pt>
                <c:pt idx="65">
                  <c:v>1</c:v>
                </c:pt>
                <c:pt idx="66">
                  <c:v>1</c:v>
                </c:pt>
                <c:pt idx="67">
                  <c:v>1</c:v>
                </c:pt>
                <c:pt idx="68">
                  <c:v>3</c:v>
                </c:pt>
                <c:pt idx="69">
                  <c:v>3</c:v>
                </c:pt>
                <c:pt idx="70">
                  <c:v>2</c:v>
                </c:pt>
                <c:pt idx="71">
                  <c:v>3</c:v>
                </c:pt>
                <c:pt idx="72">
                  <c:v>3</c:v>
                </c:pt>
                <c:pt idx="73">
                  <c:v>2</c:v>
                </c:pt>
                <c:pt idx="74">
                  <c:v>2</c:v>
                </c:pt>
                <c:pt idx="75">
                  <c:v>2</c:v>
                </c:pt>
                <c:pt idx="76">
                  <c:v>1</c:v>
                </c:pt>
                <c:pt idx="77">
                  <c:v>1E-3</c:v>
                </c:pt>
                <c:pt idx="78">
                  <c:v>1E-3</c:v>
                </c:pt>
                <c:pt idx="79">
                  <c:v>1E-3</c:v>
                </c:pt>
                <c:pt idx="80">
                  <c:v>1E-3</c:v>
                </c:pt>
                <c:pt idx="81">
                  <c:v>1E-3</c:v>
                </c:pt>
                <c:pt idx="82">
                  <c:v>1E-3</c:v>
                </c:pt>
                <c:pt idx="83">
                  <c:v>1E-3</c:v>
                </c:pt>
                <c:pt idx="84">
                  <c:v>1E-3</c:v>
                </c:pt>
                <c:pt idx="85">
                  <c:v>1E-3</c:v>
                </c:pt>
                <c:pt idx="86">
                  <c:v>1E-3</c:v>
                </c:pt>
                <c:pt idx="87">
                  <c:v>1E-3</c:v>
                </c:pt>
                <c:pt idx="88">
                  <c:v>1E-3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C10-4D34-AA39-FEFBA0D267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C10-4D34-AA39-FEFBA0D267A4}"/>
            </c:ext>
          </c:extLst>
        </c:ser>
        <c:ser>
          <c:idx val="2"/>
          <c:order val="1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C10-4D34-AA39-FEFBA0D267A4}"/>
            </c:ext>
          </c:extLst>
        </c:ser>
        <c:ser>
          <c:idx val="1"/>
          <c:order val="2"/>
          <c:tx>
            <c:v>R = 0,90</c:v>
          </c:tx>
          <c:spPr>
            <a:ln w="28575" cap="rnd">
              <a:solidFill>
                <a:srgbClr val="EB4B03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C10-4D34-AA39-FEFBA0D267A4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C10-4D34-AA39-FEFBA0D267A4}"/>
            </c:ext>
          </c:extLst>
        </c:ser>
        <c:ser>
          <c:idx val="4"/>
          <c:order val="4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3C10-4D34-AA39-FEFBA0D267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5"/>
          <c:order val="3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17</c:v>
                </c:pt>
                <c:pt idx="1">
                  <c:v>15</c:v>
                </c:pt>
                <c:pt idx="2">
                  <c:v>15</c:v>
                </c:pt>
                <c:pt idx="3">
                  <c:v>14</c:v>
                </c:pt>
                <c:pt idx="4">
                  <c:v>11</c:v>
                </c:pt>
                <c:pt idx="5">
                  <c:v>11</c:v>
                </c:pt>
                <c:pt idx="6">
                  <c:v>11</c:v>
                </c:pt>
                <c:pt idx="7">
                  <c:v>11</c:v>
                </c:pt>
                <c:pt idx="8">
                  <c:v>10</c:v>
                </c:pt>
                <c:pt idx="9">
                  <c:v>10</c:v>
                </c:pt>
                <c:pt idx="10">
                  <c:v>7</c:v>
                </c:pt>
                <c:pt idx="11">
                  <c:v>8</c:v>
                </c:pt>
                <c:pt idx="12">
                  <c:v>7</c:v>
                </c:pt>
                <c:pt idx="13">
                  <c:v>6</c:v>
                </c:pt>
                <c:pt idx="14">
                  <c:v>2</c:v>
                </c:pt>
                <c:pt idx="15">
                  <c:v>1</c:v>
                </c:pt>
                <c:pt idx="16">
                  <c:v>1E-3</c:v>
                </c:pt>
                <c:pt idx="17">
                  <c:v>1</c:v>
                </c:pt>
                <c:pt idx="18">
                  <c:v>2</c:v>
                </c:pt>
                <c:pt idx="19">
                  <c:v>3</c:v>
                </c:pt>
                <c:pt idx="20">
                  <c:v>3</c:v>
                </c:pt>
                <c:pt idx="21">
                  <c:v>3</c:v>
                </c:pt>
                <c:pt idx="22">
                  <c:v>3</c:v>
                </c:pt>
                <c:pt idx="23">
                  <c:v>2</c:v>
                </c:pt>
                <c:pt idx="24">
                  <c:v>2</c:v>
                </c:pt>
                <c:pt idx="25">
                  <c:v>2</c:v>
                </c:pt>
                <c:pt idx="26">
                  <c:v>2</c:v>
                </c:pt>
                <c:pt idx="27">
                  <c:v>3</c:v>
                </c:pt>
                <c:pt idx="28">
                  <c:v>2</c:v>
                </c:pt>
                <c:pt idx="29">
                  <c:v>2</c:v>
                </c:pt>
                <c:pt idx="30">
                  <c:v>2</c:v>
                </c:pt>
                <c:pt idx="31">
                  <c:v>2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1E-3</c:v>
                </c:pt>
                <c:pt idx="40">
                  <c:v>1E-3</c:v>
                </c:pt>
                <c:pt idx="41">
                  <c:v>1E-3</c:v>
                </c:pt>
                <c:pt idx="42">
                  <c:v>1E-3</c:v>
                </c:pt>
                <c:pt idx="43">
                  <c:v>1E-3</c:v>
                </c:pt>
                <c:pt idx="44">
                  <c:v>1E-3</c:v>
                </c:pt>
                <c:pt idx="45">
                  <c:v>1E-3</c:v>
                </c:pt>
                <c:pt idx="46">
                  <c:v>1E-3</c:v>
                </c:pt>
                <c:pt idx="47">
                  <c:v>1E-3</c:v>
                </c:pt>
                <c:pt idx="48">
                  <c:v>1E-3</c:v>
                </c:pt>
                <c:pt idx="49">
                  <c:v>1E-3</c:v>
                </c:pt>
                <c:pt idx="50">
                  <c:v>1E-3</c:v>
                </c:pt>
                <c:pt idx="51">
                  <c:v>1E-3</c:v>
                </c:pt>
                <c:pt idx="52">
                  <c:v>1E-3</c:v>
                </c:pt>
                <c:pt idx="53">
                  <c:v>1E-3</c:v>
                </c:pt>
                <c:pt idx="54">
                  <c:v>1E-3</c:v>
                </c:pt>
                <c:pt idx="55">
                  <c:v>1E-3</c:v>
                </c:pt>
                <c:pt idx="56">
                  <c:v>1E-3</c:v>
                </c:pt>
                <c:pt idx="57">
                  <c:v>1E-3</c:v>
                </c:pt>
                <c:pt idx="58">
                  <c:v>1E-3</c:v>
                </c:pt>
                <c:pt idx="59">
                  <c:v>1E-3</c:v>
                </c:pt>
                <c:pt idx="60">
                  <c:v>1E-3</c:v>
                </c:pt>
                <c:pt idx="61">
                  <c:v>1E-3</c:v>
                </c:pt>
                <c:pt idx="62">
                  <c:v>1E-3</c:v>
                </c:pt>
                <c:pt idx="63">
                  <c:v>1</c:v>
                </c:pt>
                <c:pt idx="64">
                  <c:v>1</c:v>
                </c:pt>
                <c:pt idx="65">
                  <c:v>1</c:v>
                </c:pt>
                <c:pt idx="66">
                  <c:v>2</c:v>
                </c:pt>
                <c:pt idx="67">
                  <c:v>2</c:v>
                </c:pt>
                <c:pt idx="68">
                  <c:v>2</c:v>
                </c:pt>
                <c:pt idx="69">
                  <c:v>3</c:v>
                </c:pt>
                <c:pt idx="70">
                  <c:v>2</c:v>
                </c:pt>
                <c:pt idx="71">
                  <c:v>2</c:v>
                </c:pt>
                <c:pt idx="72">
                  <c:v>2</c:v>
                </c:pt>
                <c:pt idx="73">
                  <c:v>2</c:v>
                </c:pt>
                <c:pt idx="74">
                  <c:v>2</c:v>
                </c:pt>
                <c:pt idx="75">
                  <c:v>1E-3</c:v>
                </c:pt>
                <c:pt idx="76">
                  <c:v>1E-3</c:v>
                </c:pt>
                <c:pt idx="77">
                  <c:v>1</c:v>
                </c:pt>
                <c:pt idx="78">
                  <c:v>1</c:v>
                </c:pt>
                <c:pt idx="79">
                  <c:v>1</c:v>
                </c:pt>
                <c:pt idx="80">
                  <c:v>1E-3</c:v>
                </c:pt>
                <c:pt idx="81">
                  <c:v>1E-3</c:v>
                </c:pt>
                <c:pt idx="82">
                  <c:v>1E-3</c:v>
                </c:pt>
                <c:pt idx="83">
                  <c:v>1</c:v>
                </c:pt>
                <c:pt idx="84">
                  <c:v>1E-3</c:v>
                </c:pt>
                <c:pt idx="85">
                  <c:v>1E-3</c:v>
                </c:pt>
                <c:pt idx="86">
                  <c:v>1E-3</c:v>
                </c:pt>
                <c:pt idx="87">
                  <c:v>1E-3</c:v>
                </c:pt>
                <c:pt idx="88">
                  <c:v>1E-3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89-48EC-BA33-19A27E736B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689-48EC-BA33-19A27E736BC8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7689-48EC-BA33-19A27E736BC8}"/>
            </c:ext>
          </c:extLst>
        </c:ser>
        <c:ser>
          <c:idx val="4"/>
          <c:order val="2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7689-48EC-BA33-19A27E736B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5"/>
          <c:order val="3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9</c:v>
                </c:pt>
                <c:pt idx="1">
                  <c:v>6</c:v>
                </c:pt>
                <c:pt idx="2">
                  <c:v>5</c:v>
                </c:pt>
                <c:pt idx="3">
                  <c:v>5</c:v>
                </c:pt>
                <c:pt idx="4">
                  <c:v>4</c:v>
                </c:pt>
                <c:pt idx="5">
                  <c:v>4</c:v>
                </c:pt>
                <c:pt idx="6">
                  <c:v>5</c:v>
                </c:pt>
                <c:pt idx="7">
                  <c:v>5</c:v>
                </c:pt>
                <c:pt idx="8">
                  <c:v>5</c:v>
                </c:pt>
                <c:pt idx="9">
                  <c:v>4</c:v>
                </c:pt>
                <c:pt idx="10">
                  <c:v>4</c:v>
                </c:pt>
                <c:pt idx="11">
                  <c:v>4</c:v>
                </c:pt>
                <c:pt idx="12">
                  <c:v>4</c:v>
                </c:pt>
                <c:pt idx="13">
                  <c:v>3</c:v>
                </c:pt>
                <c:pt idx="14">
                  <c:v>3</c:v>
                </c:pt>
                <c:pt idx="15">
                  <c:v>2</c:v>
                </c:pt>
                <c:pt idx="16">
                  <c:v>2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1E-3</c:v>
                </c:pt>
                <c:pt idx="44">
                  <c:v>1E-3</c:v>
                </c:pt>
                <c:pt idx="45">
                  <c:v>1E-3</c:v>
                </c:pt>
                <c:pt idx="46">
                  <c:v>1E-3</c:v>
                </c:pt>
                <c:pt idx="47">
                  <c:v>1E-3</c:v>
                </c:pt>
                <c:pt idx="48">
                  <c:v>1E-3</c:v>
                </c:pt>
                <c:pt idx="49">
                  <c:v>1E-3</c:v>
                </c:pt>
                <c:pt idx="50">
                  <c:v>1E-3</c:v>
                </c:pt>
                <c:pt idx="51">
                  <c:v>1E-3</c:v>
                </c:pt>
                <c:pt idx="52">
                  <c:v>1E-3</c:v>
                </c:pt>
                <c:pt idx="53">
                  <c:v>1E-3</c:v>
                </c:pt>
                <c:pt idx="54">
                  <c:v>1E-3</c:v>
                </c:pt>
                <c:pt idx="55">
                  <c:v>1E-3</c:v>
                </c:pt>
                <c:pt idx="56">
                  <c:v>1E-3</c:v>
                </c:pt>
                <c:pt idx="57">
                  <c:v>1E-3</c:v>
                </c:pt>
                <c:pt idx="58">
                  <c:v>1E-3</c:v>
                </c:pt>
                <c:pt idx="59">
                  <c:v>1E-3</c:v>
                </c:pt>
                <c:pt idx="60">
                  <c:v>1E-3</c:v>
                </c:pt>
                <c:pt idx="61">
                  <c:v>1E-3</c:v>
                </c:pt>
                <c:pt idx="62">
                  <c:v>1E-3</c:v>
                </c:pt>
                <c:pt idx="63">
                  <c:v>1E-3</c:v>
                </c:pt>
                <c:pt idx="64">
                  <c:v>1E-3</c:v>
                </c:pt>
                <c:pt idx="65">
                  <c:v>1E-3</c:v>
                </c:pt>
                <c:pt idx="66">
                  <c:v>1E-3</c:v>
                </c:pt>
                <c:pt idx="67">
                  <c:v>1E-3</c:v>
                </c:pt>
                <c:pt idx="68">
                  <c:v>1E-3</c:v>
                </c:pt>
                <c:pt idx="69">
                  <c:v>1E-3</c:v>
                </c:pt>
                <c:pt idx="70">
                  <c:v>1E-3</c:v>
                </c:pt>
                <c:pt idx="71">
                  <c:v>1E-3</c:v>
                </c:pt>
                <c:pt idx="72">
                  <c:v>1E-3</c:v>
                </c:pt>
                <c:pt idx="73">
                  <c:v>1E-3</c:v>
                </c:pt>
                <c:pt idx="74">
                  <c:v>1E-3</c:v>
                </c:pt>
                <c:pt idx="75">
                  <c:v>1E-3</c:v>
                </c:pt>
                <c:pt idx="76">
                  <c:v>1E-3</c:v>
                </c:pt>
                <c:pt idx="77">
                  <c:v>1E-3</c:v>
                </c:pt>
                <c:pt idx="78">
                  <c:v>1E-3</c:v>
                </c:pt>
                <c:pt idx="79">
                  <c:v>1</c:v>
                </c:pt>
                <c:pt idx="80">
                  <c:v>1</c:v>
                </c:pt>
                <c:pt idx="81">
                  <c:v>1</c:v>
                </c:pt>
                <c:pt idx="82">
                  <c:v>1</c:v>
                </c:pt>
                <c:pt idx="83">
                  <c:v>1</c:v>
                </c:pt>
                <c:pt idx="84">
                  <c:v>1</c:v>
                </c:pt>
                <c:pt idx="85">
                  <c:v>1</c:v>
                </c:pt>
                <c:pt idx="86">
                  <c:v>1E-3</c:v>
                </c:pt>
                <c:pt idx="87">
                  <c:v>1E-3</c:v>
                </c:pt>
                <c:pt idx="88">
                  <c:v>1E-3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649-4ED8-A312-E63B496938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649-4ED8-A312-E63B49693818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E649-4ED8-A312-E63B49693818}"/>
            </c:ext>
          </c:extLst>
        </c:ser>
        <c:ser>
          <c:idx val="4"/>
          <c:order val="2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E649-4ED8-A312-E63B496938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5"/>
          <c:order val="3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12</c:v>
                </c:pt>
                <c:pt idx="1">
                  <c:v>10</c:v>
                </c:pt>
                <c:pt idx="2">
                  <c:v>10</c:v>
                </c:pt>
                <c:pt idx="3">
                  <c:v>10</c:v>
                </c:pt>
                <c:pt idx="4">
                  <c:v>8</c:v>
                </c:pt>
                <c:pt idx="5">
                  <c:v>7</c:v>
                </c:pt>
                <c:pt idx="6">
                  <c:v>6</c:v>
                </c:pt>
                <c:pt idx="7">
                  <c:v>7</c:v>
                </c:pt>
                <c:pt idx="8">
                  <c:v>5</c:v>
                </c:pt>
                <c:pt idx="9">
                  <c:v>6</c:v>
                </c:pt>
                <c:pt idx="10">
                  <c:v>5</c:v>
                </c:pt>
                <c:pt idx="11">
                  <c:v>5</c:v>
                </c:pt>
                <c:pt idx="12">
                  <c:v>5</c:v>
                </c:pt>
                <c:pt idx="13">
                  <c:v>5</c:v>
                </c:pt>
                <c:pt idx="14">
                  <c:v>4</c:v>
                </c:pt>
                <c:pt idx="15">
                  <c:v>4</c:v>
                </c:pt>
                <c:pt idx="16">
                  <c:v>4</c:v>
                </c:pt>
                <c:pt idx="17">
                  <c:v>4</c:v>
                </c:pt>
                <c:pt idx="18">
                  <c:v>3</c:v>
                </c:pt>
                <c:pt idx="19">
                  <c:v>3</c:v>
                </c:pt>
                <c:pt idx="20">
                  <c:v>3</c:v>
                </c:pt>
                <c:pt idx="21">
                  <c:v>3</c:v>
                </c:pt>
                <c:pt idx="22">
                  <c:v>2</c:v>
                </c:pt>
                <c:pt idx="23">
                  <c:v>2</c:v>
                </c:pt>
                <c:pt idx="24">
                  <c:v>2</c:v>
                </c:pt>
                <c:pt idx="25">
                  <c:v>2</c:v>
                </c:pt>
                <c:pt idx="26">
                  <c:v>2</c:v>
                </c:pt>
                <c:pt idx="27">
                  <c:v>2</c:v>
                </c:pt>
                <c:pt idx="28">
                  <c:v>2</c:v>
                </c:pt>
                <c:pt idx="29">
                  <c:v>2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1E-3</c:v>
                </c:pt>
                <c:pt idx="39">
                  <c:v>1E-3</c:v>
                </c:pt>
                <c:pt idx="40">
                  <c:v>1E-3</c:v>
                </c:pt>
                <c:pt idx="41">
                  <c:v>1E-3</c:v>
                </c:pt>
                <c:pt idx="42">
                  <c:v>1E-3</c:v>
                </c:pt>
                <c:pt idx="43">
                  <c:v>1E-3</c:v>
                </c:pt>
                <c:pt idx="44">
                  <c:v>1E-3</c:v>
                </c:pt>
                <c:pt idx="45">
                  <c:v>1E-3</c:v>
                </c:pt>
                <c:pt idx="46">
                  <c:v>1E-3</c:v>
                </c:pt>
                <c:pt idx="47">
                  <c:v>1E-3</c:v>
                </c:pt>
                <c:pt idx="48">
                  <c:v>1E-3</c:v>
                </c:pt>
                <c:pt idx="49">
                  <c:v>1E-3</c:v>
                </c:pt>
                <c:pt idx="50">
                  <c:v>1E-3</c:v>
                </c:pt>
                <c:pt idx="51">
                  <c:v>1E-3</c:v>
                </c:pt>
                <c:pt idx="52">
                  <c:v>1E-3</c:v>
                </c:pt>
                <c:pt idx="53">
                  <c:v>1E-3</c:v>
                </c:pt>
                <c:pt idx="54">
                  <c:v>1E-3</c:v>
                </c:pt>
                <c:pt idx="55">
                  <c:v>1E-3</c:v>
                </c:pt>
                <c:pt idx="56">
                  <c:v>1E-3</c:v>
                </c:pt>
                <c:pt idx="57">
                  <c:v>1E-3</c:v>
                </c:pt>
                <c:pt idx="58">
                  <c:v>1E-3</c:v>
                </c:pt>
                <c:pt idx="59">
                  <c:v>1E-3</c:v>
                </c:pt>
                <c:pt idx="60">
                  <c:v>1E-3</c:v>
                </c:pt>
                <c:pt idx="61">
                  <c:v>1E-3</c:v>
                </c:pt>
                <c:pt idx="62">
                  <c:v>1E-3</c:v>
                </c:pt>
                <c:pt idx="63">
                  <c:v>1E-3</c:v>
                </c:pt>
                <c:pt idx="64">
                  <c:v>1E-3</c:v>
                </c:pt>
                <c:pt idx="65">
                  <c:v>1E-3</c:v>
                </c:pt>
                <c:pt idx="66">
                  <c:v>1E-3</c:v>
                </c:pt>
                <c:pt idx="67">
                  <c:v>1</c:v>
                </c:pt>
                <c:pt idx="68">
                  <c:v>1</c:v>
                </c:pt>
                <c:pt idx="69">
                  <c:v>1</c:v>
                </c:pt>
                <c:pt idx="70">
                  <c:v>1</c:v>
                </c:pt>
                <c:pt idx="71">
                  <c:v>1</c:v>
                </c:pt>
                <c:pt idx="72">
                  <c:v>1</c:v>
                </c:pt>
                <c:pt idx="73">
                  <c:v>1</c:v>
                </c:pt>
                <c:pt idx="74">
                  <c:v>1</c:v>
                </c:pt>
                <c:pt idx="75">
                  <c:v>1</c:v>
                </c:pt>
                <c:pt idx="76">
                  <c:v>1</c:v>
                </c:pt>
                <c:pt idx="77">
                  <c:v>1</c:v>
                </c:pt>
                <c:pt idx="78">
                  <c:v>1</c:v>
                </c:pt>
                <c:pt idx="79">
                  <c:v>1</c:v>
                </c:pt>
                <c:pt idx="80">
                  <c:v>2</c:v>
                </c:pt>
                <c:pt idx="81">
                  <c:v>2</c:v>
                </c:pt>
                <c:pt idx="82">
                  <c:v>2</c:v>
                </c:pt>
                <c:pt idx="83">
                  <c:v>2</c:v>
                </c:pt>
                <c:pt idx="84">
                  <c:v>2</c:v>
                </c:pt>
                <c:pt idx="85">
                  <c:v>1E-3</c:v>
                </c:pt>
                <c:pt idx="86">
                  <c:v>1E-3</c:v>
                </c:pt>
                <c:pt idx="87">
                  <c:v>1E-3</c:v>
                </c:pt>
                <c:pt idx="88">
                  <c:v>1E-3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321-4139-88D6-247F1D25A65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321-4139-88D6-247F1D25A657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E321-4139-88D6-247F1D25A657}"/>
            </c:ext>
          </c:extLst>
        </c:ser>
        <c:ser>
          <c:idx val="4"/>
          <c:order val="2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E321-4139-88D6-247F1D25A65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5"/>
          <c:order val="3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9</c:v>
                </c:pt>
                <c:pt idx="1">
                  <c:v>12</c:v>
                </c:pt>
                <c:pt idx="2">
                  <c:v>11</c:v>
                </c:pt>
                <c:pt idx="3">
                  <c:v>10</c:v>
                </c:pt>
                <c:pt idx="4">
                  <c:v>8</c:v>
                </c:pt>
                <c:pt idx="5">
                  <c:v>8</c:v>
                </c:pt>
                <c:pt idx="6">
                  <c:v>6</c:v>
                </c:pt>
                <c:pt idx="7">
                  <c:v>5</c:v>
                </c:pt>
                <c:pt idx="8">
                  <c:v>2</c:v>
                </c:pt>
                <c:pt idx="9">
                  <c:v>2</c:v>
                </c:pt>
                <c:pt idx="10">
                  <c:v>2</c:v>
                </c:pt>
                <c:pt idx="11">
                  <c:v>3</c:v>
                </c:pt>
                <c:pt idx="12">
                  <c:v>3</c:v>
                </c:pt>
                <c:pt idx="13">
                  <c:v>4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1E-3</c:v>
                </c:pt>
                <c:pt idx="18">
                  <c:v>1E-3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1E-3</c:v>
                </c:pt>
                <c:pt idx="27">
                  <c:v>1E-3</c:v>
                </c:pt>
                <c:pt idx="28">
                  <c:v>1E-3</c:v>
                </c:pt>
                <c:pt idx="29">
                  <c:v>1E-3</c:v>
                </c:pt>
                <c:pt idx="30">
                  <c:v>1E-3</c:v>
                </c:pt>
                <c:pt idx="31">
                  <c:v>1E-3</c:v>
                </c:pt>
                <c:pt idx="32">
                  <c:v>1E-3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2</c:v>
                </c:pt>
                <c:pt idx="41">
                  <c:v>2</c:v>
                </c:pt>
                <c:pt idx="42">
                  <c:v>1</c:v>
                </c:pt>
                <c:pt idx="43">
                  <c:v>1</c:v>
                </c:pt>
                <c:pt idx="44">
                  <c:v>1E-3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1E-3</c:v>
                </c:pt>
                <c:pt idx="50">
                  <c:v>2</c:v>
                </c:pt>
                <c:pt idx="51">
                  <c:v>2</c:v>
                </c:pt>
                <c:pt idx="52">
                  <c:v>2</c:v>
                </c:pt>
                <c:pt idx="53">
                  <c:v>2</c:v>
                </c:pt>
                <c:pt idx="54">
                  <c:v>2</c:v>
                </c:pt>
                <c:pt idx="55">
                  <c:v>1</c:v>
                </c:pt>
                <c:pt idx="56">
                  <c:v>1</c:v>
                </c:pt>
                <c:pt idx="57">
                  <c:v>1</c:v>
                </c:pt>
                <c:pt idx="58">
                  <c:v>1</c:v>
                </c:pt>
                <c:pt idx="59">
                  <c:v>1</c:v>
                </c:pt>
                <c:pt idx="60">
                  <c:v>1</c:v>
                </c:pt>
                <c:pt idx="61">
                  <c:v>2</c:v>
                </c:pt>
                <c:pt idx="62">
                  <c:v>1</c:v>
                </c:pt>
                <c:pt idx="63">
                  <c:v>1</c:v>
                </c:pt>
                <c:pt idx="64">
                  <c:v>2</c:v>
                </c:pt>
                <c:pt idx="65">
                  <c:v>1</c:v>
                </c:pt>
                <c:pt idx="66">
                  <c:v>2</c:v>
                </c:pt>
                <c:pt idx="67">
                  <c:v>2</c:v>
                </c:pt>
                <c:pt idx="68">
                  <c:v>2</c:v>
                </c:pt>
                <c:pt idx="69">
                  <c:v>2</c:v>
                </c:pt>
                <c:pt idx="70">
                  <c:v>2</c:v>
                </c:pt>
                <c:pt idx="71">
                  <c:v>2</c:v>
                </c:pt>
                <c:pt idx="72">
                  <c:v>2</c:v>
                </c:pt>
                <c:pt idx="73">
                  <c:v>2</c:v>
                </c:pt>
                <c:pt idx="74">
                  <c:v>2</c:v>
                </c:pt>
                <c:pt idx="75">
                  <c:v>2</c:v>
                </c:pt>
                <c:pt idx="76">
                  <c:v>2</c:v>
                </c:pt>
                <c:pt idx="77">
                  <c:v>1</c:v>
                </c:pt>
                <c:pt idx="78">
                  <c:v>1</c:v>
                </c:pt>
                <c:pt idx="79">
                  <c:v>1E-3</c:v>
                </c:pt>
                <c:pt idx="80">
                  <c:v>1E-3</c:v>
                </c:pt>
                <c:pt idx="81">
                  <c:v>1E-3</c:v>
                </c:pt>
                <c:pt idx="82">
                  <c:v>1E-3</c:v>
                </c:pt>
                <c:pt idx="83">
                  <c:v>1</c:v>
                </c:pt>
                <c:pt idx="84">
                  <c:v>1</c:v>
                </c:pt>
                <c:pt idx="85">
                  <c:v>1</c:v>
                </c:pt>
                <c:pt idx="86">
                  <c:v>2</c:v>
                </c:pt>
                <c:pt idx="87">
                  <c:v>3</c:v>
                </c:pt>
                <c:pt idx="88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853-458F-98A4-59C0F39017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853-458F-98A4-59C0F3901798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0853-458F-98A4-59C0F3901798}"/>
            </c:ext>
          </c:extLst>
        </c:ser>
        <c:ser>
          <c:idx val="4"/>
          <c:order val="2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0853-458F-98A4-59C0F39017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2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4</c:v>
                </c:pt>
                <c:pt idx="1">
                  <c:v>12</c:v>
                </c:pt>
                <c:pt idx="2">
                  <c:v>20</c:v>
                </c:pt>
                <c:pt idx="3">
                  <c:v>27</c:v>
                </c:pt>
                <c:pt idx="4">
                  <c:v>28</c:v>
                </c:pt>
                <c:pt idx="5">
                  <c:v>31</c:v>
                </c:pt>
                <c:pt idx="6">
                  <c:v>36</c:v>
                </c:pt>
                <c:pt idx="7">
                  <c:v>42</c:v>
                </c:pt>
                <c:pt idx="8">
                  <c:v>47</c:v>
                </c:pt>
                <c:pt idx="9">
                  <c:v>52</c:v>
                </c:pt>
                <c:pt idx="10">
                  <c:v>52</c:v>
                </c:pt>
                <c:pt idx="11">
                  <c:v>56</c:v>
                </c:pt>
                <c:pt idx="12">
                  <c:v>56</c:v>
                </c:pt>
                <c:pt idx="13">
                  <c:v>58</c:v>
                </c:pt>
                <c:pt idx="14">
                  <c:v>59</c:v>
                </c:pt>
                <c:pt idx="15">
                  <c:v>61</c:v>
                </c:pt>
                <c:pt idx="16">
                  <c:v>65</c:v>
                </c:pt>
                <c:pt idx="17">
                  <c:v>69</c:v>
                </c:pt>
                <c:pt idx="18">
                  <c:v>70</c:v>
                </c:pt>
                <c:pt idx="19">
                  <c:v>72</c:v>
                </c:pt>
                <c:pt idx="20">
                  <c:v>72</c:v>
                </c:pt>
                <c:pt idx="21">
                  <c:v>72</c:v>
                </c:pt>
                <c:pt idx="22">
                  <c:v>72</c:v>
                </c:pt>
                <c:pt idx="23">
                  <c:v>75</c:v>
                </c:pt>
                <c:pt idx="24">
                  <c:v>78</c:v>
                </c:pt>
                <c:pt idx="25">
                  <c:v>78</c:v>
                </c:pt>
                <c:pt idx="26">
                  <c:v>78</c:v>
                </c:pt>
                <c:pt idx="27">
                  <c:v>81</c:v>
                </c:pt>
                <c:pt idx="28">
                  <c:v>82</c:v>
                </c:pt>
                <c:pt idx="29">
                  <c:v>84</c:v>
                </c:pt>
                <c:pt idx="30">
                  <c:v>86</c:v>
                </c:pt>
                <c:pt idx="31">
                  <c:v>86</c:v>
                </c:pt>
                <c:pt idx="32">
                  <c:v>86</c:v>
                </c:pt>
                <c:pt idx="33">
                  <c:v>87</c:v>
                </c:pt>
                <c:pt idx="34">
                  <c:v>89</c:v>
                </c:pt>
                <c:pt idx="35">
                  <c:v>89</c:v>
                </c:pt>
                <c:pt idx="36">
                  <c:v>90</c:v>
                </c:pt>
                <c:pt idx="37">
                  <c:v>91</c:v>
                </c:pt>
                <c:pt idx="38">
                  <c:v>92</c:v>
                </c:pt>
                <c:pt idx="39">
                  <c:v>93</c:v>
                </c:pt>
                <c:pt idx="40">
                  <c:v>94</c:v>
                </c:pt>
                <c:pt idx="41">
                  <c:v>96</c:v>
                </c:pt>
                <c:pt idx="42">
                  <c:v>97</c:v>
                </c:pt>
                <c:pt idx="43">
                  <c:v>100</c:v>
                </c:pt>
                <c:pt idx="44">
                  <c:v>101</c:v>
                </c:pt>
                <c:pt idx="45">
                  <c:v>103</c:v>
                </c:pt>
                <c:pt idx="46">
                  <c:v>104</c:v>
                </c:pt>
                <c:pt idx="47">
                  <c:v>105</c:v>
                </c:pt>
                <c:pt idx="48">
                  <c:v>107</c:v>
                </c:pt>
                <c:pt idx="49">
                  <c:v>108</c:v>
                </c:pt>
                <c:pt idx="50">
                  <c:v>110</c:v>
                </c:pt>
                <c:pt idx="51">
                  <c:v>113</c:v>
                </c:pt>
                <c:pt idx="52">
                  <c:v>114</c:v>
                </c:pt>
                <c:pt idx="53">
                  <c:v>114</c:v>
                </c:pt>
                <c:pt idx="54">
                  <c:v>115</c:v>
                </c:pt>
                <c:pt idx="55">
                  <c:v>116</c:v>
                </c:pt>
                <c:pt idx="56">
                  <c:v>117</c:v>
                </c:pt>
                <c:pt idx="57">
                  <c:v>118</c:v>
                </c:pt>
                <c:pt idx="58">
                  <c:v>122</c:v>
                </c:pt>
                <c:pt idx="59">
                  <c:v>125</c:v>
                </c:pt>
                <c:pt idx="60">
                  <c:v>127</c:v>
                </c:pt>
                <c:pt idx="61">
                  <c:v>128</c:v>
                </c:pt>
                <c:pt idx="62">
                  <c:v>128</c:v>
                </c:pt>
                <c:pt idx="63">
                  <c:v>131</c:v>
                </c:pt>
                <c:pt idx="64">
                  <c:v>132</c:v>
                </c:pt>
                <c:pt idx="65">
                  <c:v>132</c:v>
                </c:pt>
                <c:pt idx="66">
                  <c:v>135</c:v>
                </c:pt>
                <c:pt idx="67">
                  <c:v>137</c:v>
                </c:pt>
                <c:pt idx="68">
                  <c:v>140</c:v>
                </c:pt>
                <c:pt idx="69">
                  <c:v>142</c:v>
                </c:pt>
                <c:pt idx="70">
                  <c:v>145</c:v>
                </c:pt>
                <c:pt idx="71">
                  <c:v>148</c:v>
                </c:pt>
                <c:pt idx="72">
                  <c:v>150</c:v>
                </c:pt>
                <c:pt idx="73">
                  <c:v>150</c:v>
                </c:pt>
                <c:pt idx="74">
                  <c:v>152</c:v>
                </c:pt>
                <c:pt idx="75">
                  <c:v>153</c:v>
                </c:pt>
                <c:pt idx="76">
                  <c:v>156</c:v>
                </c:pt>
                <c:pt idx="77">
                  <c:v>160</c:v>
                </c:pt>
                <c:pt idx="78">
                  <c:v>163</c:v>
                </c:pt>
                <c:pt idx="79">
                  <c:v>167</c:v>
                </c:pt>
                <c:pt idx="80">
                  <c:v>171</c:v>
                </c:pt>
                <c:pt idx="81">
                  <c:v>172</c:v>
                </c:pt>
                <c:pt idx="82">
                  <c:v>173</c:v>
                </c:pt>
                <c:pt idx="83">
                  <c:v>176</c:v>
                </c:pt>
                <c:pt idx="84">
                  <c:v>178</c:v>
                </c:pt>
                <c:pt idx="85">
                  <c:v>180</c:v>
                </c:pt>
                <c:pt idx="86">
                  <c:v>181</c:v>
                </c:pt>
                <c:pt idx="87">
                  <c:v>184</c:v>
                </c:pt>
                <c:pt idx="88">
                  <c:v>185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908-4AD1-9874-A186BE69DB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908-4AD1-9874-A186BE69DB4A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6908-4AD1-9874-A186BE69DB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2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1E-3</c:v>
                </c:pt>
                <c:pt idx="1">
                  <c:v>1</c:v>
                </c:pt>
                <c:pt idx="2">
                  <c:v>6</c:v>
                </c:pt>
                <c:pt idx="3">
                  <c:v>8</c:v>
                </c:pt>
                <c:pt idx="4">
                  <c:v>9</c:v>
                </c:pt>
                <c:pt idx="5">
                  <c:v>11</c:v>
                </c:pt>
                <c:pt idx="6">
                  <c:v>11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15</c:v>
                </c:pt>
                <c:pt idx="11">
                  <c:v>15</c:v>
                </c:pt>
                <c:pt idx="12">
                  <c:v>15</c:v>
                </c:pt>
                <c:pt idx="13">
                  <c:v>15</c:v>
                </c:pt>
                <c:pt idx="14">
                  <c:v>15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17</c:v>
                </c:pt>
                <c:pt idx="19">
                  <c:v>17</c:v>
                </c:pt>
                <c:pt idx="20">
                  <c:v>17</c:v>
                </c:pt>
                <c:pt idx="21">
                  <c:v>17</c:v>
                </c:pt>
                <c:pt idx="22">
                  <c:v>17</c:v>
                </c:pt>
                <c:pt idx="23">
                  <c:v>17</c:v>
                </c:pt>
                <c:pt idx="24">
                  <c:v>20</c:v>
                </c:pt>
                <c:pt idx="25">
                  <c:v>20</c:v>
                </c:pt>
                <c:pt idx="26">
                  <c:v>20</c:v>
                </c:pt>
                <c:pt idx="27">
                  <c:v>22</c:v>
                </c:pt>
                <c:pt idx="28">
                  <c:v>23</c:v>
                </c:pt>
                <c:pt idx="29">
                  <c:v>25</c:v>
                </c:pt>
                <c:pt idx="30">
                  <c:v>26</c:v>
                </c:pt>
                <c:pt idx="31">
                  <c:v>26</c:v>
                </c:pt>
                <c:pt idx="32">
                  <c:v>26</c:v>
                </c:pt>
                <c:pt idx="33">
                  <c:v>26</c:v>
                </c:pt>
                <c:pt idx="34">
                  <c:v>28</c:v>
                </c:pt>
                <c:pt idx="35">
                  <c:v>28</c:v>
                </c:pt>
                <c:pt idx="36">
                  <c:v>29</c:v>
                </c:pt>
                <c:pt idx="37">
                  <c:v>30</c:v>
                </c:pt>
                <c:pt idx="38">
                  <c:v>31</c:v>
                </c:pt>
                <c:pt idx="39">
                  <c:v>31</c:v>
                </c:pt>
                <c:pt idx="40">
                  <c:v>31</c:v>
                </c:pt>
                <c:pt idx="41">
                  <c:v>31</c:v>
                </c:pt>
                <c:pt idx="42">
                  <c:v>31</c:v>
                </c:pt>
                <c:pt idx="43">
                  <c:v>32</c:v>
                </c:pt>
                <c:pt idx="44">
                  <c:v>33</c:v>
                </c:pt>
                <c:pt idx="45">
                  <c:v>34</c:v>
                </c:pt>
                <c:pt idx="46">
                  <c:v>35</c:v>
                </c:pt>
                <c:pt idx="47">
                  <c:v>36</c:v>
                </c:pt>
                <c:pt idx="48">
                  <c:v>37</c:v>
                </c:pt>
                <c:pt idx="49">
                  <c:v>37</c:v>
                </c:pt>
                <c:pt idx="50">
                  <c:v>37</c:v>
                </c:pt>
                <c:pt idx="51">
                  <c:v>40</c:v>
                </c:pt>
                <c:pt idx="52">
                  <c:v>41</c:v>
                </c:pt>
                <c:pt idx="53">
                  <c:v>41</c:v>
                </c:pt>
                <c:pt idx="54">
                  <c:v>41</c:v>
                </c:pt>
                <c:pt idx="55">
                  <c:v>41</c:v>
                </c:pt>
                <c:pt idx="56">
                  <c:v>41</c:v>
                </c:pt>
                <c:pt idx="57">
                  <c:v>42</c:v>
                </c:pt>
                <c:pt idx="58">
                  <c:v>43</c:v>
                </c:pt>
                <c:pt idx="59">
                  <c:v>44</c:v>
                </c:pt>
                <c:pt idx="60">
                  <c:v>44</c:v>
                </c:pt>
                <c:pt idx="61">
                  <c:v>44</c:v>
                </c:pt>
                <c:pt idx="62">
                  <c:v>44</c:v>
                </c:pt>
                <c:pt idx="63">
                  <c:v>45</c:v>
                </c:pt>
                <c:pt idx="64">
                  <c:v>45</c:v>
                </c:pt>
                <c:pt idx="65">
                  <c:v>45</c:v>
                </c:pt>
                <c:pt idx="66">
                  <c:v>45</c:v>
                </c:pt>
                <c:pt idx="67">
                  <c:v>46</c:v>
                </c:pt>
                <c:pt idx="68">
                  <c:v>46</c:v>
                </c:pt>
                <c:pt idx="69">
                  <c:v>46</c:v>
                </c:pt>
                <c:pt idx="70">
                  <c:v>48</c:v>
                </c:pt>
                <c:pt idx="71">
                  <c:v>48</c:v>
                </c:pt>
                <c:pt idx="72">
                  <c:v>48</c:v>
                </c:pt>
                <c:pt idx="73">
                  <c:v>48</c:v>
                </c:pt>
                <c:pt idx="74">
                  <c:v>49</c:v>
                </c:pt>
                <c:pt idx="75">
                  <c:v>49</c:v>
                </c:pt>
                <c:pt idx="76">
                  <c:v>50</c:v>
                </c:pt>
                <c:pt idx="77">
                  <c:v>51</c:v>
                </c:pt>
                <c:pt idx="78">
                  <c:v>53</c:v>
                </c:pt>
                <c:pt idx="79">
                  <c:v>54</c:v>
                </c:pt>
                <c:pt idx="80">
                  <c:v>54</c:v>
                </c:pt>
                <c:pt idx="81">
                  <c:v>55</c:v>
                </c:pt>
                <c:pt idx="82">
                  <c:v>56</c:v>
                </c:pt>
                <c:pt idx="83">
                  <c:v>57</c:v>
                </c:pt>
                <c:pt idx="84">
                  <c:v>59</c:v>
                </c:pt>
                <c:pt idx="85">
                  <c:v>60</c:v>
                </c:pt>
                <c:pt idx="86">
                  <c:v>60</c:v>
                </c:pt>
                <c:pt idx="87">
                  <c:v>61</c:v>
                </c:pt>
                <c:pt idx="88">
                  <c:v>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269-433F-AC8B-396B88F7C2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269-433F-AC8B-396B88F7C2EB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269-433F-AC8B-396B88F7C2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2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1E-3</c:v>
                </c:pt>
                <c:pt idx="1">
                  <c:v>1E-3</c:v>
                </c:pt>
                <c:pt idx="2">
                  <c:v>1E-3</c:v>
                </c:pt>
                <c:pt idx="3">
                  <c:v>1E-3</c:v>
                </c:pt>
                <c:pt idx="4">
                  <c:v>1E-3</c:v>
                </c:pt>
                <c:pt idx="5">
                  <c:v>1E-3</c:v>
                </c:pt>
                <c:pt idx="6">
                  <c:v>1</c:v>
                </c:pt>
                <c:pt idx="7">
                  <c:v>1</c:v>
                </c:pt>
                <c:pt idx="8">
                  <c:v>3</c:v>
                </c:pt>
                <c:pt idx="9">
                  <c:v>4</c:v>
                </c:pt>
                <c:pt idx="10">
                  <c:v>4</c:v>
                </c:pt>
                <c:pt idx="11">
                  <c:v>4</c:v>
                </c:pt>
                <c:pt idx="12">
                  <c:v>4</c:v>
                </c:pt>
                <c:pt idx="13">
                  <c:v>4</c:v>
                </c:pt>
                <c:pt idx="14">
                  <c:v>4</c:v>
                </c:pt>
                <c:pt idx="15">
                  <c:v>4</c:v>
                </c:pt>
                <c:pt idx="16">
                  <c:v>4</c:v>
                </c:pt>
                <c:pt idx="17">
                  <c:v>4</c:v>
                </c:pt>
                <c:pt idx="18">
                  <c:v>4</c:v>
                </c:pt>
                <c:pt idx="19">
                  <c:v>4</c:v>
                </c:pt>
                <c:pt idx="20">
                  <c:v>4</c:v>
                </c:pt>
                <c:pt idx="21">
                  <c:v>4</c:v>
                </c:pt>
                <c:pt idx="22">
                  <c:v>4</c:v>
                </c:pt>
                <c:pt idx="23">
                  <c:v>5</c:v>
                </c:pt>
                <c:pt idx="24">
                  <c:v>5</c:v>
                </c:pt>
                <c:pt idx="25">
                  <c:v>5</c:v>
                </c:pt>
                <c:pt idx="26">
                  <c:v>5</c:v>
                </c:pt>
                <c:pt idx="27">
                  <c:v>5</c:v>
                </c:pt>
                <c:pt idx="28">
                  <c:v>5</c:v>
                </c:pt>
                <c:pt idx="29">
                  <c:v>5</c:v>
                </c:pt>
                <c:pt idx="30">
                  <c:v>5</c:v>
                </c:pt>
                <c:pt idx="31">
                  <c:v>5</c:v>
                </c:pt>
                <c:pt idx="32">
                  <c:v>5</c:v>
                </c:pt>
                <c:pt idx="33">
                  <c:v>5</c:v>
                </c:pt>
                <c:pt idx="34">
                  <c:v>5</c:v>
                </c:pt>
                <c:pt idx="35">
                  <c:v>5</c:v>
                </c:pt>
                <c:pt idx="36">
                  <c:v>5</c:v>
                </c:pt>
                <c:pt idx="37">
                  <c:v>5</c:v>
                </c:pt>
                <c:pt idx="38">
                  <c:v>5</c:v>
                </c:pt>
                <c:pt idx="39">
                  <c:v>5</c:v>
                </c:pt>
                <c:pt idx="40">
                  <c:v>5</c:v>
                </c:pt>
                <c:pt idx="41">
                  <c:v>6</c:v>
                </c:pt>
                <c:pt idx="42">
                  <c:v>6</c:v>
                </c:pt>
                <c:pt idx="43">
                  <c:v>6</c:v>
                </c:pt>
                <c:pt idx="44">
                  <c:v>6</c:v>
                </c:pt>
                <c:pt idx="45">
                  <c:v>6</c:v>
                </c:pt>
                <c:pt idx="46">
                  <c:v>6</c:v>
                </c:pt>
                <c:pt idx="47">
                  <c:v>6</c:v>
                </c:pt>
                <c:pt idx="48">
                  <c:v>6</c:v>
                </c:pt>
                <c:pt idx="49">
                  <c:v>6</c:v>
                </c:pt>
                <c:pt idx="50">
                  <c:v>6</c:v>
                </c:pt>
                <c:pt idx="51">
                  <c:v>6</c:v>
                </c:pt>
                <c:pt idx="52">
                  <c:v>6</c:v>
                </c:pt>
                <c:pt idx="53">
                  <c:v>6</c:v>
                </c:pt>
                <c:pt idx="54">
                  <c:v>6</c:v>
                </c:pt>
                <c:pt idx="55">
                  <c:v>6</c:v>
                </c:pt>
                <c:pt idx="56">
                  <c:v>6</c:v>
                </c:pt>
                <c:pt idx="57">
                  <c:v>6</c:v>
                </c:pt>
                <c:pt idx="58">
                  <c:v>6</c:v>
                </c:pt>
                <c:pt idx="59">
                  <c:v>6</c:v>
                </c:pt>
                <c:pt idx="60">
                  <c:v>6</c:v>
                </c:pt>
                <c:pt idx="61">
                  <c:v>6</c:v>
                </c:pt>
                <c:pt idx="62">
                  <c:v>6</c:v>
                </c:pt>
                <c:pt idx="63">
                  <c:v>7</c:v>
                </c:pt>
                <c:pt idx="64">
                  <c:v>7</c:v>
                </c:pt>
                <c:pt idx="65">
                  <c:v>7</c:v>
                </c:pt>
                <c:pt idx="66">
                  <c:v>7</c:v>
                </c:pt>
                <c:pt idx="67">
                  <c:v>7</c:v>
                </c:pt>
                <c:pt idx="68">
                  <c:v>7</c:v>
                </c:pt>
                <c:pt idx="69">
                  <c:v>7</c:v>
                </c:pt>
                <c:pt idx="70">
                  <c:v>7</c:v>
                </c:pt>
                <c:pt idx="71">
                  <c:v>7</c:v>
                </c:pt>
                <c:pt idx="72">
                  <c:v>7</c:v>
                </c:pt>
                <c:pt idx="73">
                  <c:v>7</c:v>
                </c:pt>
                <c:pt idx="74">
                  <c:v>7</c:v>
                </c:pt>
                <c:pt idx="75">
                  <c:v>7</c:v>
                </c:pt>
                <c:pt idx="76">
                  <c:v>7</c:v>
                </c:pt>
                <c:pt idx="77">
                  <c:v>7</c:v>
                </c:pt>
                <c:pt idx="78">
                  <c:v>7</c:v>
                </c:pt>
                <c:pt idx="79">
                  <c:v>7</c:v>
                </c:pt>
                <c:pt idx="80">
                  <c:v>9</c:v>
                </c:pt>
                <c:pt idx="81">
                  <c:v>9</c:v>
                </c:pt>
                <c:pt idx="82">
                  <c:v>9</c:v>
                </c:pt>
                <c:pt idx="83">
                  <c:v>9</c:v>
                </c:pt>
                <c:pt idx="84">
                  <c:v>9</c:v>
                </c:pt>
                <c:pt idx="85">
                  <c:v>9</c:v>
                </c:pt>
                <c:pt idx="86">
                  <c:v>9</c:v>
                </c:pt>
                <c:pt idx="87">
                  <c:v>9</c:v>
                </c:pt>
                <c:pt idx="88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91F-4172-8072-484BB1CAB2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91F-4172-8072-484BB1CAB290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991F-4172-8072-484BB1CAB2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2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1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  <c:pt idx="6">
                  <c:v>3</c:v>
                </c:pt>
                <c:pt idx="7">
                  <c:v>3</c:v>
                </c:pt>
                <c:pt idx="8">
                  <c:v>3</c:v>
                </c:pt>
                <c:pt idx="9">
                  <c:v>3</c:v>
                </c:pt>
                <c:pt idx="10">
                  <c:v>3</c:v>
                </c:pt>
                <c:pt idx="11">
                  <c:v>5</c:v>
                </c:pt>
                <c:pt idx="12">
                  <c:v>5</c:v>
                </c:pt>
                <c:pt idx="13">
                  <c:v>5</c:v>
                </c:pt>
                <c:pt idx="14">
                  <c:v>6</c:v>
                </c:pt>
                <c:pt idx="15">
                  <c:v>6</c:v>
                </c:pt>
                <c:pt idx="16">
                  <c:v>7</c:v>
                </c:pt>
                <c:pt idx="17">
                  <c:v>7</c:v>
                </c:pt>
                <c:pt idx="18">
                  <c:v>7</c:v>
                </c:pt>
                <c:pt idx="19">
                  <c:v>7</c:v>
                </c:pt>
                <c:pt idx="20">
                  <c:v>7</c:v>
                </c:pt>
                <c:pt idx="21">
                  <c:v>7</c:v>
                </c:pt>
                <c:pt idx="22">
                  <c:v>7</c:v>
                </c:pt>
                <c:pt idx="23">
                  <c:v>7</c:v>
                </c:pt>
                <c:pt idx="24">
                  <c:v>7</c:v>
                </c:pt>
                <c:pt idx="25">
                  <c:v>7</c:v>
                </c:pt>
                <c:pt idx="26">
                  <c:v>7</c:v>
                </c:pt>
                <c:pt idx="27">
                  <c:v>7</c:v>
                </c:pt>
                <c:pt idx="28">
                  <c:v>7</c:v>
                </c:pt>
                <c:pt idx="29">
                  <c:v>7</c:v>
                </c:pt>
                <c:pt idx="30">
                  <c:v>7</c:v>
                </c:pt>
                <c:pt idx="31">
                  <c:v>7</c:v>
                </c:pt>
                <c:pt idx="32">
                  <c:v>7</c:v>
                </c:pt>
                <c:pt idx="33">
                  <c:v>7</c:v>
                </c:pt>
                <c:pt idx="34">
                  <c:v>7</c:v>
                </c:pt>
                <c:pt idx="35">
                  <c:v>7</c:v>
                </c:pt>
                <c:pt idx="36">
                  <c:v>7</c:v>
                </c:pt>
                <c:pt idx="37">
                  <c:v>7</c:v>
                </c:pt>
                <c:pt idx="38">
                  <c:v>7</c:v>
                </c:pt>
                <c:pt idx="39">
                  <c:v>8</c:v>
                </c:pt>
                <c:pt idx="40">
                  <c:v>8</c:v>
                </c:pt>
                <c:pt idx="41">
                  <c:v>8</c:v>
                </c:pt>
                <c:pt idx="42">
                  <c:v>8</c:v>
                </c:pt>
                <c:pt idx="43">
                  <c:v>8</c:v>
                </c:pt>
                <c:pt idx="44">
                  <c:v>8</c:v>
                </c:pt>
                <c:pt idx="45">
                  <c:v>8</c:v>
                </c:pt>
                <c:pt idx="46">
                  <c:v>8</c:v>
                </c:pt>
                <c:pt idx="47">
                  <c:v>8</c:v>
                </c:pt>
                <c:pt idx="48">
                  <c:v>8</c:v>
                </c:pt>
                <c:pt idx="49">
                  <c:v>8</c:v>
                </c:pt>
                <c:pt idx="50">
                  <c:v>8</c:v>
                </c:pt>
                <c:pt idx="51">
                  <c:v>8</c:v>
                </c:pt>
                <c:pt idx="52">
                  <c:v>8</c:v>
                </c:pt>
                <c:pt idx="53">
                  <c:v>8</c:v>
                </c:pt>
                <c:pt idx="54">
                  <c:v>9</c:v>
                </c:pt>
                <c:pt idx="55">
                  <c:v>9</c:v>
                </c:pt>
                <c:pt idx="56">
                  <c:v>9</c:v>
                </c:pt>
                <c:pt idx="57">
                  <c:v>9</c:v>
                </c:pt>
                <c:pt idx="58">
                  <c:v>9</c:v>
                </c:pt>
                <c:pt idx="59">
                  <c:v>9</c:v>
                </c:pt>
                <c:pt idx="60">
                  <c:v>9</c:v>
                </c:pt>
                <c:pt idx="61">
                  <c:v>9</c:v>
                </c:pt>
                <c:pt idx="62">
                  <c:v>9</c:v>
                </c:pt>
                <c:pt idx="63">
                  <c:v>9</c:v>
                </c:pt>
                <c:pt idx="64">
                  <c:v>9</c:v>
                </c:pt>
                <c:pt idx="65">
                  <c:v>9</c:v>
                </c:pt>
                <c:pt idx="66">
                  <c:v>9</c:v>
                </c:pt>
                <c:pt idx="67">
                  <c:v>9</c:v>
                </c:pt>
                <c:pt idx="68">
                  <c:v>9</c:v>
                </c:pt>
                <c:pt idx="69">
                  <c:v>9</c:v>
                </c:pt>
                <c:pt idx="70">
                  <c:v>9</c:v>
                </c:pt>
                <c:pt idx="71">
                  <c:v>10</c:v>
                </c:pt>
                <c:pt idx="72">
                  <c:v>10</c:v>
                </c:pt>
                <c:pt idx="73">
                  <c:v>10</c:v>
                </c:pt>
                <c:pt idx="74">
                  <c:v>10</c:v>
                </c:pt>
                <c:pt idx="75">
                  <c:v>11</c:v>
                </c:pt>
                <c:pt idx="76">
                  <c:v>11</c:v>
                </c:pt>
                <c:pt idx="77">
                  <c:v>11</c:v>
                </c:pt>
                <c:pt idx="78">
                  <c:v>11</c:v>
                </c:pt>
                <c:pt idx="79">
                  <c:v>12</c:v>
                </c:pt>
                <c:pt idx="80">
                  <c:v>12</c:v>
                </c:pt>
                <c:pt idx="81">
                  <c:v>12</c:v>
                </c:pt>
                <c:pt idx="82">
                  <c:v>12</c:v>
                </c:pt>
                <c:pt idx="83">
                  <c:v>12</c:v>
                </c:pt>
                <c:pt idx="84">
                  <c:v>12</c:v>
                </c:pt>
                <c:pt idx="85">
                  <c:v>12</c:v>
                </c:pt>
                <c:pt idx="86">
                  <c:v>12</c:v>
                </c:pt>
                <c:pt idx="87">
                  <c:v>12</c:v>
                </c:pt>
                <c:pt idx="88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70F-49E6-B8BC-76C572CC11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70F-49E6-B8BC-76C572CC1105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770F-49E6-B8BC-76C572CC11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5"/>
          <c:order val="3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11</c:v>
                </c:pt>
                <c:pt idx="1">
                  <c:v>10</c:v>
                </c:pt>
                <c:pt idx="2">
                  <c:v>15</c:v>
                </c:pt>
                <c:pt idx="3">
                  <c:v>10</c:v>
                </c:pt>
                <c:pt idx="4">
                  <c:v>9</c:v>
                </c:pt>
                <c:pt idx="5">
                  <c:v>11</c:v>
                </c:pt>
                <c:pt idx="6">
                  <c:v>11</c:v>
                </c:pt>
                <c:pt idx="7">
                  <c:v>11</c:v>
                </c:pt>
                <c:pt idx="8">
                  <c:v>12</c:v>
                </c:pt>
                <c:pt idx="9">
                  <c:v>11</c:v>
                </c:pt>
                <c:pt idx="10">
                  <c:v>9</c:v>
                </c:pt>
                <c:pt idx="11">
                  <c:v>6</c:v>
                </c:pt>
                <c:pt idx="12">
                  <c:v>6</c:v>
                </c:pt>
                <c:pt idx="13">
                  <c:v>6</c:v>
                </c:pt>
                <c:pt idx="14">
                  <c:v>6</c:v>
                </c:pt>
                <c:pt idx="15">
                  <c:v>6</c:v>
                </c:pt>
                <c:pt idx="16">
                  <c:v>5</c:v>
                </c:pt>
                <c:pt idx="17">
                  <c:v>5</c:v>
                </c:pt>
                <c:pt idx="18">
                  <c:v>4</c:v>
                </c:pt>
                <c:pt idx="19">
                  <c:v>4</c:v>
                </c:pt>
                <c:pt idx="20">
                  <c:v>3</c:v>
                </c:pt>
                <c:pt idx="21">
                  <c:v>2</c:v>
                </c:pt>
                <c:pt idx="22">
                  <c:v>1</c:v>
                </c:pt>
                <c:pt idx="23">
                  <c:v>1</c:v>
                </c:pt>
                <c:pt idx="24">
                  <c:v>6</c:v>
                </c:pt>
                <c:pt idx="25">
                  <c:v>4</c:v>
                </c:pt>
                <c:pt idx="26">
                  <c:v>4</c:v>
                </c:pt>
                <c:pt idx="27">
                  <c:v>5</c:v>
                </c:pt>
                <c:pt idx="28">
                  <c:v>6</c:v>
                </c:pt>
                <c:pt idx="29">
                  <c:v>4</c:v>
                </c:pt>
                <c:pt idx="30">
                  <c:v>5</c:v>
                </c:pt>
                <c:pt idx="31">
                  <c:v>1E-3</c:v>
                </c:pt>
                <c:pt idx="32">
                  <c:v>1E-3</c:v>
                </c:pt>
                <c:pt idx="33">
                  <c:v>1E-3</c:v>
                </c:pt>
                <c:pt idx="34">
                  <c:v>5</c:v>
                </c:pt>
                <c:pt idx="35">
                  <c:v>5</c:v>
                </c:pt>
                <c:pt idx="36">
                  <c:v>6</c:v>
                </c:pt>
                <c:pt idx="37">
                  <c:v>6</c:v>
                </c:pt>
                <c:pt idx="38">
                  <c:v>4</c:v>
                </c:pt>
                <c:pt idx="39">
                  <c:v>4</c:v>
                </c:pt>
                <c:pt idx="40">
                  <c:v>4</c:v>
                </c:pt>
                <c:pt idx="41">
                  <c:v>4</c:v>
                </c:pt>
                <c:pt idx="42">
                  <c:v>3</c:v>
                </c:pt>
                <c:pt idx="43">
                  <c:v>3</c:v>
                </c:pt>
                <c:pt idx="44">
                  <c:v>4</c:v>
                </c:pt>
                <c:pt idx="45">
                  <c:v>5</c:v>
                </c:pt>
                <c:pt idx="46">
                  <c:v>5</c:v>
                </c:pt>
                <c:pt idx="47">
                  <c:v>6</c:v>
                </c:pt>
                <c:pt idx="48">
                  <c:v>6</c:v>
                </c:pt>
                <c:pt idx="49">
                  <c:v>2</c:v>
                </c:pt>
                <c:pt idx="50">
                  <c:v>2</c:v>
                </c:pt>
                <c:pt idx="51">
                  <c:v>7</c:v>
                </c:pt>
                <c:pt idx="52">
                  <c:v>6</c:v>
                </c:pt>
                <c:pt idx="53">
                  <c:v>4</c:v>
                </c:pt>
                <c:pt idx="54">
                  <c:v>4</c:v>
                </c:pt>
                <c:pt idx="55">
                  <c:v>4</c:v>
                </c:pt>
                <c:pt idx="56">
                  <c:v>5</c:v>
                </c:pt>
                <c:pt idx="57">
                  <c:v>6</c:v>
                </c:pt>
                <c:pt idx="58">
                  <c:v>6</c:v>
                </c:pt>
                <c:pt idx="59">
                  <c:v>7</c:v>
                </c:pt>
                <c:pt idx="60">
                  <c:v>6</c:v>
                </c:pt>
                <c:pt idx="61">
                  <c:v>6</c:v>
                </c:pt>
                <c:pt idx="62">
                  <c:v>5</c:v>
                </c:pt>
                <c:pt idx="63">
                  <c:v>5</c:v>
                </c:pt>
                <c:pt idx="64">
                  <c:v>5</c:v>
                </c:pt>
                <c:pt idx="65">
                  <c:v>5</c:v>
                </c:pt>
                <c:pt idx="66">
                  <c:v>2</c:v>
                </c:pt>
                <c:pt idx="67">
                  <c:v>2</c:v>
                </c:pt>
                <c:pt idx="68">
                  <c:v>2</c:v>
                </c:pt>
                <c:pt idx="69">
                  <c:v>2</c:v>
                </c:pt>
                <c:pt idx="70">
                  <c:v>3</c:v>
                </c:pt>
                <c:pt idx="71">
                  <c:v>2</c:v>
                </c:pt>
                <c:pt idx="72">
                  <c:v>2</c:v>
                </c:pt>
                <c:pt idx="73">
                  <c:v>3</c:v>
                </c:pt>
                <c:pt idx="74">
                  <c:v>3</c:v>
                </c:pt>
                <c:pt idx="75">
                  <c:v>2</c:v>
                </c:pt>
                <c:pt idx="76">
                  <c:v>3</c:v>
                </c:pt>
                <c:pt idx="77">
                  <c:v>4</c:v>
                </c:pt>
                <c:pt idx="78">
                  <c:v>5</c:v>
                </c:pt>
                <c:pt idx="79">
                  <c:v>6</c:v>
                </c:pt>
                <c:pt idx="80">
                  <c:v>6</c:v>
                </c:pt>
                <c:pt idx="81">
                  <c:v>5</c:v>
                </c:pt>
                <c:pt idx="82">
                  <c:v>6</c:v>
                </c:pt>
                <c:pt idx="83">
                  <c:v>6</c:v>
                </c:pt>
                <c:pt idx="84">
                  <c:v>7</c:v>
                </c:pt>
                <c:pt idx="85">
                  <c:v>8</c:v>
                </c:pt>
                <c:pt idx="86">
                  <c:v>7</c:v>
                </c:pt>
                <c:pt idx="87">
                  <c:v>6</c:v>
                </c:pt>
                <c:pt idx="88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F18-4C15-88DE-1E210F967A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F18-4C15-88DE-1E210F967A2B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F18-4C15-88DE-1E210F967A2B}"/>
            </c:ext>
          </c:extLst>
        </c:ser>
        <c:ser>
          <c:idx val="4"/>
          <c:order val="2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BF18-4C15-88DE-1E210F967A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2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2</c:v>
                </c:pt>
                <c:pt idx="17">
                  <c:v>2</c:v>
                </c:pt>
                <c:pt idx="18">
                  <c:v>2</c:v>
                </c:pt>
                <c:pt idx="19">
                  <c:v>2</c:v>
                </c:pt>
                <c:pt idx="20">
                  <c:v>2</c:v>
                </c:pt>
                <c:pt idx="21">
                  <c:v>2</c:v>
                </c:pt>
                <c:pt idx="22">
                  <c:v>2</c:v>
                </c:pt>
                <c:pt idx="23">
                  <c:v>2</c:v>
                </c:pt>
                <c:pt idx="24">
                  <c:v>2</c:v>
                </c:pt>
                <c:pt idx="25">
                  <c:v>2</c:v>
                </c:pt>
                <c:pt idx="26">
                  <c:v>2</c:v>
                </c:pt>
                <c:pt idx="27">
                  <c:v>2</c:v>
                </c:pt>
                <c:pt idx="28">
                  <c:v>2</c:v>
                </c:pt>
                <c:pt idx="29">
                  <c:v>2</c:v>
                </c:pt>
                <c:pt idx="30">
                  <c:v>2</c:v>
                </c:pt>
                <c:pt idx="31">
                  <c:v>2</c:v>
                </c:pt>
                <c:pt idx="32">
                  <c:v>2</c:v>
                </c:pt>
                <c:pt idx="33">
                  <c:v>2</c:v>
                </c:pt>
                <c:pt idx="34">
                  <c:v>2</c:v>
                </c:pt>
                <c:pt idx="35">
                  <c:v>2</c:v>
                </c:pt>
                <c:pt idx="36">
                  <c:v>2</c:v>
                </c:pt>
                <c:pt idx="37">
                  <c:v>2</c:v>
                </c:pt>
                <c:pt idx="38">
                  <c:v>2</c:v>
                </c:pt>
                <c:pt idx="39">
                  <c:v>2</c:v>
                </c:pt>
                <c:pt idx="40">
                  <c:v>2</c:v>
                </c:pt>
                <c:pt idx="41">
                  <c:v>2</c:v>
                </c:pt>
                <c:pt idx="42">
                  <c:v>2</c:v>
                </c:pt>
                <c:pt idx="43">
                  <c:v>3</c:v>
                </c:pt>
                <c:pt idx="44">
                  <c:v>3</c:v>
                </c:pt>
                <c:pt idx="45">
                  <c:v>3</c:v>
                </c:pt>
                <c:pt idx="46">
                  <c:v>3</c:v>
                </c:pt>
                <c:pt idx="47">
                  <c:v>3</c:v>
                </c:pt>
                <c:pt idx="48">
                  <c:v>3</c:v>
                </c:pt>
                <c:pt idx="49">
                  <c:v>3</c:v>
                </c:pt>
                <c:pt idx="50">
                  <c:v>4</c:v>
                </c:pt>
                <c:pt idx="51">
                  <c:v>4</c:v>
                </c:pt>
                <c:pt idx="52">
                  <c:v>4</c:v>
                </c:pt>
                <c:pt idx="53">
                  <c:v>4</c:v>
                </c:pt>
                <c:pt idx="54">
                  <c:v>4</c:v>
                </c:pt>
                <c:pt idx="55">
                  <c:v>4</c:v>
                </c:pt>
                <c:pt idx="56">
                  <c:v>5</c:v>
                </c:pt>
                <c:pt idx="57">
                  <c:v>5</c:v>
                </c:pt>
                <c:pt idx="58">
                  <c:v>5</c:v>
                </c:pt>
                <c:pt idx="59">
                  <c:v>6</c:v>
                </c:pt>
                <c:pt idx="60">
                  <c:v>8</c:v>
                </c:pt>
                <c:pt idx="61">
                  <c:v>8</c:v>
                </c:pt>
                <c:pt idx="62">
                  <c:v>8</c:v>
                </c:pt>
                <c:pt idx="63">
                  <c:v>8</c:v>
                </c:pt>
                <c:pt idx="64">
                  <c:v>8</c:v>
                </c:pt>
                <c:pt idx="65">
                  <c:v>8</c:v>
                </c:pt>
                <c:pt idx="66">
                  <c:v>8</c:v>
                </c:pt>
                <c:pt idx="67">
                  <c:v>8</c:v>
                </c:pt>
                <c:pt idx="68">
                  <c:v>9</c:v>
                </c:pt>
                <c:pt idx="69">
                  <c:v>9</c:v>
                </c:pt>
                <c:pt idx="70">
                  <c:v>9</c:v>
                </c:pt>
                <c:pt idx="71">
                  <c:v>9</c:v>
                </c:pt>
                <c:pt idx="72">
                  <c:v>9</c:v>
                </c:pt>
                <c:pt idx="73">
                  <c:v>9</c:v>
                </c:pt>
                <c:pt idx="74">
                  <c:v>10</c:v>
                </c:pt>
                <c:pt idx="75">
                  <c:v>10</c:v>
                </c:pt>
                <c:pt idx="76">
                  <c:v>10</c:v>
                </c:pt>
                <c:pt idx="77">
                  <c:v>10</c:v>
                </c:pt>
                <c:pt idx="78">
                  <c:v>11</c:v>
                </c:pt>
                <c:pt idx="79">
                  <c:v>12</c:v>
                </c:pt>
                <c:pt idx="80">
                  <c:v>12</c:v>
                </c:pt>
                <c:pt idx="81">
                  <c:v>12</c:v>
                </c:pt>
                <c:pt idx="82">
                  <c:v>12</c:v>
                </c:pt>
                <c:pt idx="83">
                  <c:v>12</c:v>
                </c:pt>
                <c:pt idx="84">
                  <c:v>12</c:v>
                </c:pt>
                <c:pt idx="85">
                  <c:v>12</c:v>
                </c:pt>
                <c:pt idx="86">
                  <c:v>12</c:v>
                </c:pt>
                <c:pt idx="87">
                  <c:v>12</c:v>
                </c:pt>
                <c:pt idx="88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70F-44FA-8EAA-CF7A48496A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70F-44FA-8EAA-CF7A48496ADD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E70F-44FA-8EAA-CF7A48496A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1E-3</c:v>
                </c:pt>
                <c:pt idx="1">
                  <c:v>1E-3</c:v>
                </c:pt>
                <c:pt idx="2">
                  <c:v>1E-3</c:v>
                </c:pt>
                <c:pt idx="3">
                  <c:v>1E-3</c:v>
                </c:pt>
                <c:pt idx="4">
                  <c:v>1E-3</c:v>
                </c:pt>
                <c:pt idx="5">
                  <c:v>1E-3</c:v>
                </c:pt>
                <c:pt idx="6">
                  <c:v>1E-3</c:v>
                </c:pt>
                <c:pt idx="7">
                  <c:v>1E-3</c:v>
                </c:pt>
                <c:pt idx="8">
                  <c:v>1E-3</c:v>
                </c:pt>
                <c:pt idx="9">
                  <c:v>1E-3</c:v>
                </c:pt>
                <c:pt idx="10">
                  <c:v>1E-3</c:v>
                </c:pt>
                <c:pt idx="11">
                  <c:v>1E-3</c:v>
                </c:pt>
                <c:pt idx="12">
                  <c:v>1E-3</c:v>
                </c:pt>
                <c:pt idx="13">
                  <c:v>1E-3</c:v>
                </c:pt>
                <c:pt idx="14">
                  <c:v>1E-3</c:v>
                </c:pt>
                <c:pt idx="15">
                  <c:v>1E-3</c:v>
                </c:pt>
                <c:pt idx="16">
                  <c:v>1E-3</c:v>
                </c:pt>
                <c:pt idx="17">
                  <c:v>1E-3</c:v>
                </c:pt>
                <c:pt idx="18">
                  <c:v>1E-3</c:v>
                </c:pt>
                <c:pt idx="19">
                  <c:v>1E-3</c:v>
                </c:pt>
                <c:pt idx="20">
                  <c:v>1E-3</c:v>
                </c:pt>
                <c:pt idx="21">
                  <c:v>1E-3</c:v>
                </c:pt>
                <c:pt idx="22">
                  <c:v>1E-3</c:v>
                </c:pt>
                <c:pt idx="23">
                  <c:v>1E-3</c:v>
                </c:pt>
                <c:pt idx="24">
                  <c:v>1E-3</c:v>
                </c:pt>
                <c:pt idx="25">
                  <c:v>1E-3</c:v>
                </c:pt>
                <c:pt idx="26">
                  <c:v>1E-3</c:v>
                </c:pt>
                <c:pt idx="27">
                  <c:v>1E-3</c:v>
                </c:pt>
                <c:pt idx="28">
                  <c:v>1E-3</c:v>
                </c:pt>
                <c:pt idx="29">
                  <c:v>1E-3</c:v>
                </c:pt>
                <c:pt idx="30">
                  <c:v>1E-3</c:v>
                </c:pt>
                <c:pt idx="31">
                  <c:v>1E-3</c:v>
                </c:pt>
                <c:pt idx="32">
                  <c:v>1E-3</c:v>
                </c:pt>
                <c:pt idx="33">
                  <c:v>1E-3</c:v>
                </c:pt>
                <c:pt idx="34">
                  <c:v>1E-3</c:v>
                </c:pt>
                <c:pt idx="35">
                  <c:v>1E-3</c:v>
                </c:pt>
                <c:pt idx="36">
                  <c:v>1E-3</c:v>
                </c:pt>
                <c:pt idx="37">
                  <c:v>1E-3</c:v>
                </c:pt>
                <c:pt idx="38">
                  <c:v>1E-3</c:v>
                </c:pt>
                <c:pt idx="39">
                  <c:v>1E-3</c:v>
                </c:pt>
                <c:pt idx="40">
                  <c:v>1E-3</c:v>
                </c:pt>
                <c:pt idx="41">
                  <c:v>1E-3</c:v>
                </c:pt>
                <c:pt idx="42">
                  <c:v>1E-3</c:v>
                </c:pt>
                <c:pt idx="43">
                  <c:v>1E-3</c:v>
                </c:pt>
                <c:pt idx="44">
                  <c:v>1E-3</c:v>
                </c:pt>
                <c:pt idx="45">
                  <c:v>1E-3</c:v>
                </c:pt>
                <c:pt idx="46">
                  <c:v>1E-3</c:v>
                </c:pt>
                <c:pt idx="47">
                  <c:v>1E-3</c:v>
                </c:pt>
                <c:pt idx="48">
                  <c:v>1E-3</c:v>
                </c:pt>
                <c:pt idx="49">
                  <c:v>1</c:v>
                </c:pt>
                <c:pt idx="50">
                  <c:v>1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1</c:v>
                </c:pt>
                <c:pt idx="56">
                  <c:v>1</c:v>
                </c:pt>
                <c:pt idx="57">
                  <c:v>1</c:v>
                </c:pt>
                <c:pt idx="58">
                  <c:v>1</c:v>
                </c:pt>
                <c:pt idx="59">
                  <c:v>1</c:v>
                </c:pt>
                <c:pt idx="60">
                  <c:v>1</c:v>
                </c:pt>
                <c:pt idx="61">
                  <c:v>1</c:v>
                </c:pt>
                <c:pt idx="62">
                  <c:v>1</c:v>
                </c:pt>
                <c:pt idx="63">
                  <c:v>1</c:v>
                </c:pt>
                <c:pt idx="64">
                  <c:v>1</c:v>
                </c:pt>
                <c:pt idx="65">
                  <c:v>1</c:v>
                </c:pt>
                <c:pt idx="66">
                  <c:v>1</c:v>
                </c:pt>
                <c:pt idx="67">
                  <c:v>1</c:v>
                </c:pt>
                <c:pt idx="68">
                  <c:v>1</c:v>
                </c:pt>
                <c:pt idx="69">
                  <c:v>1</c:v>
                </c:pt>
                <c:pt idx="70">
                  <c:v>1</c:v>
                </c:pt>
                <c:pt idx="71">
                  <c:v>2</c:v>
                </c:pt>
                <c:pt idx="72">
                  <c:v>2</c:v>
                </c:pt>
                <c:pt idx="73">
                  <c:v>2</c:v>
                </c:pt>
                <c:pt idx="74">
                  <c:v>2</c:v>
                </c:pt>
                <c:pt idx="75">
                  <c:v>2</c:v>
                </c:pt>
                <c:pt idx="76">
                  <c:v>2</c:v>
                </c:pt>
                <c:pt idx="77">
                  <c:v>2</c:v>
                </c:pt>
                <c:pt idx="78">
                  <c:v>2</c:v>
                </c:pt>
                <c:pt idx="79">
                  <c:v>2</c:v>
                </c:pt>
                <c:pt idx="80">
                  <c:v>2</c:v>
                </c:pt>
                <c:pt idx="81">
                  <c:v>2</c:v>
                </c:pt>
                <c:pt idx="82">
                  <c:v>2</c:v>
                </c:pt>
                <c:pt idx="83">
                  <c:v>2</c:v>
                </c:pt>
                <c:pt idx="84">
                  <c:v>2</c:v>
                </c:pt>
                <c:pt idx="85">
                  <c:v>2</c:v>
                </c:pt>
                <c:pt idx="86">
                  <c:v>2</c:v>
                </c:pt>
                <c:pt idx="87">
                  <c:v>2</c:v>
                </c:pt>
                <c:pt idx="88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397-404B-814C-452B633D3D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397-404B-814C-452B633D3DD8}"/>
            </c:ext>
          </c:extLst>
        </c:ser>
        <c:ser>
          <c:idx val="2"/>
          <c:order val="1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397-404B-814C-452B633D3DD8}"/>
            </c:ext>
          </c:extLst>
        </c:ser>
        <c:ser>
          <c:idx val="1"/>
          <c:order val="2"/>
          <c:tx>
            <c:v>R = 0,90</c:v>
          </c:tx>
          <c:spPr>
            <a:ln w="28575" cap="rnd">
              <a:solidFill>
                <a:srgbClr val="EB4B03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397-404B-814C-452B633D3DD8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1397-404B-814C-452B633D3D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2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1E-3</c:v>
                </c:pt>
                <c:pt idx="1">
                  <c:v>1E-3</c:v>
                </c:pt>
                <c:pt idx="2">
                  <c:v>1E-3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2</c:v>
                </c:pt>
                <c:pt idx="8">
                  <c:v>3</c:v>
                </c:pt>
                <c:pt idx="9">
                  <c:v>4</c:v>
                </c:pt>
                <c:pt idx="10">
                  <c:v>4</c:v>
                </c:pt>
                <c:pt idx="11">
                  <c:v>4</c:v>
                </c:pt>
                <c:pt idx="12">
                  <c:v>4</c:v>
                </c:pt>
                <c:pt idx="13">
                  <c:v>5</c:v>
                </c:pt>
                <c:pt idx="14">
                  <c:v>5</c:v>
                </c:pt>
                <c:pt idx="15">
                  <c:v>6</c:v>
                </c:pt>
                <c:pt idx="16">
                  <c:v>6</c:v>
                </c:pt>
                <c:pt idx="17">
                  <c:v>6</c:v>
                </c:pt>
                <c:pt idx="18">
                  <c:v>6</c:v>
                </c:pt>
                <c:pt idx="19">
                  <c:v>6</c:v>
                </c:pt>
                <c:pt idx="20">
                  <c:v>6</c:v>
                </c:pt>
                <c:pt idx="21">
                  <c:v>6</c:v>
                </c:pt>
                <c:pt idx="22">
                  <c:v>6</c:v>
                </c:pt>
                <c:pt idx="23">
                  <c:v>8</c:v>
                </c:pt>
                <c:pt idx="24">
                  <c:v>8</c:v>
                </c:pt>
                <c:pt idx="25">
                  <c:v>8</c:v>
                </c:pt>
                <c:pt idx="26">
                  <c:v>8</c:v>
                </c:pt>
                <c:pt idx="27">
                  <c:v>8</c:v>
                </c:pt>
                <c:pt idx="28">
                  <c:v>8</c:v>
                </c:pt>
                <c:pt idx="29">
                  <c:v>8</c:v>
                </c:pt>
                <c:pt idx="30">
                  <c:v>8</c:v>
                </c:pt>
                <c:pt idx="31">
                  <c:v>8</c:v>
                </c:pt>
                <c:pt idx="32">
                  <c:v>8</c:v>
                </c:pt>
                <c:pt idx="33">
                  <c:v>8</c:v>
                </c:pt>
                <c:pt idx="34">
                  <c:v>8</c:v>
                </c:pt>
                <c:pt idx="35">
                  <c:v>8</c:v>
                </c:pt>
                <c:pt idx="36">
                  <c:v>8</c:v>
                </c:pt>
                <c:pt idx="37">
                  <c:v>8</c:v>
                </c:pt>
                <c:pt idx="38">
                  <c:v>8</c:v>
                </c:pt>
                <c:pt idx="39">
                  <c:v>8</c:v>
                </c:pt>
                <c:pt idx="40">
                  <c:v>8</c:v>
                </c:pt>
                <c:pt idx="41">
                  <c:v>8</c:v>
                </c:pt>
                <c:pt idx="42">
                  <c:v>8</c:v>
                </c:pt>
                <c:pt idx="43">
                  <c:v>8</c:v>
                </c:pt>
                <c:pt idx="44">
                  <c:v>8</c:v>
                </c:pt>
                <c:pt idx="45">
                  <c:v>8</c:v>
                </c:pt>
                <c:pt idx="46">
                  <c:v>8</c:v>
                </c:pt>
                <c:pt idx="47">
                  <c:v>8</c:v>
                </c:pt>
                <c:pt idx="48">
                  <c:v>9</c:v>
                </c:pt>
                <c:pt idx="49">
                  <c:v>9</c:v>
                </c:pt>
                <c:pt idx="50">
                  <c:v>9</c:v>
                </c:pt>
                <c:pt idx="51">
                  <c:v>9</c:v>
                </c:pt>
                <c:pt idx="52">
                  <c:v>9</c:v>
                </c:pt>
                <c:pt idx="53">
                  <c:v>9</c:v>
                </c:pt>
                <c:pt idx="54">
                  <c:v>9</c:v>
                </c:pt>
                <c:pt idx="55">
                  <c:v>9</c:v>
                </c:pt>
                <c:pt idx="56">
                  <c:v>9</c:v>
                </c:pt>
                <c:pt idx="57">
                  <c:v>9</c:v>
                </c:pt>
                <c:pt idx="58">
                  <c:v>11</c:v>
                </c:pt>
                <c:pt idx="59">
                  <c:v>11</c:v>
                </c:pt>
                <c:pt idx="60">
                  <c:v>11</c:v>
                </c:pt>
                <c:pt idx="61">
                  <c:v>11</c:v>
                </c:pt>
                <c:pt idx="62">
                  <c:v>11</c:v>
                </c:pt>
                <c:pt idx="63">
                  <c:v>11</c:v>
                </c:pt>
                <c:pt idx="64">
                  <c:v>11</c:v>
                </c:pt>
                <c:pt idx="65">
                  <c:v>11</c:v>
                </c:pt>
                <c:pt idx="66">
                  <c:v>11</c:v>
                </c:pt>
                <c:pt idx="67">
                  <c:v>11</c:v>
                </c:pt>
                <c:pt idx="68">
                  <c:v>11</c:v>
                </c:pt>
                <c:pt idx="69">
                  <c:v>12</c:v>
                </c:pt>
                <c:pt idx="70">
                  <c:v>13</c:v>
                </c:pt>
                <c:pt idx="71">
                  <c:v>13</c:v>
                </c:pt>
                <c:pt idx="72">
                  <c:v>14</c:v>
                </c:pt>
                <c:pt idx="73">
                  <c:v>14</c:v>
                </c:pt>
                <c:pt idx="74">
                  <c:v>14</c:v>
                </c:pt>
                <c:pt idx="75">
                  <c:v>14</c:v>
                </c:pt>
                <c:pt idx="76">
                  <c:v>15</c:v>
                </c:pt>
                <c:pt idx="77">
                  <c:v>16</c:v>
                </c:pt>
                <c:pt idx="78">
                  <c:v>16</c:v>
                </c:pt>
                <c:pt idx="79">
                  <c:v>16</c:v>
                </c:pt>
                <c:pt idx="80">
                  <c:v>16</c:v>
                </c:pt>
                <c:pt idx="81">
                  <c:v>16</c:v>
                </c:pt>
                <c:pt idx="82">
                  <c:v>16</c:v>
                </c:pt>
                <c:pt idx="83">
                  <c:v>16</c:v>
                </c:pt>
                <c:pt idx="84">
                  <c:v>16</c:v>
                </c:pt>
                <c:pt idx="85">
                  <c:v>17</c:v>
                </c:pt>
                <c:pt idx="86">
                  <c:v>17</c:v>
                </c:pt>
                <c:pt idx="87">
                  <c:v>17</c:v>
                </c:pt>
                <c:pt idx="88">
                  <c:v>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15-47B2-8064-2B03AA43EC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A15-47B2-8064-2B03AA43ECF7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A15-47B2-8064-2B03AA43EC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2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1E-3</c:v>
                </c:pt>
                <c:pt idx="1">
                  <c:v>1E-3</c:v>
                </c:pt>
                <c:pt idx="2">
                  <c:v>1E-3</c:v>
                </c:pt>
                <c:pt idx="3">
                  <c:v>1E-3</c:v>
                </c:pt>
                <c:pt idx="4">
                  <c:v>1E-3</c:v>
                </c:pt>
                <c:pt idx="5">
                  <c:v>1E-3</c:v>
                </c:pt>
                <c:pt idx="6">
                  <c:v>1E-3</c:v>
                </c:pt>
                <c:pt idx="7">
                  <c:v>1E-3</c:v>
                </c:pt>
                <c:pt idx="8">
                  <c:v>1E-3</c:v>
                </c:pt>
                <c:pt idx="9">
                  <c:v>1E-3</c:v>
                </c:pt>
                <c:pt idx="10">
                  <c:v>1E-3</c:v>
                </c:pt>
                <c:pt idx="11">
                  <c:v>1E-3</c:v>
                </c:pt>
                <c:pt idx="12">
                  <c:v>1E-3</c:v>
                </c:pt>
                <c:pt idx="13">
                  <c:v>1E-3</c:v>
                </c:pt>
                <c:pt idx="14">
                  <c:v>1E-3</c:v>
                </c:pt>
                <c:pt idx="15">
                  <c:v>1E-3</c:v>
                </c:pt>
                <c:pt idx="16">
                  <c:v>1E-3</c:v>
                </c:pt>
                <c:pt idx="17">
                  <c:v>1E-3</c:v>
                </c:pt>
                <c:pt idx="18">
                  <c:v>1E-3</c:v>
                </c:pt>
                <c:pt idx="19">
                  <c:v>1E-3</c:v>
                </c:pt>
                <c:pt idx="20">
                  <c:v>1E-3</c:v>
                </c:pt>
                <c:pt idx="21">
                  <c:v>1E-3</c:v>
                </c:pt>
                <c:pt idx="22">
                  <c:v>1E-3</c:v>
                </c:pt>
                <c:pt idx="23">
                  <c:v>1E-3</c:v>
                </c:pt>
                <c:pt idx="24">
                  <c:v>1E-3</c:v>
                </c:pt>
                <c:pt idx="25">
                  <c:v>1E-3</c:v>
                </c:pt>
                <c:pt idx="26">
                  <c:v>1E-3</c:v>
                </c:pt>
                <c:pt idx="27">
                  <c:v>1E-3</c:v>
                </c:pt>
                <c:pt idx="28">
                  <c:v>1E-3</c:v>
                </c:pt>
                <c:pt idx="29">
                  <c:v>1E-3</c:v>
                </c:pt>
                <c:pt idx="30">
                  <c:v>1E-3</c:v>
                </c:pt>
                <c:pt idx="31">
                  <c:v>1E-3</c:v>
                </c:pt>
                <c:pt idx="32">
                  <c:v>1E-3</c:v>
                </c:pt>
                <c:pt idx="33">
                  <c:v>1E-3</c:v>
                </c:pt>
                <c:pt idx="34">
                  <c:v>1E-3</c:v>
                </c:pt>
                <c:pt idx="35">
                  <c:v>1E-3</c:v>
                </c:pt>
                <c:pt idx="36">
                  <c:v>1E-3</c:v>
                </c:pt>
                <c:pt idx="37">
                  <c:v>1E-3</c:v>
                </c:pt>
                <c:pt idx="38">
                  <c:v>1E-3</c:v>
                </c:pt>
                <c:pt idx="39">
                  <c:v>1E-3</c:v>
                </c:pt>
                <c:pt idx="40">
                  <c:v>1E-3</c:v>
                </c:pt>
                <c:pt idx="41">
                  <c:v>1E-3</c:v>
                </c:pt>
                <c:pt idx="42">
                  <c:v>1E-3</c:v>
                </c:pt>
                <c:pt idx="43">
                  <c:v>1E-3</c:v>
                </c:pt>
                <c:pt idx="44">
                  <c:v>1E-3</c:v>
                </c:pt>
                <c:pt idx="45">
                  <c:v>1E-3</c:v>
                </c:pt>
                <c:pt idx="46">
                  <c:v>1E-3</c:v>
                </c:pt>
                <c:pt idx="47">
                  <c:v>1E-3</c:v>
                </c:pt>
                <c:pt idx="48">
                  <c:v>1E-3</c:v>
                </c:pt>
                <c:pt idx="49">
                  <c:v>1E-3</c:v>
                </c:pt>
                <c:pt idx="50">
                  <c:v>1E-3</c:v>
                </c:pt>
                <c:pt idx="51">
                  <c:v>1E-3</c:v>
                </c:pt>
                <c:pt idx="52">
                  <c:v>1E-3</c:v>
                </c:pt>
                <c:pt idx="53">
                  <c:v>1E-3</c:v>
                </c:pt>
                <c:pt idx="54">
                  <c:v>1E-3</c:v>
                </c:pt>
                <c:pt idx="55">
                  <c:v>1E-3</c:v>
                </c:pt>
                <c:pt idx="56">
                  <c:v>1E-3</c:v>
                </c:pt>
                <c:pt idx="57">
                  <c:v>1E-3</c:v>
                </c:pt>
                <c:pt idx="58">
                  <c:v>1E-3</c:v>
                </c:pt>
                <c:pt idx="59">
                  <c:v>1E-3</c:v>
                </c:pt>
                <c:pt idx="60">
                  <c:v>1E-3</c:v>
                </c:pt>
                <c:pt idx="61">
                  <c:v>1E-3</c:v>
                </c:pt>
                <c:pt idx="62">
                  <c:v>1E-3</c:v>
                </c:pt>
                <c:pt idx="63">
                  <c:v>1E-3</c:v>
                </c:pt>
                <c:pt idx="64">
                  <c:v>1E-3</c:v>
                </c:pt>
                <c:pt idx="65">
                  <c:v>1E-3</c:v>
                </c:pt>
                <c:pt idx="66">
                  <c:v>1E-3</c:v>
                </c:pt>
                <c:pt idx="67">
                  <c:v>1E-3</c:v>
                </c:pt>
                <c:pt idx="68">
                  <c:v>1E-3</c:v>
                </c:pt>
                <c:pt idx="69">
                  <c:v>1E-3</c:v>
                </c:pt>
                <c:pt idx="70">
                  <c:v>1E-3</c:v>
                </c:pt>
                <c:pt idx="71">
                  <c:v>1E-3</c:v>
                </c:pt>
                <c:pt idx="72">
                  <c:v>1E-3</c:v>
                </c:pt>
                <c:pt idx="73">
                  <c:v>1E-3</c:v>
                </c:pt>
                <c:pt idx="74">
                  <c:v>1E-3</c:v>
                </c:pt>
                <c:pt idx="75">
                  <c:v>1E-3</c:v>
                </c:pt>
                <c:pt idx="76">
                  <c:v>1E-3</c:v>
                </c:pt>
                <c:pt idx="77">
                  <c:v>1</c:v>
                </c:pt>
                <c:pt idx="78">
                  <c:v>1</c:v>
                </c:pt>
                <c:pt idx="79">
                  <c:v>1</c:v>
                </c:pt>
                <c:pt idx="80">
                  <c:v>1</c:v>
                </c:pt>
                <c:pt idx="81">
                  <c:v>1</c:v>
                </c:pt>
                <c:pt idx="82">
                  <c:v>1</c:v>
                </c:pt>
                <c:pt idx="83">
                  <c:v>1</c:v>
                </c:pt>
                <c:pt idx="84">
                  <c:v>1</c:v>
                </c:pt>
                <c:pt idx="85">
                  <c:v>1</c:v>
                </c:pt>
                <c:pt idx="86">
                  <c:v>1</c:v>
                </c:pt>
                <c:pt idx="87">
                  <c:v>2</c:v>
                </c:pt>
                <c:pt idx="88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9A7-464E-9E50-188664B8CF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9A7-464E-9E50-188664B8CF1E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69A7-464E-9E50-188664B8CF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2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1E-3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2</c:v>
                </c:pt>
                <c:pt idx="9">
                  <c:v>2</c:v>
                </c:pt>
                <c:pt idx="10">
                  <c:v>2</c:v>
                </c:pt>
                <c:pt idx="11">
                  <c:v>2</c:v>
                </c:pt>
                <c:pt idx="12">
                  <c:v>2</c:v>
                </c:pt>
                <c:pt idx="13">
                  <c:v>2</c:v>
                </c:pt>
                <c:pt idx="14">
                  <c:v>2</c:v>
                </c:pt>
                <c:pt idx="15">
                  <c:v>2</c:v>
                </c:pt>
                <c:pt idx="16">
                  <c:v>2</c:v>
                </c:pt>
                <c:pt idx="17">
                  <c:v>2</c:v>
                </c:pt>
                <c:pt idx="18">
                  <c:v>2</c:v>
                </c:pt>
                <c:pt idx="19">
                  <c:v>2</c:v>
                </c:pt>
                <c:pt idx="20">
                  <c:v>2</c:v>
                </c:pt>
                <c:pt idx="21">
                  <c:v>2</c:v>
                </c:pt>
                <c:pt idx="22">
                  <c:v>2</c:v>
                </c:pt>
                <c:pt idx="23">
                  <c:v>2</c:v>
                </c:pt>
                <c:pt idx="24">
                  <c:v>2</c:v>
                </c:pt>
                <c:pt idx="25">
                  <c:v>2</c:v>
                </c:pt>
                <c:pt idx="26">
                  <c:v>2</c:v>
                </c:pt>
                <c:pt idx="27">
                  <c:v>2</c:v>
                </c:pt>
                <c:pt idx="28">
                  <c:v>2</c:v>
                </c:pt>
                <c:pt idx="29">
                  <c:v>2</c:v>
                </c:pt>
                <c:pt idx="30">
                  <c:v>2</c:v>
                </c:pt>
                <c:pt idx="31">
                  <c:v>2</c:v>
                </c:pt>
                <c:pt idx="32">
                  <c:v>2</c:v>
                </c:pt>
                <c:pt idx="33">
                  <c:v>2</c:v>
                </c:pt>
                <c:pt idx="34">
                  <c:v>2</c:v>
                </c:pt>
                <c:pt idx="35">
                  <c:v>2</c:v>
                </c:pt>
                <c:pt idx="36">
                  <c:v>2</c:v>
                </c:pt>
                <c:pt idx="37">
                  <c:v>2</c:v>
                </c:pt>
                <c:pt idx="38">
                  <c:v>2</c:v>
                </c:pt>
                <c:pt idx="39">
                  <c:v>2</c:v>
                </c:pt>
                <c:pt idx="40">
                  <c:v>2</c:v>
                </c:pt>
                <c:pt idx="41">
                  <c:v>2</c:v>
                </c:pt>
                <c:pt idx="42">
                  <c:v>3</c:v>
                </c:pt>
                <c:pt idx="43">
                  <c:v>4</c:v>
                </c:pt>
                <c:pt idx="44">
                  <c:v>4</c:v>
                </c:pt>
                <c:pt idx="45">
                  <c:v>4</c:v>
                </c:pt>
                <c:pt idx="46">
                  <c:v>4</c:v>
                </c:pt>
                <c:pt idx="47">
                  <c:v>4</c:v>
                </c:pt>
                <c:pt idx="48">
                  <c:v>4</c:v>
                </c:pt>
                <c:pt idx="49">
                  <c:v>4</c:v>
                </c:pt>
                <c:pt idx="50">
                  <c:v>4</c:v>
                </c:pt>
                <c:pt idx="51">
                  <c:v>4</c:v>
                </c:pt>
                <c:pt idx="52">
                  <c:v>4</c:v>
                </c:pt>
                <c:pt idx="53">
                  <c:v>4</c:v>
                </c:pt>
                <c:pt idx="54">
                  <c:v>4</c:v>
                </c:pt>
                <c:pt idx="55">
                  <c:v>5</c:v>
                </c:pt>
                <c:pt idx="56">
                  <c:v>5</c:v>
                </c:pt>
                <c:pt idx="57">
                  <c:v>5</c:v>
                </c:pt>
                <c:pt idx="58">
                  <c:v>6</c:v>
                </c:pt>
                <c:pt idx="59">
                  <c:v>6</c:v>
                </c:pt>
                <c:pt idx="60">
                  <c:v>6</c:v>
                </c:pt>
                <c:pt idx="61">
                  <c:v>6</c:v>
                </c:pt>
                <c:pt idx="62">
                  <c:v>6</c:v>
                </c:pt>
                <c:pt idx="63">
                  <c:v>6</c:v>
                </c:pt>
                <c:pt idx="64">
                  <c:v>6</c:v>
                </c:pt>
                <c:pt idx="65">
                  <c:v>6</c:v>
                </c:pt>
                <c:pt idx="66">
                  <c:v>7</c:v>
                </c:pt>
                <c:pt idx="67">
                  <c:v>7</c:v>
                </c:pt>
                <c:pt idx="68">
                  <c:v>7</c:v>
                </c:pt>
                <c:pt idx="69">
                  <c:v>7</c:v>
                </c:pt>
                <c:pt idx="70">
                  <c:v>7</c:v>
                </c:pt>
                <c:pt idx="71">
                  <c:v>7</c:v>
                </c:pt>
                <c:pt idx="72">
                  <c:v>7</c:v>
                </c:pt>
                <c:pt idx="73">
                  <c:v>7</c:v>
                </c:pt>
                <c:pt idx="74">
                  <c:v>7</c:v>
                </c:pt>
                <c:pt idx="75">
                  <c:v>7</c:v>
                </c:pt>
                <c:pt idx="76">
                  <c:v>7</c:v>
                </c:pt>
                <c:pt idx="77">
                  <c:v>7</c:v>
                </c:pt>
                <c:pt idx="78">
                  <c:v>7</c:v>
                </c:pt>
                <c:pt idx="79">
                  <c:v>7</c:v>
                </c:pt>
                <c:pt idx="80">
                  <c:v>7</c:v>
                </c:pt>
                <c:pt idx="81">
                  <c:v>7</c:v>
                </c:pt>
                <c:pt idx="82">
                  <c:v>7</c:v>
                </c:pt>
                <c:pt idx="83">
                  <c:v>7</c:v>
                </c:pt>
                <c:pt idx="84">
                  <c:v>7</c:v>
                </c:pt>
                <c:pt idx="85">
                  <c:v>7</c:v>
                </c:pt>
                <c:pt idx="86">
                  <c:v>7</c:v>
                </c:pt>
                <c:pt idx="87">
                  <c:v>7</c:v>
                </c:pt>
                <c:pt idx="88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E05-4A4D-8E6C-DB2C0120E7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E05-4A4D-8E6C-DB2C0120E7EF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6E05-4A4D-8E6C-DB2C0120E7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2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1E-3</c:v>
                </c:pt>
                <c:pt idx="1">
                  <c:v>1E-3</c:v>
                </c:pt>
                <c:pt idx="2">
                  <c:v>1E-3</c:v>
                </c:pt>
                <c:pt idx="3">
                  <c:v>1E-3</c:v>
                </c:pt>
                <c:pt idx="4">
                  <c:v>1E-3</c:v>
                </c:pt>
                <c:pt idx="5">
                  <c:v>1E-3</c:v>
                </c:pt>
                <c:pt idx="6">
                  <c:v>1E-3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2</c:v>
                </c:pt>
                <c:pt idx="42">
                  <c:v>2</c:v>
                </c:pt>
                <c:pt idx="43">
                  <c:v>2</c:v>
                </c:pt>
                <c:pt idx="44">
                  <c:v>2</c:v>
                </c:pt>
                <c:pt idx="45">
                  <c:v>2</c:v>
                </c:pt>
                <c:pt idx="46">
                  <c:v>2</c:v>
                </c:pt>
                <c:pt idx="47">
                  <c:v>2</c:v>
                </c:pt>
                <c:pt idx="48">
                  <c:v>2</c:v>
                </c:pt>
                <c:pt idx="49">
                  <c:v>2</c:v>
                </c:pt>
                <c:pt idx="50">
                  <c:v>2</c:v>
                </c:pt>
                <c:pt idx="51">
                  <c:v>2</c:v>
                </c:pt>
                <c:pt idx="52">
                  <c:v>2</c:v>
                </c:pt>
                <c:pt idx="53">
                  <c:v>2</c:v>
                </c:pt>
                <c:pt idx="54">
                  <c:v>2</c:v>
                </c:pt>
                <c:pt idx="55">
                  <c:v>2</c:v>
                </c:pt>
                <c:pt idx="56">
                  <c:v>2</c:v>
                </c:pt>
                <c:pt idx="57">
                  <c:v>2</c:v>
                </c:pt>
                <c:pt idx="58">
                  <c:v>2</c:v>
                </c:pt>
                <c:pt idx="59">
                  <c:v>2</c:v>
                </c:pt>
                <c:pt idx="60">
                  <c:v>2</c:v>
                </c:pt>
                <c:pt idx="61">
                  <c:v>2</c:v>
                </c:pt>
                <c:pt idx="62">
                  <c:v>2</c:v>
                </c:pt>
                <c:pt idx="63">
                  <c:v>2</c:v>
                </c:pt>
                <c:pt idx="64">
                  <c:v>2</c:v>
                </c:pt>
                <c:pt idx="65">
                  <c:v>2</c:v>
                </c:pt>
                <c:pt idx="66">
                  <c:v>2</c:v>
                </c:pt>
                <c:pt idx="67">
                  <c:v>2</c:v>
                </c:pt>
                <c:pt idx="68">
                  <c:v>2</c:v>
                </c:pt>
                <c:pt idx="69">
                  <c:v>2</c:v>
                </c:pt>
                <c:pt idx="70">
                  <c:v>2</c:v>
                </c:pt>
                <c:pt idx="71">
                  <c:v>2</c:v>
                </c:pt>
                <c:pt idx="72">
                  <c:v>3</c:v>
                </c:pt>
                <c:pt idx="73">
                  <c:v>3</c:v>
                </c:pt>
                <c:pt idx="74">
                  <c:v>3</c:v>
                </c:pt>
                <c:pt idx="75">
                  <c:v>3</c:v>
                </c:pt>
                <c:pt idx="76">
                  <c:v>4</c:v>
                </c:pt>
                <c:pt idx="77">
                  <c:v>4</c:v>
                </c:pt>
                <c:pt idx="78">
                  <c:v>4</c:v>
                </c:pt>
                <c:pt idx="79">
                  <c:v>4</c:v>
                </c:pt>
                <c:pt idx="80">
                  <c:v>5</c:v>
                </c:pt>
                <c:pt idx="81">
                  <c:v>5</c:v>
                </c:pt>
                <c:pt idx="82">
                  <c:v>5</c:v>
                </c:pt>
                <c:pt idx="83">
                  <c:v>5</c:v>
                </c:pt>
                <c:pt idx="84">
                  <c:v>5</c:v>
                </c:pt>
                <c:pt idx="85">
                  <c:v>5</c:v>
                </c:pt>
                <c:pt idx="86">
                  <c:v>5</c:v>
                </c:pt>
                <c:pt idx="87">
                  <c:v>5</c:v>
                </c:pt>
                <c:pt idx="88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A32-4C6F-BC4A-CA01BB6597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A32-4C6F-BC4A-CA01BB65977E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A32-4C6F-BC4A-CA01BB6597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1E-3</c:v>
                </c:pt>
                <c:pt idx="1">
                  <c:v>1E-3</c:v>
                </c:pt>
                <c:pt idx="2">
                  <c:v>1E-3</c:v>
                </c:pt>
                <c:pt idx="3">
                  <c:v>1E-3</c:v>
                </c:pt>
                <c:pt idx="4">
                  <c:v>1E-3</c:v>
                </c:pt>
                <c:pt idx="5">
                  <c:v>1E-3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2</c:v>
                </c:pt>
                <c:pt idx="17">
                  <c:v>2</c:v>
                </c:pt>
                <c:pt idx="18">
                  <c:v>2</c:v>
                </c:pt>
                <c:pt idx="19">
                  <c:v>2</c:v>
                </c:pt>
                <c:pt idx="20">
                  <c:v>2</c:v>
                </c:pt>
                <c:pt idx="21">
                  <c:v>2</c:v>
                </c:pt>
                <c:pt idx="22">
                  <c:v>2</c:v>
                </c:pt>
                <c:pt idx="23">
                  <c:v>2</c:v>
                </c:pt>
                <c:pt idx="24">
                  <c:v>2</c:v>
                </c:pt>
                <c:pt idx="25">
                  <c:v>2</c:v>
                </c:pt>
                <c:pt idx="26">
                  <c:v>2</c:v>
                </c:pt>
                <c:pt idx="27">
                  <c:v>2</c:v>
                </c:pt>
                <c:pt idx="28">
                  <c:v>2</c:v>
                </c:pt>
                <c:pt idx="29">
                  <c:v>2</c:v>
                </c:pt>
                <c:pt idx="30">
                  <c:v>3</c:v>
                </c:pt>
                <c:pt idx="31">
                  <c:v>3</c:v>
                </c:pt>
                <c:pt idx="32">
                  <c:v>3</c:v>
                </c:pt>
                <c:pt idx="33">
                  <c:v>3</c:v>
                </c:pt>
                <c:pt idx="34">
                  <c:v>3</c:v>
                </c:pt>
                <c:pt idx="35">
                  <c:v>3</c:v>
                </c:pt>
                <c:pt idx="36">
                  <c:v>3</c:v>
                </c:pt>
                <c:pt idx="37">
                  <c:v>3</c:v>
                </c:pt>
                <c:pt idx="38">
                  <c:v>3</c:v>
                </c:pt>
                <c:pt idx="39">
                  <c:v>3</c:v>
                </c:pt>
                <c:pt idx="40">
                  <c:v>3</c:v>
                </c:pt>
                <c:pt idx="41">
                  <c:v>3</c:v>
                </c:pt>
                <c:pt idx="42">
                  <c:v>3</c:v>
                </c:pt>
                <c:pt idx="43">
                  <c:v>3</c:v>
                </c:pt>
                <c:pt idx="44">
                  <c:v>3</c:v>
                </c:pt>
                <c:pt idx="45">
                  <c:v>3</c:v>
                </c:pt>
                <c:pt idx="46">
                  <c:v>3</c:v>
                </c:pt>
                <c:pt idx="47">
                  <c:v>3</c:v>
                </c:pt>
                <c:pt idx="48">
                  <c:v>3</c:v>
                </c:pt>
                <c:pt idx="49">
                  <c:v>3</c:v>
                </c:pt>
                <c:pt idx="50">
                  <c:v>3</c:v>
                </c:pt>
                <c:pt idx="51">
                  <c:v>3</c:v>
                </c:pt>
                <c:pt idx="52">
                  <c:v>3</c:v>
                </c:pt>
                <c:pt idx="53">
                  <c:v>3</c:v>
                </c:pt>
                <c:pt idx="54">
                  <c:v>3</c:v>
                </c:pt>
                <c:pt idx="55">
                  <c:v>3</c:v>
                </c:pt>
                <c:pt idx="56">
                  <c:v>3</c:v>
                </c:pt>
                <c:pt idx="57">
                  <c:v>3</c:v>
                </c:pt>
                <c:pt idx="58">
                  <c:v>3</c:v>
                </c:pt>
                <c:pt idx="59">
                  <c:v>4</c:v>
                </c:pt>
                <c:pt idx="60">
                  <c:v>4</c:v>
                </c:pt>
                <c:pt idx="61">
                  <c:v>4</c:v>
                </c:pt>
                <c:pt idx="62">
                  <c:v>4</c:v>
                </c:pt>
                <c:pt idx="63">
                  <c:v>4</c:v>
                </c:pt>
                <c:pt idx="64">
                  <c:v>4</c:v>
                </c:pt>
                <c:pt idx="65">
                  <c:v>4</c:v>
                </c:pt>
                <c:pt idx="66">
                  <c:v>4</c:v>
                </c:pt>
                <c:pt idx="67">
                  <c:v>4</c:v>
                </c:pt>
                <c:pt idx="68">
                  <c:v>6</c:v>
                </c:pt>
                <c:pt idx="69">
                  <c:v>6</c:v>
                </c:pt>
                <c:pt idx="70">
                  <c:v>6</c:v>
                </c:pt>
                <c:pt idx="71">
                  <c:v>7</c:v>
                </c:pt>
                <c:pt idx="72">
                  <c:v>7</c:v>
                </c:pt>
                <c:pt idx="73">
                  <c:v>7</c:v>
                </c:pt>
                <c:pt idx="74">
                  <c:v>7</c:v>
                </c:pt>
                <c:pt idx="75">
                  <c:v>7</c:v>
                </c:pt>
                <c:pt idx="76">
                  <c:v>7</c:v>
                </c:pt>
                <c:pt idx="77">
                  <c:v>7</c:v>
                </c:pt>
                <c:pt idx="78">
                  <c:v>7</c:v>
                </c:pt>
                <c:pt idx="79">
                  <c:v>7</c:v>
                </c:pt>
                <c:pt idx="80">
                  <c:v>7</c:v>
                </c:pt>
                <c:pt idx="81">
                  <c:v>7</c:v>
                </c:pt>
                <c:pt idx="82">
                  <c:v>7</c:v>
                </c:pt>
                <c:pt idx="83">
                  <c:v>7</c:v>
                </c:pt>
                <c:pt idx="84">
                  <c:v>7</c:v>
                </c:pt>
                <c:pt idx="85">
                  <c:v>7</c:v>
                </c:pt>
                <c:pt idx="86">
                  <c:v>7</c:v>
                </c:pt>
                <c:pt idx="87">
                  <c:v>7</c:v>
                </c:pt>
                <c:pt idx="88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1A6-48BF-9B93-48BEEFF87E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1A6-48BF-9B93-48BEEFF87E4F}"/>
            </c:ext>
          </c:extLst>
        </c:ser>
        <c:ser>
          <c:idx val="2"/>
          <c:order val="1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1A6-48BF-9B93-48BEEFF87E4F}"/>
            </c:ext>
          </c:extLst>
        </c:ser>
        <c:ser>
          <c:idx val="1"/>
          <c:order val="2"/>
          <c:tx>
            <c:v>R = 0,90</c:v>
          </c:tx>
          <c:spPr>
            <a:ln w="28575" cap="rnd">
              <a:solidFill>
                <a:srgbClr val="EB4B03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1A6-48BF-9B93-48BEEFF87E4F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1A6-48BF-9B93-48BEEFF87E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2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1E-3</c:v>
                </c:pt>
                <c:pt idx="1">
                  <c:v>1</c:v>
                </c:pt>
                <c:pt idx="2">
                  <c:v>3</c:v>
                </c:pt>
                <c:pt idx="3">
                  <c:v>3</c:v>
                </c:pt>
                <c:pt idx="4">
                  <c:v>3</c:v>
                </c:pt>
                <c:pt idx="5">
                  <c:v>4</c:v>
                </c:pt>
                <c:pt idx="6">
                  <c:v>5</c:v>
                </c:pt>
                <c:pt idx="7">
                  <c:v>5</c:v>
                </c:pt>
                <c:pt idx="8">
                  <c:v>5</c:v>
                </c:pt>
                <c:pt idx="9">
                  <c:v>6</c:v>
                </c:pt>
                <c:pt idx="10">
                  <c:v>6</c:v>
                </c:pt>
                <c:pt idx="11">
                  <c:v>7</c:v>
                </c:pt>
                <c:pt idx="12">
                  <c:v>7</c:v>
                </c:pt>
                <c:pt idx="13">
                  <c:v>7</c:v>
                </c:pt>
                <c:pt idx="14">
                  <c:v>7</c:v>
                </c:pt>
                <c:pt idx="15">
                  <c:v>7</c:v>
                </c:pt>
                <c:pt idx="16">
                  <c:v>7</c:v>
                </c:pt>
                <c:pt idx="17">
                  <c:v>8</c:v>
                </c:pt>
                <c:pt idx="18">
                  <c:v>9</c:v>
                </c:pt>
                <c:pt idx="19">
                  <c:v>10</c:v>
                </c:pt>
                <c:pt idx="20">
                  <c:v>10</c:v>
                </c:pt>
                <c:pt idx="21">
                  <c:v>10</c:v>
                </c:pt>
                <c:pt idx="22">
                  <c:v>10</c:v>
                </c:pt>
                <c:pt idx="23">
                  <c:v>10</c:v>
                </c:pt>
                <c:pt idx="24">
                  <c:v>10</c:v>
                </c:pt>
                <c:pt idx="25">
                  <c:v>10</c:v>
                </c:pt>
                <c:pt idx="26">
                  <c:v>10</c:v>
                </c:pt>
                <c:pt idx="27">
                  <c:v>11</c:v>
                </c:pt>
                <c:pt idx="28">
                  <c:v>11</c:v>
                </c:pt>
                <c:pt idx="29">
                  <c:v>11</c:v>
                </c:pt>
                <c:pt idx="30">
                  <c:v>11</c:v>
                </c:pt>
                <c:pt idx="31">
                  <c:v>11</c:v>
                </c:pt>
                <c:pt idx="32">
                  <c:v>11</c:v>
                </c:pt>
                <c:pt idx="33">
                  <c:v>11</c:v>
                </c:pt>
                <c:pt idx="34">
                  <c:v>11</c:v>
                </c:pt>
                <c:pt idx="35">
                  <c:v>11</c:v>
                </c:pt>
                <c:pt idx="36">
                  <c:v>11</c:v>
                </c:pt>
                <c:pt idx="37">
                  <c:v>11</c:v>
                </c:pt>
                <c:pt idx="38">
                  <c:v>11</c:v>
                </c:pt>
                <c:pt idx="39">
                  <c:v>11</c:v>
                </c:pt>
                <c:pt idx="40">
                  <c:v>11</c:v>
                </c:pt>
                <c:pt idx="41">
                  <c:v>11</c:v>
                </c:pt>
                <c:pt idx="42">
                  <c:v>11</c:v>
                </c:pt>
                <c:pt idx="43">
                  <c:v>11</c:v>
                </c:pt>
                <c:pt idx="44">
                  <c:v>11</c:v>
                </c:pt>
                <c:pt idx="45">
                  <c:v>11</c:v>
                </c:pt>
                <c:pt idx="46">
                  <c:v>11</c:v>
                </c:pt>
                <c:pt idx="47">
                  <c:v>11</c:v>
                </c:pt>
                <c:pt idx="48">
                  <c:v>11</c:v>
                </c:pt>
                <c:pt idx="49">
                  <c:v>11</c:v>
                </c:pt>
                <c:pt idx="50">
                  <c:v>11</c:v>
                </c:pt>
                <c:pt idx="51">
                  <c:v>11</c:v>
                </c:pt>
                <c:pt idx="52">
                  <c:v>11</c:v>
                </c:pt>
                <c:pt idx="53">
                  <c:v>11</c:v>
                </c:pt>
                <c:pt idx="54">
                  <c:v>11</c:v>
                </c:pt>
                <c:pt idx="55">
                  <c:v>11</c:v>
                </c:pt>
                <c:pt idx="56">
                  <c:v>11</c:v>
                </c:pt>
                <c:pt idx="57">
                  <c:v>11</c:v>
                </c:pt>
                <c:pt idx="58">
                  <c:v>11</c:v>
                </c:pt>
                <c:pt idx="59">
                  <c:v>11</c:v>
                </c:pt>
                <c:pt idx="60">
                  <c:v>11</c:v>
                </c:pt>
                <c:pt idx="61">
                  <c:v>11</c:v>
                </c:pt>
                <c:pt idx="62">
                  <c:v>11</c:v>
                </c:pt>
                <c:pt idx="63">
                  <c:v>12</c:v>
                </c:pt>
                <c:pt idx="64">
                  <c:v>12</c:v>
                </c:pt>
                <c:pt idx="65">
                  <c:v>12</c:v>
                </c:pt>
                <c:pt idx="66">
                  <c:v>14</c:v>
                </c:pt>
                <c:pt idx="67">
                  <c:v>14</c:v>
                </c:pt>
                <c:pt idx="68">
                  <c:v>14</c:v>
                </c:pt>
                <c:pt idx="69">
                  <c:v>15</c:v>
                </c:pt>
                <c:pt idx="70">
                  <c:v>15</c:v>
                </c:pt>
                <c:pt idx="71">
                  <c:v>15</c:v>
                </c:pt>
                <c:pt idx="72">
                  <c:v>15</c:v>
                </c:pt>
                <c:pt idx="73">
                  <c:v>15</c:v>
                </c:pt>
                <c:pt idx="74">
                  <c:v>15</c:v>
                </c:pt>
                <c:pt idx="75">
                  <c:v>15</c:v>
                </c:pt>
                <c:pt idx="76">
                  <c:v>15</c:v>
                </c:pt>
                <c:pt idx="77">
                  <c:v>16</c:v>
                </c:pt>
                <c:pt idx="78">
                  <c:v>16</c:v>
                </c:pt>
                <c:pt idx="79">
                  <c:v>16</c:v>
                </c:pt>
                <c:pt idx="80">
                  <c:v>16</c:v>
                </c:pt>
                <c:pt idx="81">
                  <c:v>16</c:v>
                </c:pt>
                <c:pt idx="82">
                  <c:v>16</c:v>
                </c:pt>
                <c:pt idx="83">
                  <c:v>17</c:v>
                </c:pt>
                <c:pt idx="84">
                  <c:v>17</c:v>
                </c:pt>
                <c:pt idx="85">
                  <c:v>17</c:v>
                </c:pt>
                <c:pt idx="86">
                  <c:v>17</c:v>
                </c:pt>
                <c:pt idx="87">
                  <c:v>17</c:v>
                </c:pt>
                <c:pt idx="88">
                  <c:v>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BFC-4864-9A26-E6330A9DAD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BFC-4864-9A26-E6330A9DAD68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ABFC-4864-9A26-E6330A9DAD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2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  <c:pt idx="6">
                  <c:v>3</c:v>
                </c:pt>
                <c:pt idx="7">
                  <c:v>3</c:v>
                </c:pt>
                <c:pt idx="8">
                  <c:v>3</c:v>
                </c:pt>
                <c:pt idx="9">
                  <c:v>3</c:v>
                </c:pt>
                <c:pt idx="10">
                  <c:v>3</c:v>
                </c:pt>
                <c:pt idx="11">
                  <c:v>3</c:v>
                </c:pt>
                <c:pt idx="12">
                  <c:v>3</c:v>
                </c:pt>
                <c:pt idx="13">
                  <c:v>3</c:v>
                </c:pt>
                <c:pt idx="14">
                  <c:v>3</c:v>
                </c:pt>
                <c:pt idx="15">
                  <c:v>3</c:v>
                </c:pt>
                <c:pt idx="16">
                  <c:v>3</c:v>
                </c:pt>
                <c:pt idx="17">
                  <c:v>4</c:v>
                </c:pt>
                <c:pt idx="18">
                  <c:v>4</c:v>
                </c:pt>
                <c:pt idx="19">
                  <c:v>4</c:v>
                </c:pt>
                <c:pt idx="20">
                  <c:v>4</c:v>
                </c:pt>
                <c:pt idx="21">
                  <c:v>4</c:v>
                </c:pt>
                <c:pt idx="22">
                  <c:v>4</c:v>
                </c:pt>
                <c:pt idx="23">
                  <c:v>4</c:v>
                </c:pt>
                <c:pt idx="24">
                  <c:v>4</c:v>
                </c:pt>
                <c:pt idx="25">
                  <c:v>4</c:v>
                </c:pt>
                <c:pt idx="26">
                  <c:v>4</c:v>
                </c:pt>
                <c:pt idx="27">
                  <c:v>4</c:v>
                </c:pt>
                <c:pt idx="28">
                  <c:v>4</c:v>
                </c:pt>
                <c:pt idx="29">
                  <c:v>4</c:v>
                </c:pt>
                <c:pt idx="30">
                  <c:v>4</c:v>
                </c:pt>
                <c:pt idx="31">
                  <c:v>4</c:v>
                </c:pt>
                <c:pt idx="32">
                  <c:v>4</c:v>
                </c:pt>
                <c:pt idx="33">
                  <c:v>4</c:v>
                </c:pt>
                <c:pt idx="34">
                  <c:v>4</c:v>
                </c:pt>
                <c:pt idx="35">
                  <c:v>4</c:v>
                </c:pt>
                <c:pt idx="36">
                  <c:v>4</c:v>
                </c:pt>
                <c:pt idx="37">
                  <c:v>4</c:v>
                </c:pt>
                <c:pt idx="38">
                  <c:v>4</c:v>
                </c:pt>
                <c:pt idx="39">
                  <c:v>4</c:v>
                </c:pt>
                <c:pt idx="40">
                  <c:v>4</c:v>
                </c:pt>
                <c:pt idx="41">
                  <c:v>4</c:v>
                </c:pt>
                <c:pt idx="42">
                  <c:v>4</c:v>
                </c:pt>
                <c:pt idx="43">
                  <c:v>4</c:v>
                </c:pt>
                <c:pt idx="44">
                  <c:v>4</c:v>
                </c:pt>
                <c:pt idx="45">
                  <c:v>4</c:v>
                </c:pt>
                <c:pt idx="46">
                  <c:v>4</c:v>
                </c:pt>
                <c:pt idx="47">
                  <c:v>4</c:v>
                </c:pt>
                <c:pt idx="48">
                  <c:v>4</c:v>
                </c:pt>
                <c:pt idx="49">
                  <c:v>4</c:v>
                </c:pt>
                <c:pt idx="50">
                  <c:v>4</c:v>
                </c:pt>
                <c:pt idx="51">
                  <c:v>4</c:v>
                </c:pt>
                <c:pt idx="52">
                  <c:v>4</c:v>
                </c:pt>
                <c:pt idx="53">
                  <c:v>4</c:v>
                </c:pt>
                <c:pt idx="54">
                  <c:v>4</c:v>
                </c:pt>
                <c:pt idx="55">
                  <c:v>4</c:v>
                </c:pt>
                <c:pt idx="56">
                  <c:v>4</c:v>
                </c:pt>
                <c:pt idx="57">
                  <c:v>4</c:v>
                </c:pt>
                <c:pt idx="58">
                  <c:v>4</c:v>
                </c:pt>
                <c:pt idx="59">
                  <c:v>4</c:v>
                </c:pt>
                <c:pt idx="60">
                  <c:v>4</c:v>
                </c:pt>
                <c:pt idx="61">
                  <c:v>4</c:v>
                </c:pt>
                <c:pt idx="62">
                  <c:v>4</c:v>
                </c:pt>
                <c:pt idx="63">
                  <c:v>4</c:v>
                </c:pt>
                <c:pt idx="64">
                  <c:v>4</c:v>
                </c:pt>
                <c:pt idx="65">
                  <c:v>4</c:v>
                </c:pt>
                <c:pt idx="66">
                  <c:v>4</c:v>
                </c:pt>
                <c:pt idx="67">
                  <c:v>4</c:v>
                </c:pt>
                <c:pt idx="68">
                  <c:v>4</c:v>
                </c:pt>
                <c:pt idx="69">
                  <c:v>4</c:v>
                </c:pt>
                <c:pt idx="70">
                  <c:v>4</c:v>
                </c:pt>
                <c:pt idx="71">
                  <c:v>4</c:v>
                </c:pt>
                <c:pt idx="72">
                  <c:v>4</c:v>
                </c:pt>
                <c:pt idx="73">
                  <c:v>4</c:v>
                </c:pt>
                <c:pt idx="74">
                  <c:v>4</c:v>
                </c:pt>
                <c:pt idx="75">
                  <c:v>4</c:v>
                </c:pt>
                <c:pt idx="76">
                  <c:v>4</c:v>
                </c:pt>
                <c:pt idx="77">
                  <c:v>4</c:v>
                </c:pt>
                <c:pt idx="78">
                  <c:v>4</c:v>
                </c:pt>
                <c:pt idx="79">
                  <c:v>5</c:v>
                </c:pt>
                <c:pt idx="80">
                  <c:v>5</c:v>
                </c:pt>
                <c:pt idx="81">
                  <c:v>5</c:v>
                </c:pt>
                <c:pt idx="82">
                  <c:v>5</c:v>
                </c:pt>
                <c:pt idx="83">
                  <c:v>5</c:v>
                </c:pt>
                <c:pt idx="84">
                  <c:v>5</c:v>
                </c:pt>
                <c:pt idx="85">
                  <c:v>5</c:v>
                </c:pt>
                <c:pt idx="86">
                  <c:v>5</c:v>
                </c:pt>
                <c:pt idx="87">
                  <c:v>5</c:v>
                </c:pt>
                <c:pt idx="88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27A-46DE-ACB9-C823BE3CB3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27A-46DE-ACB9-C823BE3CB303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A27A-46DE-ACB9-C823BE3CB3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2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1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  <c:pt idx="6">
                  <c:v>2</c:v>
                </c:pt>
                <c:pt idx="7">
                  <c:v>4</c:v>
                </c:pt>
                <c:pt idx="8">
                  <c:v>4</c:v>
                </c:pt>
                <c:pt idx="9">
                  <c:v>5</c:v>
                </c:pt>
                <c:pt idx="10">
                  <c:v>5</c:v>
                </c:pt>
                <c:pt idx="11">
                  <c:v>5</c:v>
                </c:pt>
                <c:pt idx="12">
                  <c:v>5</c:v>
                </c:pt>
                <c:pt idx="13">
                  <c:v>5</c:v>
                </c:pt>
                <c:pt idx="14">
                  <c:v>5</c:v>
                </c:pt>
                <c:pt idx="15">
                  <c:v>5</c:v>
                </c:pt>
                <c:pt idx="16">
                  <c:v>5</c:v>
                </c:pt>
                <c:pt idx="17">
                  <c:v>6</c:v>
                </c:pt>
                <c:pt idx="18">
                  <c:v>6</c:v>
                </c:pt>
                <c:pt idx="19">
                  <c:v>6</c:v>
                </c:pt>
                <c:pt idx="20">
                  <c:v>6</c:v>
                </c:pt>
                <c:pt idx="21">
                  <c:v>6</c:v>
                </c:pt>
                <c:pt idx="22">
                  <c:v>6</c:v>
                </c:pt>
                <c:pt idx="23">
                  <c:v>6</c:v>
                </c:pt>
                <c:pt idx="24">
                  <c:v>6</c:v>
                </c:pt>
                <c:pt idx="25">
                  <c:v>6</c:v>
                </c:pt>
                <c:pt idx="26">
                  <c:v>6</c:v>
                </c:pt>
                <c:pt idx="27">
                  <c:v>6</c:v>
                </c:pt>
                <c:pt idx="28">
                  <c:v>6</c:v>
                </c:pt>
                <c:pt idx="29">
                  <c:v>6</c:v>
                </c:pt>
                <c:pt idx="30">
                  <c:v>6</c:v>
                </c:pt>
                <c:pt idx="31">
                  <c:v>6</c:v>
                </c:pt>
                <c:pt idx="32">
                  <c:v>6</c:v>
                </c:pt>
                <c:pt idx="33">
                  <c:v>6</c:v>
                </c:pt>
                <c:pt idx="34">
                  <c:v>6</c:v>
                </c:pt>
                <c:pt idx="35">
                  <c:v>6</c:v>
                </c:pt>
                <c:pt idx="36">
                  <c:v>6</c:v>
                </c:pt>
                <c:pt idx="37">
                  <c:v>6</c:v>
                </c:pt>
                <c:pt idx="38">
                  <c:v>6</c:v>
                </c:pt>
                <c:pt idx="39">
                  <c:v>6</c:v>
                </c:pt>
                <c:pt idx="40">
                  <c:v>6</c:v>
                </c:pt>
                <c:pt idx="41">
                  <c:v>6</c:v>
                </c:pt>
                <c:pt idx="42">
                  <c:v>6</c:v>
                </c:pt>
                <c:pt idx="43">
                  <c:v>6</c:v>
                </c:pt>
                <c:pt idx="44">
                  <c:v>6</c:v>
                </c:pt>
                <c:pt idx="45">
                  <c:v>6</c:v>
                </c:pt>
                <c:pt idx="46">
                  <c:v>6</c:v>
                </c:pt>
                <c:pt idx="47">
                  <c:v>6</c:v>
                </c:pt>
                <c:pt idx="48">
                  <c:v>6</c:v>
                </c:pt>
                <c:pt idx="49">
                  <c:v>6</c:v>
                </c:pt>
                <c:pt idx="50">
                  <c:v>6</c:v>
                </c:pt>
                <c:pt idx="51">
                  <c:v>6</c:v>
                </c:pt>
                <c:pt idx="52">
                  <c:v>6</c:v>
                </c:pt>
                <c:pt idx="53">
                  <c:v>6</c:v>
                </c:pt>
                <c:pt idx="54">
                  <c:v>6</c:v>
                </c:pt>
                <c:pt idx="55">
                  <c:v>6</c:v>
                </c:pt>
                <c:pt idx="56">
                  <c:v>6</c:v>
                </c:pt>
                <c:pt idx="57">
                  <c:v>6</c:v>
                </c:pt>
                <c:pt idx="58">
                  <c:v>6</c:v>
                </c:pt>
                <c:pt idx="59">
                  <c:v>6</c:v>
                </c:pt>
                <c:pt idx="60">
                  <c:v>6</c:v>
                </c:pt>
                <c:pt idx="61">
                  <c:v>6</c:v>
                </c:pt>
                <c:pt idx="62">
                  <c:v>6</c:v>
                </c:pt>
                <c:pt idx="63">
                  <c:v>6</c:v>
                </c:pt>
                <c:pt idx="64">
                  <c:v>6</c:v>
                </c:pt>
                <c:pt idx="65">
                  <c:v>6</c:v>
                </c:pt>
                <c:pt idx="66">
                  <c:v>6</c:v>
                </c:pt>
                <c:pt idx="67">
                  <c:v>7</c:v>
                </c:pt>
                <c:pt idx="68">
                  <c:v>7</c:v>
                </c:pt>
                <c:pt idx="69">
                  <c:v>7</c:v>
                </c:pt>
                <c:pt idx="70">
                  <c:v>7</c:v>
                </c:pt>
                <c:pt idx="71">
                  <c:v>7</c:v>
                </c:pt>
                <c:pt idx="72">
                  <c:v>7</c:v>
                </c:pt>
                <c:pt idx="73">
                  <c:v>7</c:v>
                </c:pt>
                <c:pt idx="74">
                  <c:v>7</c:v>
                </c:pt>
                <c:pt idx="75">
                  <c:v>7</c:v>
                </c:pt>
                <c:pt idx="76">
                  <c:v>7</c:v>
                </c:pt>
                <c:pt idx="77">
                  <c:v>7</c:v>
                </c:pt>
                <c:pt idx="78">
                  <c:v>7</c:v>
                </c:pt>
                <c:pt idx="79">
                  <c:v>7</c:v>
                </c:pt>
                <c:pt idx="80">
                  <c:v>8</c:v>
                </c:pt>
                <c:pt idx="81">
                  <c:v>8</c:v>
                </c:pt>
                <c:pt idx="82">
                  <c:v>8</c:v>
                </c:pt>
                <c:pt idx="83">
                  <c:v>8</c:v>
                </c:pt>
                <c:pt idx="84">
                  <c:v>8</c:v>
                </c:pt>
                <c:pt idx="85">
                  <c:v>8</c:v>
                </c:pt>
                <c:pt idx="86">
                  <c:v>8</c:v>
                </c:pt>
                <c:pt idx="87">
                  <c:v>8</c:v>
                </c:pt>
                <c:pt idx="88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790-44C1-9DF6-E8F421A89F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790-44C1-9DF6-E8F421A89F3A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790-44C1-9DF6-E8F421A89F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5"/>
          <c:order val="3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7</c:v>
                </c:pt>
                <c:pt idx="1">
                  <c:v>6</c:v>
                </c:pt>
                <c:pt idx="2">
                  <c:v>5</c:v>
                </c:pt>
                <c:pt idx="3">
                  <c:v>5</c:v>
                </c:pt>
                <c:pt idx="4">
                  <c:v>3</c:v>
                </c:pt>
                <c:pt idx="5">
                  <c:v>3</c:v>
                </c:pt>
                <c:pt idx="6">
                  <c:v>3</c:v>
                </c:pt>
                <c:pt idx="7">
                  <c:v>2</c:v>
                </c:pt>
                <c:pt idx="8">
                  <c:v>4</c:v>
                </c:pt>
                <c:pt idx="9">
                  <c:v>4</c:v>
                </c:pt>
                <c:pt idx="10">
                  <c:v>2</c:v>
                </c:pt>
                <c:pt idx="11">
                  <c:v>1E-3</c:v>
                </c:pt>
                <c:pt idx="12">
                  <c:v>1E-3</c:v>
                </c:pt>
                <c:pt idx="13">
                  <c:v>1E-3</c:v>
                </c:pt>
                <c:pt idx="14">
                  <c:v>1E-3</c:v>
                </c:pt>
                <c:pt idx="15">
                  <c:v>1E-3</c:v>
                </c:pt>
                <c:pt idx="16">
                  <c:v>1E-3</c:v>
                </c:pt>
                <c:pt idx="17">
                  <c:v>1E-3</c:v>
                </c:pt>
                <c:pt idx="18">
                  <c:v>1E-3</c:v>
                </c:pt>
                <c:pt idx="19">
                  <c:v>1E-3</c:v>
                </c:pt>
                <c:pt idx="20">
                  <c:v>1E-3</c:v>
                </c:pt>
                <c:pt idx="21">
                  <c:v>1E-3</c:v>
                </c:pt>
                <c:pt idx="22">
                  <c:v>1E-3</c:v>
                </c:pt>
                <c:pt idx="23">
                  <c:v>1</c:v>
                </c:pt>
                <c:pt idx="24">
                  <c:v>1</c:v>
                </c:pt>
                <c:pt idx="25">
                  <c:v>1E-3</c:v>
                </c:pt>
                <c:pt idx="26">
                  <c:v>1E-3</c:v>
                </c:pt>
                <c:pt idx="27">
                  <c:v>1E-3</c:v>
                </c:pt>
                <c:pt idx="28">
                  <c:v>1E-3</c:v>
                </c:pt>
                <c:pt idx="29">
                  <c:v>1E-3</c:v>
                </c:pt>
                <c:pt idx="30">
                  <c:v>1E-3</c:v>
                </c:pt>
                <c:pt idx="31">
                  <c:v>1E-3</c:v>
                </c:pt>
                <c:pt idx="32">
                  <c:v>1E-3</c:v>
                </c:pt>
                <c:pt idx="33">
                  <c:v>1E-3</c:v>
                </c:pt>
                <c:pt idx="34">
                  <c:v>1E-3</c:v>
                </c:pt>
                <c:pt idx="35">
                  <c:v>1E-3</c:v>
                </c:pt>
                <c:pt idx="36">
                  <c:v>1E-3</c:v>
                </c:pt>
                <c:pt idx="37">
                  <c:v>1E-3</c:v>
                </c:pt>
                <c:pt idx="38">
                  <c:v>1E-3</c:v>
                </c:pt>
                <c:pt idx="39">
                  <c:v>1E-3</c:v>
                </c:pt>
                <c:pt idx="40">
                  <c:v>1E-3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1E-3</c:v>
                </c:pt>
                <c:pt idx="47">
                  <c:v>1E-3</c:v>
                </c:pt>
                <c:pt idx="48">
                  <c:v>1E-3</c:v>
                </c:pt>
                <c:pt idx="49">
                  <c:v>1E-3</c:v>
                </c:pt>
                <c:pt idx="50">
                  <c:v>1E-3</c:v>
                </c:pt>
                <c:pt idx="51">
                  <c:v>1E-3</c:v>
                </c:pt>
                <c:pt idx="52">
                  <c:v>1E-3</c:v>
                </c:pt>
                <c:pt idx="53">
                  <c:v>1E-3</c:v>
                </c:pt>
                <c:pt idx="54">
                  <c:v>1E-3</c:v>
                </c:pt>
                <c:pt idx="55">
                  <c:v>1E-3</c:v>
                </c:pt>
                <c:pt idx="56">
                  <c:v>1E-3</c:v>
                </c:pt>
                <c:pt idx="57">
                  <c:v>1E-3</c:v>
                </c:pt>
                <c:pt idx="58">
                  <c:v>1E-3</c:v>
                </c:pt>
                <c:pt idx="59">
                  <c:v>1E-3</c:v>
                </c:pt>
                <c:pt idx="60">
                  <c:v>1E-3</c:v>
                </c:pt>
                <c:pt idx="61">
                  <c:v>1E-3</c:v>
                </c:pt>
                <c:pt idx="62">
                  <c:v>1E-3</c:v>
                </c:pt>
                <c:pt idx="63">
                  <c:v>1</c:v>
                </c:pt>
                <c:pt idx="64">
                  <c:v>1</c:v>
                </c:pt>
                <c:pt idx="65">
                  <c:v>1</c:v>
                </c:pt>
                <c:pt idx="66">
                  <c:v>1</c:v>
                </c:pt>
                <c:pt idx="67">
                  <c:v>1</c:v>
                </c:pt>
                <c:pt idx="68">
                  <c:v>1</c:v>
                </c:pt>
                <c:pt idx="69">
                  <c:v>1</c:v>
                </c:pt>
                <c:pt idx="70">
                  <c:v>1</c:v>
                </c:pt>
                <c:pt idx="71">
                  <c:v>1</c:v>
                </c:pt>
                <c:pt idx="72">
                  <c:v>1</c:v>
                </c:pt>
                <c:pt idx="73">
                  <c:v>1</c:v>
                </c:pt>
                <c:pt idx="74">
                  <c:v>1</c:v>
                </c:pt>
                <c:pt idx="75">
                  <c:v>1</c:v>
                </c:pt>
                <c:pt idx="76">
                  <c:v>1</c:v>
                </c:pt>
                <c:pt idx="77">
                  <c:v>1E-3</c:v>
                </c:pt>
                <c:pt idx="78">
                  <c:v>1E-3</c:v>
                </c:pt>
                <c:pt idx="79">
                  <c:v>1E-3</c:v>
                </c:pt>
                <c:pt idx="80">
                  <c:v>2</c:v>
                </c:pt>
                <c:pt idx="81">
                  <c:v>2</c:v>
                </c:pt>
                <c:pt idx="82">
                  <c:v>2</c:v>
                </c:pt>
                <c:pt idx="83">
                  <c:v>1</c:v>
                </c:pt>
                <c:pt idx="84">
                  <c:v>1</c:v>
                </c:pt>
                <c:pt idx="85">
                  <c:v>1E-3</c:v>
                </c:pt>
                <c:pt idx="86">
                  <c:v>1E-3</c:v>
                </c:pt>
                <c:pt idx="87">
                  <c:v>1E-3</c:v>
                </c:pt>
                <c:pt idx="88">
                  <c:v>1E-3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021-4467-BCF5-F751ED0D21A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021-4467-BCF5-F751ED0D21AC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6021-4467-BCF5-F751ED0D21AC}"/>
            </c:ext>
          </c:extLst>
        </c:ser>
        <c:ser>
          <c:idx val="4"/>
          <c:order val="2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6021-4467-BCF5-F751ED0D21A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2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1E-3</c:v>
                </c:pt>
                <c:pt idx="1">
                  <c:v>3</c:v>
                </c:pt>
                <c:pt idx="2">
                  <c:v>4</c:v>
                </c:pt>
                <c:pt idx="3">
                  <c:v>7</c:v>
                </c:pt>
                <c:pt idx="4">
                  <c:v>7</c:v>
                </c:pt>
                <c:pt idx="5">
                  <c:v>7</c:v>
                </c:pt>
                <c:pt idx="6">
                  <c:v>7</c:v>
                </c:pt>
                <c:pt idx="7">
                  <c:v>7</c:v>
                </c:pt>
                <c:pt idx="8">
                  <c:v>7</c:v>
                </c:pt>
                <c:pt idx="9">
                  <c:v>7</c:v>
                </c:pt>
                <c:pt idx="10">
                  <c:v>7</c:v>
                </c:pt>
                <c:pt idx="11">
                  <c:v>8</c:v>
                </c:pt>
                <c:pt idx="12">
                  <c:v>8</c:v>
                </c:pt>
                <c:pt idx="13">
                  <c:v>9</c:v>
                </c:pt>
                <c:pt idx="14">
                  <c:v>9</c:v>
                </c:pt>
                <c:pt idx="15">
                  <c:v>10</c:v>
                </c:pt>
                <c:pt idx="16">
                  <c:v>10</c:v>
                </c:pt>
                <c:pt idx="17">
                  <c:v>10</c:v>
                </c:pt>
                <c:pt idx="18">
                  <c:v>10</c:v>
                </c:pt>
                <c:pt idx="19">
                  <c:v>11</c:v>
                </c:pt>
                <c:pt idx="20">
                  <c:v>11</c:v>
                </c:pt>
                <c:pt idx="21">
                  <c:v>11</c:v>
                </c:pt>
                <c:pt idx="22">
                  <c:v>11</c:v>
                </c:pt>
                <c:pt idx="23">
                  <c:v>11</c:v>
                </c:pt>
                <c:pt idx="24">
                  <c:v>11</c:v>
                </c:pt>
                <c:pt idx="25">
                  <c:v>11</c:v>
                </c:pt>
                <c:pt idx="26">
                  <c:v>11</c:v>
                </c:pt>
                <c:pt idx="27">
                  <c:v>11</c:v>
                </c:pt>
                <c:pt idx="28">
                  <c:v>11</c:v>
                </c:pt>
                <c:pt idx="29">
                  <c:v>11</c:v>
                </c:pt>
                <c:pt idx="30">
                  <c:v>11</c:v>
                </c:pt>
                <c:pt idx="31">
                  <c:v>11</c:v>
                </c:pt>
                <c:pt idx="32">
                  <c:v>11</c:v>
                </c:pt>
                <c:pt idx="33">
                  <c:v>12</c:v>
                </c:pt>
                <c:pt idx="34">
                  <c:v>12</c:v>
                </c:pt>
                <c:pt idx="35">
                  <c:v>12</c:v>
                </c:pt>
                <c:pt idx="36">
                  <c:v>12</c:v>
                </c:pt>
                <c:pt idx="37">
                  <c:v>12</c:v>
                </c:pt>
                <c:pt idx="38">
                  <c:v>12</c:v>
                </c:pt>
                <c:pt idx="39">
                  <c:v>12</c:v>
                </c:pt>
                <c:pt idx="40">
                  <c:v>13</c:v>
                </c:pt>
                <c:pt idx="41">
                  <c:v>13</c:v>
                </c:pt>
                <c:pt idx="42">
                  <c:v>13</c:v>
                </c:pt>
                <c:pt idx="43">
                  <c:v>13</c:v>
                </c:pt>
                <c:pt idx="44">
                  <c:v>13</c:v>
                </c:pt>
                <c:pt idx="45">
                  <c:v>14</c:v>
                </c:pt>
                <c:pt idx="46">
                  <c:v>14</c:v>
                </c:pt>
                <c:pt idx="47">
                  <c:v>14</c:v>
                </c:pt>
                <c:pt idx="48">
                  <c:v>14</c:v>
                </c:pt>
                <c:pt idx="49">
                  <c:v>14</c:v>
                </c:pt>
                <c:pt idx="50">
                  <c:v>15</c:v>
                </c:pt>
                <c:pt idx="51">
                  <c:v>15</c:v>
                </c:pt>
                <c:pt idx="52">
                  <c:v>15</c:v>
                </c:pt>
                <c:pt idx="53">
                  <c:v>15</c:v>
                </c:pt>
                <c:pt idx="54">
                  <c:v>15</c:v>
                </c:pt>
                <c:pt idx="55">
                  <c:v>15</c:v>
                </c:pt>
                <c:pt idx="56">
                  <c:v>15</c:v>
                </c:pt>
                <c:pt idx="57">
                  <c:v>15</c:v>
                </c:pt>
                <c:pt idx="58">
                  <c:v>15</c:v>
                </c:pt>
                <c:pt idx="59">
                  <c:v>15</c:v>
                </c:pt>
                <c:pt idx="60">
                  <c:v>15</c:v>
                </c:pt>
                <c:pt idx="61">
                  <c:v>16</c:v>
                </c:pt>
                <c:pt idx="62">
                  <c:v>16</c:v>
                </c:pt>
                <c:pt idx="63">
                  <c:v>16</c:v>
                </c:pt>
                <c:pt idx="64">
                  <c:v>17</c:v>
                </c:pt>
                <c:pt idx="65">
                  <c:v>17</c:v>
                </c:pt>
                <c:pt idx="66">
                  <c:v>17</c:v>
                </c:pt>
                <c:pt idx="67">
                  <c:v>17</c:v>
                </c:pt>
                <c:pt idx="68">
                  <c:v>17</c:v>
                </c:pt>
                <c:pt idx="69">
                  <c:v>17</c:v>
                </c:pt>
                <c:pt idx="70">
                  <c:v>17</c:v>
                </c:pt>
                <c:pt idx="71">
                  <c:v>17</c:v>
                </c:pt>
                <c:pt idx="72">
                  <c:v>17</c:v>
                </c:pt>
                <c:pt idx="73">
                  <c:v>17</c:v>
                </c:pt>
                <c:pt idx="74">
                  <c:v>17</c:v>
                </c:pt>
                <c:pt idx="75">
                  <c:v>17</c:v>
                </c:pt>
                <c:pt idx="76">
                  <c:v>17</c:v>
                </c:pt>
                <c:pt idx="77">
                  <c:v>17</c:v>
                </c:pt>
                <c:pt idx="78">
                  <c:v>17</c:v>
                </c:pt>
                <c:pt idx="79">
                  <c:v>17</c:v>
                </c:pt>
                <c:pt idx="80">
                  <c:v>17</c:v>
                </c:pt>
                <c:pt idx="81">
                  <c:v>17</c:v>
                </c:pt>
                <c:pt idx="82">
                  <c:v>17</c:v>
                </c:pt>
                <c:pt idx="83">
                  <c:v>18</c:v>
                </c:pt>
                <c:pt idx="84">
                  <c:v>18</c:v>
                </c:pt>
                <c:pt idx="85">
                  <c:v>18</c:v>
                </c:pt>
                <c:pt idx="86">
                  <c:v>19</c:v>
                </c:pt>
                <c:pt idx="87">
                  <c:v>20</c:v>
                </c:pt>
                <c:pt idx="88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DD-4661-8E00-FA50E7285F4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DD-4661-8E00-FA50E7285F44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DDD-4661-8E00-FA50E7285F4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5"/>
          <c:order val="3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6</c:v>
                </c:pt>
                <c:pt idx="1">
                  <c:v>6</c:v>
                </c:pt>
                <c:pt idx="2">
                  <c:v>3</c:v>
                </c:pt>
                <c:pt idx="3">
                  <c:v>4</c:v>
                </c:pt>
                <c:pt idx="4">
                  <c:v>4</c:v>
                </c:pt>
                <c:pt idx="5">
                  <c:v>4</c:v>
                </c:pt>
                <c:pt idx="6">
                  <c:v>5</c:v>
                </c:pt>
                <c:pt idx="7">
                  <c:v>5</c:v>
                </c:pt>
                <c:pt idx="8">
                  <c:v>5</c:v>
                </c:pt>
                <c:pt idx="9">
                  <c:v>4</c:v>
                </c:pt>
                <c:pt idx="10">
                  <c:v>1</c:v>
                </c:pt>
                <c:pt idx="11">
                  <c:v>3</c:v>
                </c:pt>
                <c:pt idx="12">
                  <c:v>2</c:v>
                </c:pt>
                <c:pt idx="13">
                  <c:v>2</c:v>
                </c:pt>
                <c:pt idx="14">
                  <c:v>3</c:v>
                </c:pt>
                <c:pt idx="15">
                  <c:v>2</c:v>
                </c:pt>
                <c:pt idx="16">
                  <c:v>2</c:v>
                </c:pt>
                <c:pt idx="17">
                  <c:v>2</c:v>
                </c:pt>
                <c:pt idx="18">
                  <c:v>2</c:v>
                </c:pt>
                <c:pt idx="19">
                  <c:v>2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1E-3</c:v>
                </c:pt>
                <c:pt idx="42">
                  <c:v>1E-3</c:v>
                </c:pt>
                <c:pt idx="43">
                  <c:v>1E-3</c:v>
                </c:pt>
                <c:pt idx="44">
                  <c:v>1E-3</c:v>
                </c:pt>
                <c:pt idx="45">
                  <c:v>1E-3</c:v>
                </c:pt>
                <c:pt idx="46">
                  <c:v>1E-3</c:v>
                </c:pt>
                <c:pt idx="47">
                  <c:v>1E-3</c:v>
                </c:pt>
                <c:pt idx="48">
                  <c:v>1E-3</c:v>
                </c:pt>
                <c:pt idx="49">
                  <c:v>1E-3</c:v>
                </c:pt>
                <c:pt idx="50">
                  <c:v>1E-3</c:v>
                </c:pt>
                <c:pt idx="51">
                  <c:v>1E-3</c:v>
                </c:pt>
                <c:pt idx="52">
                  <c:v>1E-3</c:v>
                </c:pt>
                <c:pt idx="53">
                  <c:v>1E-3</c:v>
                </c:pt>
                <c:pt idx="54">
                  <c:v>1</c:v>
                </c:pt>
                <c:pt idx="55">
                  <c:v>1</c:v>
                </c:pt>
                <c:pt idx="56">
                  <c:v>1</c:v>
                </c:pt>
                <c:pt idx="57">
                  <c:v>1</c:v>
                </c:pt>
                <c:pt idx="58">
                  <c:v>1</c:v>
                </c:pt>
                <c:pt idx="59">
                  <c:v>1E-3</c:v>
                </c:pt>
                <c:pt idx="60">
                  <c:v>1E-3</c:v>
                </c:pt>
                <c:pt idx="61">
                  <c:v>1E-3</c:v>
                </c:pt>
                <c:pt idx="62">
                  <c:v>1E-3</c:v>
                </c:pt>
                <c:pt idx="63">
                  <c:v>1E-3</c:v>
                </c:pt>
                <c:pt idx="64">
                  <c:v>1E-3</c:v>
                </c:pt>
                <c:pt idx="65">
                  <c:v>1E-3</c:v>
                </c:pt>
                <c:pt idx="66">
                  <c:v>1E-3</c:v>
                </c:pt>
                <c:pt idx="67">
                  <c:v>1E-3</c:v>
                </c:pt>
                <c:pt idx="68">
                  <c:v>1E-3</c:v>
                </c:pt>
                <c:pt idx="69">
                  <c:v>1E-3</c:v>
                </c:pt>
                <c:pt idx="70">
                  <c:v>1E-3</c:v>
                </c:pt>
                <c:pt idx="71">
                  <c:v>1</c:v>
                </c:pt>
                <c:pt idx="72">
                  <c:v>1E-3</c:v>
                </c:pt>
                <c:pt idx="73">
                  <c:v>1E-3</c:v>
                </c:pt>
                <c:pt idx="74">
                  <c:v>1E-3</c:v>
                </c:pt>
                <c:pt idx="75">
                  <c:v>1</c:v>
                </c:pt>
                <c:pt idx="76">
                  <c:v>1E-3</c:v>
                </c:pt>
                <c:pt idx="77">
                  <c:v>1E-3</c:v>
                </c:pt>
                <c:pt idx="78">
                  <c:v>1E-3</c:v>
                </c:pt>
                <c:pt idx="79">
                  <c:v>1</c:v>
                </c:pt>
                <c:pt idx="80">
                  <c:v>1</c:v>
                </c:pt>
                <c:pt idx="81">
                  <c:v>1</c:v>
                </c:pt>
                <c:pt idx="82">
                  <c:v>1</c:v>
                </c:pt>
                <c:pt idx="83">
                  <c:v>1</c:v>
                </c:pt>
                <c:pt idx="84">
                  <c:v>1</c:v>
                </c:pt>
                <c:pt idx="85">
                  <c:v>1</c:v>
                </c:pt>
                <c:pt idx="86">
                  <c:v>1</c:v>
                </c:pt>
                <c:pt idx="87">
                  <c:v>1E-3</c:v>
                </c:pt>
                <c:pt idx="88">
                  <c:v>1E-3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9CD-43F7-81E5-3303221A3D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9CD-43F7-81E5-3303221A3D3F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9CD-43F7-81E5-3303221A3D3F}"/>
            </c:ext>
          </c:extLst>
        </c:ser>
        <c:ser>
          <c:idx val="4"/>
          <c:order val="2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89CD-43F7-81E5-3303221A3D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5"/>
          <c:order val="3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7</c:v>
                </c:pt>
                <c:pt idx="1">
                  <c:v>5</c:v>
                </c:pt>
                <c:pt idx="2">
                  <c:v>4</c:v>
                </c:pt>
                <c:pt idx="3">
                  <c:v>4</c:v>
                </c:pt>
                <c:pt idx="4">
                  <c:v>4</c:v>
                </c:pt>
                <c:pt idx="5">
                  <c:v>4</c:v>
                </c:pt>
                <c:pt idx="6">
                  <c:v>4</c:v>
                </c:pt>
                <c:pt idx="7">
                  <c:v>4</c:v>
                </c:pt>
                <c:pt idx="8">
                  <c:v>3</c:v>
                </c:pt>
                <c:pt idx="9">
                  <c:v>2</c:v>
                </c:pt>
                <c:pt idx="10">
                  <c:v>2</c:v>
                </c:pt>
                <c:pt idx="11">
                  <c:v>2</c:v>
                </c:pt>
                <c:pt idx="12">
                  <c:v>2</c:v>
                </c:pt>
                <c:pt idx="13">
                  <c:v>2</c:v>
                </c:pt>
                <c:pt idx="14">
                  <c:v>1</c:v>
                </c:pt>
                <c:pt idx="15">
                  <c:v>1</c:v>
                </c:pt>
                <c:pt idx="16">
                  <c:v>2</c:v>
                </c:pt>
                <c:pt idx="17">
                  <c:v>2</c:v>
                </c:pt>
                <c:pt idx="18">
                  <c:v>2</c:v>
                </c:pt>
                <c:pt idx="19">
                  <c:v>2</c:v>
                </c:pt>
                <c:pt idx="20">
                  <c:v>2</c:v>
                </c:pt>
                <c:pt idx="21">
                  <c:v>2</c:v>
                </c:pt>
                <c:pt idx="22">
                  <c:v>1</c:v>
                </c:pt>
                <c:pt idx="23">
                  <c:v>1</c:v>
                </c:pt>
                <c:pt idx="24">
                  <c:v>1E-3</c:v>
                </c:pt>
                <c:pt idx="25">
                  <c:v>1E-3</c:v>
                </c:pt>
                <c:pt idx="26">
                  <c:v>1E-3</c:v>
                </c:pt>
                <c:pt idx="27">
                  <c:v>1E-3</c:v>
                </c:pt>
                <c:pt idx="28">
                  <c:v>1E-3</c:v>
                </c:pt>
                <c:pt idx="29">
                  <c:v>1E-3</c:v>
                </c:pt>
                <c:pt idx="30">
                  <c:v>1E-3</c:v>
                </c:pt>
                <c:pt idx="31">
                  <c:v>1E-3</c:v>
                </c:pt>
                <c:pt idx="32">
                  <c:v>1E-3</c:v>
                </c:pt>
                <c:pt idx="33">
                  <c:v>1E-3</c:v>
                </c:pt>
                <c:pt idx="34">
                  <c:v>1E-3</c:v>
                </c:pt>
                <c:pt idx="35">
                  <c:v>1E-3</c:v>
                </c:pt>
                <c:pt idx="36">
                  <c:v>1E-3</c:v>
                </c:pt>
                <c:pt idx="37">
                  <c:v>1E-3</c:v>
                </c:pt>
                <c:pt idx="38">
                  <c:v>1E-3</c:v>
                </c:pt>
                <c:pt idx="39">
                  <c:v>1E-3</c:v>
                </c:pt>
                <c:pt idx="40">
                  <c:v>1E-3</c:v>
                </c:pt>
                <c:pt idx="41">
                  <c:v>1E-3</c:v>
                </c:pt>
                <c:pt idx="42">
                  <c:v>1E-3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1</c:v>
                </c:pt>
                <c:pt idx="50">
                  <c:v>2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1</c:v>
                </c:pt>
                <c:pt idx="56">
                  <c:v>2</c:v>
                </c:pt>
                <c:pt idx="57">
                  <c:v>2</c:v>
                </c:pt>
                <c:pt idx="58">
                  <c:v>2</c:v>
                </c:pt>
                <c:pt idx="59">
                  <c:v>3</c:v>
                </c:pt>
                <c:pt idx="60">
                  <c:v>5</c:v>
                </c:pt>
                <c:pt idx="61">
                  <c:v>4</c:v>
                </c:pt>
                <c:pt idx="62">
                  <c:v>4</c:v>
                </c:pt>
                <c:pt idx="63">
                  <c:v>4</c:v>
                </c:pt>
                <c:pt idx="64">
                  <c:v>4</c:v>
                </c:pt>
                <c:pt idx="65">
                  <c:v>4</c:v>
                </c:pt>
                <c:pt idx="66">
                  <c:v>3</c:v>
                </c:pt>
                <c:pt idx="67">
                  <c:v>1E-3</c:v>
                </c:pt>
                <c:pt idx="68">
                  <c:v>1</c:v>
                </c:pt>
                <c:pt idx="69">
                  <c:v>1</c:v>
                </c:pt>
                <c:pt idx="70">
                  <c:v>1</c:v>
                </c:pt>
                <c:pt idx="71">
                  <c:v>1</c:v>
                </c:pt>
                <c:pt idx="72">
                  <c:v>1</c:v>
                </c:pt>
                <c:pt idx="73">
                  <c:v>1</c:v>
                </c:pt>
                <c:pt idx="74">
                  <c:v>2</c:v>
                </c:pt>
                <c:pt idx="75">
                  <c:v>2</c:v>
                </c:pt>
                <c:pt idx="76">
                  <c:v>2</c:v>
                </c:pt>
                <c:pt idx="77">
                  <c:v>2</c:v>
                </c:pt>
                <c:pt idx="78">
                  <c:v>2</c:v>
                </c:pt>
                <c:pt idx="79">
                  <c:v>2</c:v>
                </c:pt>
                <c:pt idx="80">
                  <c:v>2</c:v>
                </c:pt>
                <c:pt idx="81">
                  <c:v>2</c:v>
                </c:pt>
                <c:pt idx="82">
                  <c:v>2</c:v>
                </c:pt>
                <c:pt idx="83">
                  <c:v>2</c:v>
                </c:pt>
                <c:pt idx="84">
                  <c:v>2</c:v>
                </c:pt>
                <c:pt idx="85">
                  <c:v>2</c:v>
                </c:pt>
                <c:pt idx="86">
                  <c:v>1</c:v>
                </c:pt>
                <c:pt idx="87">
                  <c:v>1</c:v>
                </c:pt>
                <c:pt idx="88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FC9-4E23-AC01-F715965110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FC9-4E23-AC01-F7159651108E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FC9-4E23-AC01-F7159651108E}"/>
            </c:ext>
          </c:extLst>
        </c:ser>
        <c:ser>
          <c:idx val="4"/>
          <c:order val="2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BFC9-4E23-AC01-F715965110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1E-3</c:v>
                </c:pt>
                <c:pt idx="1">
                  <c:v>1E-3</c:v>
                </c:pt>
                <c:pt idx="2">
                  <c:v>1E-3</c:v>
                </c:pt>
                <c:pt idx="3">
                  <c:v>1E-3</c:v>
                </c:pt>
                <c:pt idx="4">
                  <c:v>1E-3</c:v>
                </c:pt>
                <c:pt idx="5">
                  <c:v>1E-3</c:v>
                </c:pt>
                <c:pt idx="6">
                  <c:v>1E-3</c:v>
                </c:pt>
                <c:pt idx="7">
                  <c:v>1E-3</c:v>
                </c:pt>
                <c:pt idx="8">
                  <c:v>1E-3</c:v>
                </c:pt>
                <c:pt idx="9">
                  <c:v>1E-3</c:v>
                </c:pt>
                <c:pt idx="10">
                  <c:v>1E-3</c:v>
                </c:pt>
                <c:pt idx="11">
                  <c:v>1E-3</c:v>
                </c:pt>
                <c:pt idx="12">
                  <c:v>1E-3</c:v>
                </c:pt>
                <c:pt idx="13">
                  <c:v>1E-3</c:v>
                </c:pt>
                <c:pt idx="14">
                  <c:v>1E-3</c:v>
                </c:pt>
                <c:pt idx="15">
                  <c:v>1E-3</c:v>
                </c:pt>
                <c:pt idx="16">
                  <c:v>1E-3</c:v>
                </c:pt>
                <c:pt idx="17">
                  <c:v>1E-3</c:v>
                </c:pt>
                <c:pt idx="18">
                  <c:v>1E-3</c:v>
                </c:pt>
                <c:pt idx="19">
                  <c:v>1E-3</c:v>
                </c:pt>
                <c:pt idx="20">
                  <c:v>1E-3</c:v>
                </c:pt>
                <c:pt idx="21">
                  <c:v>1E-3</c:v>
                </c:pt>
                <c:pt idx="22">
                  <c:v>1E-3</c:v>
                </c:pt>
                <c:pt idx="23">
                  <c:v>1E-3</c:v>
                </c:pt>
                <c:pt idx="24">
                  <c:v>1E-3</c:v>
                </c:pt>
                <c:pt idx="25">
                  <c:v>1E-3</c:v>
                </c:pt>
                <c:pt idx="26">
                  <c:v>1E-3</c:v>
                </c:pt>
                <c:pt idx="27">
                  <c:v>1E-3</c:v>
                </c:pt>
                <c:pt idx="28">
                  <c:v>1E-3</c:v>
                </c:pt>
                <c:pt idx="29">
                  <c:v>1E-3</c:v>
                </c:pt>
                <c:pt idx="30">
                  <c:v>1E-3</c:v>
                </c:pt>
                <c:pt idx="31">
                  <c:v>1E-3</c:v>
                </c:pt>
                <c:pt idx="32">
                  <c:v>1E-3</c:v>
                </c:pt>
                <c:pt idx="33">
                  <c:v>1E-3</c:v>
                </c:pt>
                <c:pt idx="34">
                  <c:v>1E-3</c:v>
                </c:pt>
                <c:pt idx="35">
                  <c:v>1E-3</c:v>
                </c:pt>
                <c:pt idx="36">
                  <c:v>1E-3</c:v>
                </c:pt>
                <c:pt idx="37">
                  <c:v>1E-3</c:v>
                </c:pt>
                <c:pt idx="38">
                  <c:v>1E-3</c:v>
                </c:pt>
                <c:pt idx="39">
                  <c:v>1E-3</c:v>
                </c:pt>
                <c:pt idx="40">
                  <c:v>1E-3</c:v>
                </c:pt>
                <c:pt idx="41">
                  <c:v>1E-3</c:v>
                </c:pt>
                <c:pt idx="42">
                  <c:v>1E-3</c:v>
                </c:pt>
                <c:pt idx="43">
                  <c:v>1E-3</c:v>
                </c:pt>
                <c:pt idx="44">
                  <c:v>1E-3</c:v>
                </c:pt>
                <c:pt idx="45">
                  <c:v>1E-3</c:v>
                </c:pt>
                <c:pt idx="46">
                  <c:v>1E-3</c:v>
                </c:pt>
                <c:pt idx="47">
                  <c:v>1E-3</c:v>
                </c:pt>
                <c:pt idx="48">
                  <c:v>1E-3</c:v>
                </c:pt>
                <c:pt idx="49">
                  <c:v>1</c:v>
                </c:pt>
                <c:pt idx="50">
                  <c:v>1</c:v>
                </c:pt>
                <c:pt idx="51">
                  <c:v>1</c:v>
                </c:pt>
                <c:pt idx="52">
                  <c:v>1</c:v>
                </c:pt>
                <c:pt idx="53">
                  <c:v>1E-3</c:v>
                </c:pt>
                <c:pt idx="54">
                  <c:v>1E-3</c:v>
                </c:pt>
                <c:pt idx="55">
                  <c:v>1E-3</c:v>
                </c:pt>
                <c:pt idx="56">
                  <c:v>1E-3</c:v>
                </c:pt>
                <c:pt idx="57">
                  <c:v>1E-3</c:v>
                </c:pt>
                <c:pt idx="58">
                  <c:v>1E-3</c:v>
                </c:pt>
                <c:pt idx="59">
                  <c:v>1E-3</c:v>
                </c:pt>
                <c:pt idx="60">
                  <c:v>1E-3</c:v>
                </c:pt>
                <c:pt idx="61">
                  <c:v>1E-3</c:v>
                </c:pt>
                <c:pt idx="62">
                  <c:v>1E-3</c:v>
                </c:pt>
                <c:pt idx="63">
                  <c:v>1E-3</c:v>
                </c:pt>
                <c:pt idx="64">
                  <c:v>1E-3</c:v>
                </c:pt>
                <c:pt idx="65">
                  <c:v>1E-3</c:v>
                </c:pt>
                <c:pt idx="66">
                  <c:v>1E-3</c:v>
                </c:pt>
                <c:pt idx="67">
                  <c:v>1E-3</c:v>
                </c:pt>
                <c:pt idx="68">
                  <c:v>1E-3</c:v>
                </c:pt>
                <c:pt idx="69">
                  <c:v>1E-3</c:v>
                </c:pt>
                <c:pt idx="70">
                  <c:v>1E-3</c:v>
                </c:pt>
                <c:pt idx="71">
                  <c:v>1</c:v>
                </c:pt>
                <c:pt idx="72">
                  <c:v>1</c:v>
                </c:pt>
                <c:pt idx="73">
                  <c:v>1</c:v>
                </c:pt>
                <c:pt idx="74">
                  <c:v>1</c:v>
                </c:pt>
                <c:pt idx="75">
                  <c:v>1</c:v>
                </c:pt>
                <c:pt idx="76">
                  <c:v>1</c:v>
                </c:pt>
                <c:pt idx="77">
                  <c:v>1</c:v>
                </c:pt>
                <c:pt idx="78">
                  <c:v>1E-3</c:v>
                </c:pt>
                <c:pt idx="79">
                  <c:v>1E-3</c:v>
                </c:pt>
                <c:pt idx="80">
                  <c:v>1E-3</c:v>
                </c:pt>
                <c:pt idx="81">
                  <c:v>1E-3</c:v>
                </c:pt>
                <c:pt idx="82">
                  <c:v>1E-3</c:v>
                </c:pt>
                <c:pt idx="83">
                  <c:v>1E-3</c:v>
                </c:pt>
                <c:pt idx="84">
                  <c:v>1E-3</c:v>
                </c:pt>
                <c:pt idx="85">
                  <c:v>1E-3</c:v>
                </c:pt>
                <c:pt idx="86">
                  <c:v>1E-3</c:v>
                </c:pt>
                <c:pt idx="87">
                  <c:v>1E-3</c:v>
                </c:pt>
                <c:pt idx="88">
                  <c:v>1E-3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D1F-4726-9BB0-CA47B0E9C0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D1F-4726-9BB0-CA47B0E9C0B9}"/>
            </c:ext>
          </c:extLst>
        </c:ser>
        <c:ser>
          <c:idx val="2"/>
          <c:order val="1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D1F-4726-9BB0-CA47B0E9C0B9}"/>
            </c:ext>
          </c:extLst>
        </c:ser>
        <c:ser>
          <c:idx val="1"/>
          <c:order val="2"/>
          <c:tx>
            <c:v>R = 0,90</c:v>
          </c:tx>
          <c:spPr>
            <a:ln w="28575" cap="rnd">
              <a:solidFill>
                <a:srgbClr val="EB4B03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D1F-4726-9BB0-CA47B0E9C0B9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D1F-4726-9BB0-CA47B0E9C0B9}"/>
            </c:ext>
          </c:extLst>
        </c:ser>
        <c:ser>
          <c:idx val="4"/>
          <c:order val="4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BD1F-4726-9BB0-CA47B0E9C0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5"/>
          <c:order val="3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12</c:v>
                </c:pt>
                <c:pt idx="1">
                  <c:v>11</c:v>
                </c:pt>
                <c:pt idx="2">
                  <c:v>9</c:v>
                </c:pt>
                <c:pt idx="3">
                  <c:v>4</c:v>
                </c:pt>
                <c:pt idx="4">
                  <c:v>4</c:v>
                </c:pt>
                <c:pt idx="5">
                  <c:v>4</c:v>
                </c:pt>
                <c:pt idx="6">
                  <c:v>2</c:v>
                </c:pt>
                <c:pt idx="7">
                  <c:v>4</c:v>
                </c:pt>
                <c:pt idx="8">
                  <c:v>5</c:v>
                </c:pt>
                <c:pt idx="9">
                  <c:v>5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5</c:v>
                </c:pt>
                <c:pt idx="14">
                  <c:v>4</c:v>
                </c:pt>
                <c:pt idx="15">
                  <c:v>5</c:v>
                </c:pt>
                <c:pt idx="16">
                  <c:v>4</c:v>
                </c:pt>
                <c:pt idx="17">
                  <c:v>3</c:v>
                </c:pt>
                <c:pt idx="18">
                  <c:v>2</c:v>
                </c:pt>
                <c:pt idx="19">
                  <c:v>2</c:v>
                </c:pt>
                <c:pt idx="20">
                  <c:v>2</c:v>
                </c:pt>
                <c:pt idx="21">
                  <c:v>2</c:v>
                </c:pt>
                <c:pt idx="22">
                  <c:v>2</c:v>
                </c:pt>
                <c:pt idx="23">
                  <c:v>4</c:v>
                </c:pt>
                <c:pt idx="24">
                  <c:v>1E-3</c:v>
                </c:pt>
                <c:pt idx="25">
                  <c:v>1E-3</c:v>
                </c:pt>
                <c:pt idx="26">
                  <c:v>1E-3</c:v>
                </c:pt>
                <c:pt idx="27">
                  <c:v>1E-3</c:v>
                </c:pt>
                <c:pt idx="28">
                  <c:v>1E-3</c:v>
                </c:pt>
                <c:pt idx="29">
                  <c:v>1E-3</c:v>
                </c:pt>
                <c:pt idx="30">
                  <c:v>1E-3</c:v>
                </c:pt>
                <c:pt idx="31">
                  <c:v>1E-3</c:v>
                </c:pt>
                <c:pt idx="32">
                  <c:v>1E-3</c:v>
                </c:pt>
                <c:pt idx="33">
                  <c:v>1E-3</c:v>
                </c:pt>
                <c:pt idx="34">
                  <c:v>1E-3</c:v>
                </c:pt>
                <c:pt idx="35">
                  <c:v>1E-3</c:v>
                </c:pt>
                <c:pt idx="36">
                  <c:v>1E-3</c:v>
                </c:pt>
                <c:pt idx="37">
                  <c:v>1E-3</c:v>
                </c:pt>
                <c:pt idx="38">
                  <c:v>1E-3</c:v>
                </c:pt>
                <c:pt idx="39">
                  <c:v>1E-3</c:v>
                </c:pt>
                <c:pt idx="40">
                  <c:v>1E-3</c:v>
                </c:pt>
                <c:pt idx="41">
                  <c:v>1E-3</c:v>
                </c:pt>
                <c:pt idx="42">
                  <c:v>1E-3</c:v>
                </c:pt>
                <c:pt idx="43">
                  <c:v>1E-3</c:v>
                </c:pt>
                <c:pt idx="44">
                  <c:v>1E-3</c:v>
                </c:pt>
                <c:pt idx="45">
                  <c:v>1E-3</c:v>
                </c:pt>
                <c:pt idx="46">
                  <c:v>1E-3</c:v>
                </c:pt>
                <c:pt idx="47">
                  <c:v>1E-3</c:v>
                </c:pt>
                <c:pt idx="48">
                  <c:v>1</c:v>
                </c:pt>
                <c:pt idx="49">
                  <c:v>1E-3</c:v>
                </c:pt>
                <c:pt idx="50">
                  <c:v>1E-3</c:v>
                </c:pt>
                <c:pt idx="51">
                  <c:v>1E-3</c:v>
                </c:pt>
                <c:pt idx="52">
                  <c:v>1E-3</c:v>
                </c:pt>
                <c:pt idx="53">
                  <c:v>1E-3</c:v>
                </c:pt>
                <c:pt idx="54">
                  <c:v>1E-3</c:v>
                </c:pt>
                <c:pt idx="55">
                  <c:v>1E-3</c:v>
                </c:pt>
                <c:pt idx="56">
                  <c:v>1E-3</c:v>
                </c:pt>
                <c:pt idx="57">
                  <c:v>1E-3</c:v>
                </c:pt>
                <c:pt idx="58">
                  <c:v>2</c:v>
                </c:pt>
                <c:pt idx="59">
                  <c:v>2</c:v>
                </c:pt>
                <c:pt idx="60">
                  <c:v>2</c:v>
                </c:pt>
                <c:pt idx="61">
                  <c:v>2</c:v>
                </c:pt>
                <c:pt idx="62">
                  <c:v>1</c:v>
                </c:pt>
                <c:pt idx="63">
                  <c:v>1</c:v>
                </c:pt>
                <c:pt idx="64">
                  <c:v>1</c:v>
                </c:pt>
                <c:pt idx="65">
                  <c:v>1</c:v>
                </c:pt>
                <c:pt idx="66">
                  <c:v>1E-3</c:v>
                </c:pt>
                <c:pt idx="67">
                  <c:v>1E-3</c:v>
                </c:pt>
                <c:pt idx="68">
                  <c:v>1E-3</c:v>
                </c:pt>
                <c:pt idx="69">
                  <c:v>2</c:v>
                </c:pt>
                <c:pt idx="70">
                  <c:v>2</c:v>
                </c:pt>
                <c:pt idx="71">
                  <c:v>2</c:v>
                </c:pt>
                <c:pt idx="72">
                  <c:v>2</c:v>
                </c:pt>
                <c:pt idx="73">
                  <c:v>1</c:v>
                </c:pt>
                <c:pt idx="74">
                  <c:v>1</c:v>
                </c:pt>
                <c:pt idx="75">
                  <c:v>1E-3</c:v>
                </c:pt>
                <c:pt idx="76">
                  <c:v>2</c:v>
                </c:pt>
                <c:pt idx="77">
                  <c:v>3</c:v>
                </c:pt>
                <c:pt idx="78">
                  <c:v>3</c:v>
                </c:pt>
                <c:pt idx="79">
                  <c:v>3</c:v>
                </c:pt>
                <c:pt idx="80">
                  <c:v>1E-3</c:v>
                </c:pt>
                <c:pt idx="81">
                  <c:v>1E-3</c:v>
                </c:pt>
                <c:pt idx="82">
                  <c:v>1E-3</c:v>
                </c:pt>
                <c:pt idx="83">
                  <c:v>1E-3</c:v>
                </c:pt>
                <c:pt idx="84">
                  <c:v>1E-3</c:v>
                </c:pt>
                <c:pt idx="85">
                  <c:v>3</c:v>
                </c:pt>
                <c:pt idx="86">
                  <c:v>2</c:v>
                </c:pt>
                <c:pt idx="87">
                  <c:v>2</c:v>
                </c:pt>
                <c:pt idx="88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C6E-45B1-9788-DD6A415910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C6E-45B1-9788-DD6A41591001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7C6E-45B1-9788-DD6A41591001}"/>
            </c:ext>
          </c:extLst>
        </c:ser>
        <c:ser>
          <c:idx val="4"/>
          <c:order val="2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7C6E-45B1-9788-DD6A415910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5"/>
          <c:order val="3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3</c:v>
                </c:pt>
                <c:pt idx="1">
                  <c:v>3</c:v>
                </c:pt>
                <c:pt idx="2">
                  <c:v>2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1E-3</c:v>
                </c:pt>
                <c:pt idx="9">
                  <c:v>1E-3</c:v>
                </c:pt>
                <c:pt idx="10">
                  <c:v>1E-3</c:v>
                </c:pt>
                <c:pt idx="11">
                  <c:v>1E-3</c:v>
                </c:pt>
                <c:pt idx="12">
                  <c:v>1E-3</c:v>
                </c:pt>
                <c:pt idx="13">
                  <c:v>1E-3</c:v>
                </c:pt>
                <c:pt idx="14">
                  <c:v>1E-3</c:v>
                </c:pt>
                <c:pt idx="15">
                  <c:v>1E-3</c:v>
                </c:pt>
                <c:pt idx="16">
                  <c:v>1E-3</c:v>
                </c:pt>
                <c:pt idx="17">
                  <c:v>1E-3</c:v>
                </c:pt>
                <c:pt idx="18">
                  <c:v>1E-3</c:v>
                </c:pt>
                <c:pt idx="19">
                  <c:v>1E-3</c:v>
                </c:pt>
                <c:pt idx="20">
                  <c:v>1E-3</c:v>
                </c:pt>
                <c:pt idx="21">
                  <c:v>1E-3</c:v>
                </c:pt>
                <c:pt idx="22">
                  <c:v>1E-3</c:v>
                </c:pt>
                <c:pt idx="23">
                  <c:v>1E-3</c:v>
                </c:pt>
                <c:pt idx="24">
                  <c:v>1E-3</c:v>
                </c:pt>
                <c:pt idx="25">
                  <c:v>1E-3</c:v>
                </c:pt>
                <c:pt idx="26">
                  <c:v>1E-3</c:v>
                </c:pt>
                <c:pt idx="27">
                  <c:v>1E-3</c:v>
                </c:pt>
                <c:pt idx="28">
                  <c:v>1E-3</c:v>
                </c:pt>
                <c:pt idx="29">
                  <c:v>1E-3</c:v>
                </c:pt>
                <c:pt idx="30">
                  <c:v>1E-3</c:v>
                </c:pt>
                <c:pt idx="31">
                  <c:v>1E-3</c:v>
                </c:pt>
                <c:pt idx="32">
                  <c:v>1E-3</c:v>
                </c:pt>
                <c:pt idx="33">
                  <c:v>1E-3</c:v>
                </c:pt>
                <c:pt idx="34">
                  <c:v>1E-3</c:v>
                </c:pt>
                <c:pt idx="35">
                  <c:v>1E-3</c:v>
                </c:pt>
                <c:pt idx="36">
                  <c:v>1E-3</c:v>
                </c:pt>
                <c:pt idx="37">
                  <c:v>1E-3</c:v>
                </c:pt>
                <c:pt idx="38">
                  <c:v>1E-3</c:v>
                </c:pt>
                <c:pt idx="39">
                  <c:v>1E-3</c:v>
                </c:pt>
                <c:pt idx="40">
                  <c:v>1E-3</c:v>
                </c:pt>
                <c:pt idx="41">
                  <c:v>1E-3</c:v>
                </c:pt>
                <c:pt idx="42">
                  <c:v>1E-3</c:v>
                </c:pt>
                <c:pt idx="43">
                  <c:v>1E-3</c:v>
                </c:pt>
                <c:pt idx="44">
                  <c:v>1E-3</c:v>
                </c:pt>
                <c:pt idx="45">
                  <c:v>1E-3</c:v>
                </c:pt>
                <c:pt idx="46">
                  <c:v>1E-3</c:v>
                </c:pt>
                <c:pt idx="47">
                  <c:v>1E-3</c:v>
                </c:pt>
                <c:pt idx="48">
                  <c:v>1E-3</c:v>
                </c:pt>
                <c:pt idx="49">
                  <c:v>1E-3</c:v>
                </c:pt>
                <c:pt idx="50">
                  <c:v>1E-3</c:v>
                </c:pt>
                <c:pt idx="51">
                  <c:v>1E-3</c:v>
                </c:pt>
                <c:pt idx="52">
                  <c:v>1E-3</c:v>
                </c:pt>
                <c:pt idx="53">
                  <c:v>1E-3</c:v>
                </c:pt>
                <c:pt idx="54">
                  <c:v>1E-3</c:v>
                </c:pt>
                <c:pt idx="55">
                  <c:v>1E-3</c:v>
                </c:pt>
                <c:pt idx="56">
                  <c:v>1E-3</c:v>
                </c:pt>
                <c:pt idx="57">
                  <c:v>1E-3</c:v>
                </c:pt>
                <c:pt idx="58">
                  <c:v>1E-3</c:v>
                </c:pt>
                <c:pt idx="59">
                  <c:v>1E-3</c:v>
                </c:pt>
                <c:pt idx="60">
                  <c:v>1E-3</c:v>
                </c:pt>
                <c:pt idx="61">
                  <c:v>1E-3</c:v>
                </c:pt>
                <c:pt idx="62">
                  <c:v>1E-3</c:v>
                </c:pt>
                <c:pt idx="63">
                  <c:v>1E-3</c:v>
                </c:pt>
                <c:pt idx="64">
                  <c:v>1E-3</c:v>
                </c:pt>
                <c:pt idx="65">
                  <c:v>1E-3</c:v>
                </c:pt>
                <c:pt idx="66">
                  <c:v>1E-3</c:v>
                </c:pt>
                <c:pt idx="67">
                  <c:v>1E-3</c:v>
                </c:pt>
                <c:pt idx="68">
                  <c:v>1E-3</c:v>
                </c:pt>
                <c:pt idx="69">
                  <c:v>1E-3</c:v>
                </c:pt>
                <c:pt idx="70">
                  <c:v>1E-3</c:v>
                </c:pt>
                <c:pt idx="71">
                  <c:v>1E-3</c:v>
                </c:pt>
                <c:pt idx="72">
                  <c:v>1E-3</c:v>
                </c:pt>
                <c:pt idx="73">
                  <c:v>1E-3</c:v>
                </c:pt>
                <c:pt idx="74">
                  <c:v>1E-3</c:v>
                </c:pt>
                <c:pt idx="75">
                  <c:v>1E-3</c:v>
                </c:pt>
                <c:pt idx="76">
                  <c:v>1E-3</c:v>
                </c:pt>
                <c:pt idx="77">
                  <c:v>1</c:v>
                </c:pt>
                <c:pt idx="78">
                  <c:v>1E-3</c:v>
                </c:pt>
                <c:pt idx="79">
                  <c:v>1E-3</c:v>
                </c:pt>
                <c:pt idx="80">
                  <c:v>1E-3</c:v>
                </c:pt>
                <c:pt idx="81">
                  <c:v>1E-3</c:v>
                </c:pt>
                <c:pt idx="82">
                  <c:v>1E-3</c:v>
                </c:pt>
                <c:pt idx="83">
                  <c:v>1E-3</c:v>
                </c:pt>
                <c:pt idx="84">
                  <c:v>1E-3</c:v>
                </c:pt>
                <c:pt idx="85">
                  <c:v>1E-3</c:v>
                </c:pt>
                <c:pt idx="86">
                  <c:v>1E-3</c:v>
                </c:pt>
                <c:pt idx="87">
                  <c:v>1</c:v>
                </c:pt>
                <c:pt idx="88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F81-4796-AFE7-473D7EF264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F81-4796-AFE7-473D7EF26445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F81-4796-AFE7-473D7EF26445}"/>
            </c:ext>
          </c:extLst>
        </c:ser>
        <c:ser>
          <c:idx val="4"/>
          <c:order val="2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DF81-4796-AFE7-473D7EF264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5"/>
          <c:order val="3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1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1E-3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1E-3</c:v>
                </c:pt>
                <c:pt idx="14">
                  <c:v>1E-3</c:v>
                </c:pt>
                <c:pt idx="15">
                  <c:v>1E-3</c:v>
                </c:pt>
                <c:pt idx="16">
                  <c:v>1E-3</c:v>
                </c:pt>
                <c:pt idx="17">
                  <c:v>1E-3</c:v>
                </c:pt>
                <c:pt idx="18">
                  <c:v>1E-3</c:v>
                </c:pt>
                <c:pt idx="19">
                  <c:v>1E-3</c:v>
                </c:pt>
                <c:pt idx="20">
                  <c:v>1E-3</c:v>
                </c:pt>
                <c:pt idx="21">
                  <c:v>1E-3</c:v>
                </c:pt>
                <c:pt idx="22">
                  <c:v>1E-3</c:v>
                </c:pt>
                <c:pt idx="23">
                  <c:v>1E-3</c:v>
                </c:pt>
                <c:pt idx="24">
                  <c:v>1E-3</c:v>
                </c:pt>
                <c:pt idx="25">
                  <c:v>1E-3</c:v>
                </c:pt>
                <c:pt idx="26">
                  <c:v>1E-3</c:v>
                </c:pt>
                <c:pt idx="27">
                  <c:v>1E-3</c:v>
                </c:pt>
                <c:pt idx="28">
                  <c:v>1E-3</c:v>
                </c:pt>
                <c:pt idx="29">
                  <c:v>1E-3</c:v>
                </c:pt>
                <c:pt idx="30">
                  <c:v>1E-3</c:v>
                </c:pt>
                <c:pt idx="31">
                  <c:v>1E-3</c:v>
                </c:pt>
                <c:pt idx="32">
                  <c:v>1E-3</c:v>
                </c:pt>
                <c:pt idx="33">
                  <c:v>1E-3</c:v>
                </c:pt>
                <c:pt idx="34">
                  <c:v>1E-3</c:v>
                </c:pt>
                <c:pt idx="35">
                  <c:v>1E-3</c:v>
                </c:pt>
                <c:pt idx="36">
                  <c:v>1E-3</c:v>
                </c:pt>
                <c:pt idx="37">
                  <c:v>1E-3</c:v>
                </c:pt>
                <c:pt idx="38">
                  <c:v>1E-3</c:v>
                </c:pt>
                <c:pt idx="39">
                  <c:v>1E-3</c:v>
                </c:pt>
                <c:pt idx="40">
                  <c:v>1E-3</c:v>
                </c:pt>
                <c:pt idx="41">
                  <c:v>1E-3</c:v>
                </c:pt>
                <c:pt idx="42">
                  <c:v>1</c:v>
                </c:pt>
                <c:pt idx="43">
                  <c:v>2</c:v>
                </c:pt>
                <c:pt idx="44">
                  <c:v>2</c:v>
                </c:pt>
                <c:pt idx="45">
                  <c:v>2</c:v>
                </c:pt>
                <c:pt idx="46">
                  <c:v>2</c:v>
                </c:pt>
                <c:pt idx="47">
                  <c:v>2</c:v>
                </c:pt>
                <c:pt idx="48">
                  <c:v>1</c:v>
                </c:pt>
                <c:pt idx="49">
                  <c:v>1</c:v>
                </c:pt>
                <c:pt idx="50">
                  <c:v>1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2</c:v>
                </c:pt>
                <c:pt idx="56">
                  <c:v>1</c:v>
                </c:pt>
                <c:pt idx="57">
                  <c:v>1</c:v>
                </c:pt>
                <c:pt idx="58">
                  <c:v>2</c:v>
                </c:pt>
                <c:pt idx="59">
                  <c:v>2</c:v>
                </c:pt>
                <c:pt idx="60">
                  <c:v>2</c:v>
                </c:pt>
                <c:pt idx="61">
                  <c:v>2</c:v>
                </c:pt>
                <c:pt idx="62">
                  <c:v>2</c:v>
                </c:pt>
                <c:pt idx="63">
                  <c:v>2</c:v>
                </c:pt>
                <c:pt idx="64">
                  <c:v>2</c:v>
                </c:pt>
                <c:pt idx="65">
                  <c:v>2</c:v>
                </c:pt>
                <c:pt idx="66">
                  <c:v>3</c:v>
                </c:pt>
                <c:pt idx="67">
                  <c:v>3</c:v>
                </c:pt>
                <c:pt idx="68">
                  <c:v>3</c:v>
                </c:pt>
                <c:pt idx="69">
                  <c:v>2</c:v>
                </c:pt>
                <c:pt idx="70">
                  <c:v>2</c:v>
                </c:pt>
                <c:pt idx="71">
                  <c:v>2</c:v>
                </c:pt>
                <c:pt idx="72">
                  <c:v>2</c:v>
                </c:pt>
                <c:pt idx="73">
                  <c:v>2</c:v>
                </c:pt>
                <c:pt idx="74">
                  <c:v>2</c:v>
                </c:pt>
                <c:pt idx="75">
                  <c:v>2</c:v>
                </c:pt>
                <c:pt idx="76">
                  <c:v>2</c:v>
                </c:pt>
                <c:pt idx="77">
                  <c:v>1</c:v>
                </c:pt>
                <c:pt idx="78">
                  <c:v>1</c:v>
                </c:pt>
                <c:pt idx="79">
                  <c:v>1E-3</c:v>
                </c:pt>
                <c:pt idx="80">
                  <c:v>1E-3</c:v>
                </c:pt>
                <c:pt idx="81">
                  <c:v>1E-3</c:v>
                </c:pt>
                <c:pt idx="82">
                  <c:v>1E-3</c:v>
                </c:pt>
                <c:pt idx="83">
                  <c:v>1E-3</c:v>
                </c:pt>
                <c:pt idx="84">
                  <c:v>1E-3</c:v>
                </c:pt>
                <c:pt idx="85">
                  <c:v>1E-3</c:v>
                </c:pt>
                <c:pt idx="86">
                  <c:v>1E-3</c:v>
                </c:pt>
                <c:pt idx="87">
                  <c:v>1E-3</c:v>
                </c:pt>
                <c:pt idx="88">
                  <c:v>1E-3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69B-4089-8434-949127744B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69B-4089-8434-949127744B71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69B-4089-8434-949127744B71}"/>
            </c:ext>
          </c:extLst>
        </c:ser>
        <c:ser>
          <c:idx val="4"/>
          <c:order val="2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369B-4089-8434-949127744B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49F641-8B08-492E-BBD7-40ACF6788728}" type="datetimeFigureOut">
              <a:rPr lang="cs-CZ" smtClean="0"/>
              <a:t>30.08.2021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74A5B4-1B79-4F37-B1D1-18810C532CE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89392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339752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493824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684205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034042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619022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4178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228029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894607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98426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542299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344555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293353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181864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645997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876677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241334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9549050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1129094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0094728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1701754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30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5277198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31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264442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7342249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32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2698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520008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781167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112179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241432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008240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43343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C30238A-57B0-4F1D-8FF9-33390AD7AD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85523AF6-6B8B-40E3-93B0-4204C26341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95E68C4B-BB66-4B5C-9C16-E09CF2D32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D0EFD-9DC8-4D07-A0E2-5F8BCECB5CC3}" type="datetimeFigureOut">
              <a:rPr lang="cs-CZ" smtClean="0"/>
              <a:t>30.08.2021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9C876515-348C-4A89-B087-F87CD0306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82F5EBC1-2CE4-424E-8139-A29603CC4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E649-74F3-4512-9CFB-CE216B0C6A6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32728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2441A1F-F0A9-4DDD-851D-3550251E1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115E18BF-9909-490D-9479-A46709B8E2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66DDA25-10FD-47AB-A08F-AEA981BD9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D0EFD-9DC8-4D07-A0E2-5F8BCECB5CC3}" type="datetimeFigureOut">
              <a:rPr lang="cs-CZ" smtClean="0"/>
              <a:t>30.08.2021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124A5327-210C-4CA0-9845-EF4DEED3E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FD032F2A-07F5-48BF-A381-F9589A677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E649-74F3-4512-9CFB-CE216B0C6A6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23550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FCC64D39-090E-4706-B854-36A0894198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7D16DA3D-B814-4F1B-BEF6-F67B0A01EC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D188B62E-B6F3-47C5-BE7E-5CCF6DE9E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D0EFD-9DC8-4D07-A0E2-5F8BCECB5CC3}" type="datetimeFigureOut">
              <a:rPr lang="cs-CZ" smtClean="0"/>
              <a:t>30.08.2021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58CAFAB-84A5-4F2C-AC60-54CE920BC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BF326232-9918-4D71-9FFD-00976CC77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E649-74F3-4512-9CFB-CE216B0C6A6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877690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cs-CZ" dirty="0"/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6128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>
            <a:extLst>
              <a:ext uri="{FF2B5EF4-FFF2-40B4-BE49-F238E27FC236}">
                <a16:creationId xmlns:a16="http://schemas.microsoft.com/office/drawing/2014/main" id="{5920C5AB-7E0D-4B8A-92A9-7DA47D440BBD}"/>
              </a:ext>
            </a:extLst>
          </p:cNvPr>
          <p:cNvSpPr/>
          <p:nvPr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CD1A40D-4F09-4D08-916F-43B796F44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825625"/>
            <a:ext cx="11487705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14" name="Nadpis 1">
            <a:extLst>
              <a:ext uri="{FF2B5EF4-FFF2-40B4-BE49-F238E27FC236}">
                <a16:creationId xmlns:a16="http://schemas.microsoft.com/office/drawing/2014/main" id="{635F49FF-6718-4CE1-A42C-74D8FC3B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A5367FD4-1AA0-460C-B73C-7D7567665B93}"/>
              </a:ext>
            </a:extLst>
          </p:cNvPr>
          <p:cNvGrpSpPr/>
          <p:nvPr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36D59138-B214-4FC1-9898-96D78BF947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7" name="Obrázek 16">
              <a:extLst>
                <a:ext uri="{FF2B5EF4-FFF2-40B4-BE49-F238E27FC236}">
                  <a16:creationId xmlns:a16="http://schemas.microsoft.com/office/drawing/2014/main" id="{C99D30FB-B17A-485F-8C33-36B649E5FF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56149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40EF74F-5572-4E88-BDB6-732EFDF9A064}"/>
              </a:ext>
            </a:extLst>
          </p:cNvPr>
          <p:cNvSpPr/>
          <p:nvPr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7ACC8354-5878-430C-A84E-8418F73DA8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98"/>
          <a:stretch/>
        </p:blipFill>
        <p:spPr>
          <a:xfrm>
            <a:off x="8761124" y="427270"/>
            <a:ext cx="3348200" cy="629518"/>
          </a:xfrm>
          <a:prstGeom prst="rect">
            <a:avLst/>
          </a:prstGeom>
        </p:spPr>
      </p:pic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87F3FC9-A29E-4C5B-A820-1CE817C19E7A}"/>
              </a:ext>
            </a:extLst>
          </p:cNvPr>
          <p:cNvGrpSpPr/>
          <p:nvPr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5" name="Obrázek 14">
              <a:extLst>
                <a:ext uri="{FF2B5EF4-FFF2-40B4-BE49-F238E27FC236}">
                  <a16:creationId xmlns:a16="http://schemas.microsoft.com/office/drawing/2014/main" id="{88C88485-1FA6-42BC-89DE-25EBC5C93E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2861DD9B-1BC7-426A-81C6-0DC72A659A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sp>
        <p:nvSpPr>
          <p:cNvPr id="21" name="Nadpis 1">
            <a:extLst>
              <a:ext uri="{FF2B5EF4-FFF2-40B4-BE49-F238E27FC236}">
                <a16:creationId xmlns:a16="http://schemas.microsoft.com/office/drawing/2014/main" id="{A9AB94AD-4B9F-4F63-B34A-76C56085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6824624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35892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D0EFD-9DC8-4D07-A0E2-5F8BCECB5CC3}" type="datetimeFigureOut">
              <a:rPr lang="cs-CZ" smtClean="0"/>
              <a:t>30.08.2021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E649-74F3-4512-9CFB-CE216B0C6A6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36170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A64615B-B636-4039-BC86-B20FA0C22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86E7F13-05D4-47E2-B062-FB149D83D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BB92DDC-F499-4DDA-9C62-B6A0B38FE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D0EFD-9DC8-4D07-A0E2-5F8BCECB5CC3}" type="datetimeFigureOut">
              <a:rPr lang="cs-CZ" smtClean="0"/>
              <a:t>30.08.2021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BCCD2CEC-6F78-4E89-92FD-D16A99450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8EB1239F-F719-4B37-92A9-5E5B1BB74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E649-74F3-4512-9CFB-CE216B0C6A6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07228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CBF39F6-2D47-43A4-96BF-5EE6AC494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A80EC2D4-5185-42BE-8266-08B291CBE4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66B743A0-3FEC-4D90-8AC9-DB87E716F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D0EFD-9DC8-4D07-A0E2-5F8BCECB5CC3}" type="datetimeFigureOut">
              <a:rPr lang="cs-CZ" smtClean="0"/>
              <a:t>30.08.2021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EE28AB84-9F54-4C85-BF4D-3DEDAC9E5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5AD53DEA-0D27-47B9-8B94-7D3061257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E649-74F3-4512-9CFB-CE216B0C6A6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29859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063AC31-1609-4BB5-AECB-CD025D7C2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C052899-D486-4AD5-9B7F-D42350CAD4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8A1981B2-9EFB-4322-9C7B-C577055FB7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5E5FD625-567F-4E56-93E2-A0DE2369C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D0EFD-9DC8-4D07-A0E2-5F8BCECB5CC3}" type="datetimeFigureOut">
              <a:rPr lang="cs-CZ" smtClean="0"/>
              <a:t>30.08.2021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EC31B977-F456-42DE-AD8D-3FFDC7057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8E8F7E02-0B1A-4C5E-900F-FF241B8F7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E649-74F3-4512-9CFB-CE216B0C6A6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86754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BF6C006-6088-455C-81F3-EA4183378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63F31E1A-E3CD-4504-A702-5B706CC6EC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4627730D-7434-4198-BF1C-C604889517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1FCF36F5-3DCC-4833-BC0C-EBAB9B9040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7CA442FE-A13E-44FE-A9C1-402E2C53EF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A9E76946-D378-48A1-A800-01FF1A9EF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D0EFD-9DC8-4D07-A0E2-5F8BCECB5CC3}" type="datetimeFigureOut">
              <a:rPr lang="cs-CZ" smtClean="0"/>
              <a:t>30.08.2021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41CF45DC-C4D7-4680-8548-D5D4B7E39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DF4DA369-2F49-4206-9E26-EFB787948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E649-74F3-4512-9CFB-CE216B0C6A6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6493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519F910-EC25-49C0-B026-56746DEA5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3DD96CD7-B01A-4F34-AAD9-6E38FA6D1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D0EFD-9DC8-4D07-A0E2-5F8BCECB5CC3}" type="datetimeFigureOut">
              <a:rPr lang="cs-CZ" smtClean="0"/>
              <a:t>30.08.2021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EE5C4440-CC3C-433E-991A-42B6F1152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D70B27C2-09D1-4BA3-B6EB-44D5386CB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E649-74F3-4512-9CFB-CE216B0C6A6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98630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CD84F022-E918-4978-8921-4500AA622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D0EFD-9DC8-4D07-A0E2-5F8BCECB5CC3}" type="datetimeFigureOut">
              <a:rPr lang="cs-CZ" smtClean="0"/>
              <a:t>30.08.2021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7B8F4BB3-1FB6-437A-BBE1-4C934F196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38262D6E-74A3-4C10-A33E-E40A373EE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E649-74F3-4512-9CFB-CE216B0C6A6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74469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05A0C74-345F-4200-8159-E16B9E7BD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F397F97-F035-4CE5-AC97-5EF6A8028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9664BE1E-B4B6-4306-B2C7-57A22EE207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BD7FA503-E644-41C1-81D3-B616C7C4C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D0EFD-9DC8-4D07-A0E2-5F8BCECB5CC3}" type="datetimeFigureOut">
              <a:rPr lang="cs-CZ" smtClean="0"/>
              <a:t>30.08.2021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A6BE9CD1-39C1-4567-8E58-731290EE4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4D48AC61-C0E2-4247-8215-9CF76AD5B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E649-74F3-4512-9CFB-CE216B0C6A6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43515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B2F419E-288C-46C6-898D-254A41706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B1F92B9F-3F90-4BD3-B6CA-71D1320B7E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6AF52DA7-9973-47D4-934A-65C721DFBD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7CBB338D-7400-4CD2-AAB1-8E67B9825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D0EFD-9DC8-4D07-A0E2-5F8BCECB5CC3}" type="datetimeFigureOut">
              <a:rPr lang="cs-CZ" smtClean="0"/>
              <a:t>30.08.2021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E529E4E6-0FD8-411C-BA30-E762725A3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1EE65E6B-B2B2-48E6-ABBE-1AFE69FEE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E649-74F3-4512-9CFB-CE216B0C6A6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26678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7C2EF0D3-6C36-436E-8168-92954D40B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39EFEF33-91B4-4440-BBB1-28F8FAD9D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0D1931A3-5C5F-4892-BC44-87158DFD54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D0EFD-9DC8-4D07-A0E2-5F8BCECB5CC3}" type="datetimeFigureOut">
              <a:rPr lang="cs-CZ" smtClean="0"/>
              <a:t>30.08.2021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C04215F5-1033-4764-BA77-01DE658829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BEF84541-B5BC-4212-83F3-07537F03C7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AE649-74F3-4512-9CFB-CE216B0C6A6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61946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CCCD239-AA6C-468B-B245-CD5B8A25A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D0EFD-9DC8-4D07-A0E2-5F8BCECB5CC3}" type="datetimeFigureOut">
              <a:rPr lang="cs-CZ" smtClean="0"/>
              <a:t>30.08.2021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DE7136D-3C88-4971-84B6-5D5DE228D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AB90520-7E94-4EFB-924D-7EC9C954C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AE649-74F3-4512-9CFB-CE216B0C6A6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22056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7" Type="http://schemas.openxmlformats.org/officeDocument/2006/relationships/chart" Target="../charts/chart9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40.xml"/><Relationship Id="rId7" Type="http://schemas.openxmlformats.org/officeDocument/2006/relationships/chart" Target="../charts/chart10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44.xml"/><Relationship Id="rId7" Type="http://schemas.openxmlformats.org/officeDocument/2006/relationships/chart" Target="../charts/chart11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48.xml"/><Relationship Id="rId7" Type="http://schemas.openxmlformats.org/officeDocument/2006/relationships/chart" Target="../charts/chart12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7" Type="http://schemas.openxmlformats.org/officeDocument/2006/relationships/chart" Target="../charts/chart13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7" Type="http://schemas.openxmlformats.org/officeDocument/2006/relationships/chart" Target="../charts/chart14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7" Type="http://schemas.openxmlformats.org/officeDocument/2006/relationships/chart" Target="../charts/chart15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notesSlide" Target="../notesSlides/notesSlide1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64.xml"/><Relationship Id="rId7" Type="http://schemas.openxmlformats.org/officeDocument/2006/relationships/chart" Target="../charts/chart16.xml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68.xml"/><Relationship Id="rId7" Type="http://schemas.openxmlformats.org/officeDocument/2006/relationships/chart" Target="../charts/chart17.xml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chart" Target="../charts/chart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tags" Target="../tags/tag70.xml"/><Relationship Id="rId6" Type="http://schemas.openxmlformats.org/officeDocument/2006/relationships/chart" Target="../charts/chart18.xml"/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75.xml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6" Type="http://schemas.openxmlformats.org/officeDocument/2006/relationships/chart" Target="../charts/chart19.xml"/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" Type="http://schemas.openxmlformats.org/officeDocument/2006/relationships/tags" Target="../tags/tag76.xml"/><Relationship Id="rId6" Type="http://schemas.openxmlformats.org/officeDocument/2006/relationships/chart" Target="../charts/chart20.xml"/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81.xml"/><Relationship Id="rId2" Type="http://schemas.openxmlformats.org/officeDocument/2006/relationships/tags" Target="../tags/tag80.xml"/><Relationship Id="rId1" Type="http://schemas.openxmlformats.org/officeDocument/2006/relationships/tags" Target="../tags/tag79.xml"/><Relationship Id="rId6" Type="http://schemas.openxmlformats.org/officeDocument/2006/relationships/chart" Target="../charts/chart21.xml"/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84.xml"/><Relationship Id="rId7" Type="http://schemas.openxmlformats.org/officeDocument/2006/relationships/chart" Target="../charts/chart22.xml"/><Relationship Id="rId2" Type="http://schemas.openxmlformats.org/officeDocument/2006/relationships/tags" Target="../tags/tag83.xml"/><Relationship Id="rId1" Type="http://schemas.openxmlformats.org/officeDocument/2006/relationships/tags" Target="../tags/tag82.xml"/><Relationship Id="rId6" Type="http://schemas.openxmlformats.org/officeDocument/2006/relationships/notesSlide" Target="../notesSlides/notesSlide2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88.xml"/><Relationship Id="rId2" Type="http://schemas.openxmlformats.org/officeDocument/2006/relationships/tags" Target="../tags/tag87.xml"/><Relationship Id="rId1" Type="http://schemas.openxmlformats.org/officeDocument/2006/relationships/tags" Target="../tags/tag86.xml"/><Relationship Id="rId6" Type="http://schemas.openxmlformats.org/officeDocument/2006/relationships/chart" Target="../charts/chart23.xml"/><Relationship Id="rId5" Type="http://schemas.openxmlformats.org/officeDocument/2006/relationships/notesSlide" Target="../notesSlides/notesSlide23.xml"/><Relationship Id="rId4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91.xml"/><Relationship Id="rId2" Type="http://schemas.openxmlformats.org/officeDocument/2006/relationships/tags" Target="../tags/tag90.xml"/><Relationship Id="rId1" Type="http://schemas.openxmlformats.org/officeDocument/2006/relationships/tags" Target="../tags/tag89.xml"/><Relationship Id="rId6" Type="http://schemas.openxmlformats.org/officeDocument/2006/relationships/chart" Target="../charts/chart24.xml"/><Relationship Id="rId5" Type="http://schemas.openxmlformats.org/officeDocument/2006/relationships/notesSlide" Target="../notesSlides/notesSlide24.xml"/><Relationship Id="rId4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94.xml"/><Relationship Id="rId2" Type="http://schemas.openxmlformats.org/officeDocument/2006/relationships/tags" Target="../tags/tag93.xml"/><Relationship Id="rId1" Type="http://schemas.openxmlformats.org/officeDocument/2006/relationships/tags" Target="../tags/tag92.xml"/><Relationship Id="rId6" Type="http://schemas.openxmlformats.org/officeDocument/2006/relationships/chart" Target="../charts/chart25.xml"/><Relationship Id="rId5" Type="http://schemas.openxmlformats.org/officeDocument/2006/relationships/notesSlide" Target="../notesSlides/notesSlide25.xml"/><Relationship Id="rId4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97.xml"/><Relationship Id="rId2" Type="http://schemas.openxmlformats.org/officeDocument/2006/relationships/tags" Target="../tags/tag96.xml"/><Relationship Id="rId1" Type="http://schemas.openxmlformats.org/officeDocument/2006/relationships/tags" Target="../tags/tag95.xml"/><Relationship Id="rId6" Type="http://schemas.openxmlformats.org/officeDocument/2006/relationships/chart" Target="../charts/chart26.xml"/><Relationship Id="rId5" Type="http://schemas.openxmlformats.org/officeDocument/2006/relationships/notesSlide" Target="../notesSlides/notesSlide26.xml"/><Relationship Id="rId4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" Type="http://schemas.openxmlformats.org/officeDocument/2006/relationships/tags" Target="../tags/tag98.xml"/><Relationship Id="rId6" Type="http://schemas.openxmlformats.org/officeDocument/2006/relationships/chart" Target="../charts/chart27.xml"/><Relationship Id="rId5" Type="http://schemas.openxmlformats.org/officeDocument/2006/relationships/notesSlide" Target="../notesSlides/notesSlide27.xml"/><Relationship Id="rId4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7" Type="http://schemas.openxmlformats.org/officeDocument/2006/relationships/chart" Target="../charts/chart2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tags" Target="../tags/tag103.xml"/><Relationship Id="rId2" Type="http://schemas.openxmlformats.org/officeDocument/2006/relationships/tags" Target="../tags/tag102.xml"/><Relationship Id="rId1" Type="http://schemas.openxmlformats.org/officeDocument/2006/relationships/tags" Target="../tags/tag101.xml"/><Relationship Id="rId6" Type="http://schemas.openxmlformats.org/officeDocument/2006/relationships/chart" Target="../charts/chart28.xml"/><Relationship Id="rId5" Type="http://schemas.openxmlformats.org/officeDocument/2006/relationships/notesSlide" Target="../notesSlides/notesSlide28.xml"/><Relationship Id="rId4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tags" Target="../tags/tag106.xml"/><Relationship Id="rId2" Type="http://schemas.openxmlformats.org/officeDocument/2006/relationships/tags" Target="../tags/tag105.xml"/><Relationship Id="rId1" Type="http://schemas.openxmlformats.org/officeDocument/2006/relationships/tags" Target="../tags/tag104.xml"/><Relationship Id="rId6" Type="http://schemas.openxmlformats.org/officeDocument/2006/relationships/chart" Target="../charts/chart29.xml"/><Relationship Id="rId5" Type="http://schemas.openxmlformats.org/officeDocument/2006/relationships/notesSlide" Target="../notesSlides/notesSlide29.xml"/><Relationship Id="rId4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tags" Target="../tags/tag109.xml"/><Relationship Id="rId2" Type="http://schemas.openxmlformats.org/officeDocument/2006/relationships/tags" Target="../tags/tag108.xml"/><Relationship Id="rId1" Type="http://schemas.openxmlformats.org/officeDocument/2006/relationships/tags" Target="../tags/tag107.xml"/><Relationship Id="rId6" Type="http://schemas.openxmlformats.org/officeDocument/2006/relationships/chart" Target="../charts/chart30.xml"/><Relationship Id="rId5" Type="http://schemas.openxmlformats.org/officeDocument/2006/relationships/notesSlide" Target="../notesSlides/notesSlide30.xml"/><Relationship Id="rId4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hart" Target="../charts/chart3.xml"/><Relationship Id="rId3" Type="http://schemas.openxmlformats.org/officeDocument/2006/relationships/tags" Target="../tags/tag11.xml"/><Relationship Id="rId7" Type="http://schemas.openxmlformats.org/officeDocument/2006/relationships/notesSlide" Target="../notesSlides/notesSlide3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3.xml"/><Relationship Id="rId4" Type="http://schemas.openxmlformats.org/officeDocument/2006/relationships/tags" Target="../tags/tag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7" Type="http://schemas.openxmlformats.org/officeDocument/2006/relationships/chart" Target="../charts/chart4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7" Type="http://schemas.openxmlformats.org/officeDocument/2006/relationships/chart" Target="../charts/chart5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chart" Target="../charts/chart6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7" Type="http://schemas.openxmlformats.org/officeDocument/2006/relationships/chart" Target="../charts/chart7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32.xml"/><Relationship Id="rId7" Type="http://schemas.openxmlformats.org/officeDocument/2006/relationships/chart" Target="../charts/chart8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39378"/>
            <a:ext cx="12192000" cy="1189622"/>
          </a:xfrm>
        </p:spPr>
        <p:txBody>
          <a:bodyPr>
            <a:normAutofit fontScale="90000"/>
          </a:bodyPr>
          <a:lstStyle/>
          <a:p>
            <a:br>
              <a:rPr lang="cs-CZ" b="1" dirty="0"/>
            </a:br>
            <a:r>
              <a:rPr lang="cs-CZ" sz="6700" b="1" dirty="0"/>
              <a:t>Epidemie COVID-19 v ČR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905251"/>
            <a:ext cx="12191999" cy="2009774"/>
          </a:xfrm>
        </p:spPr>
        <p:txBody>
          <a:bodyPr>
            <a:normAutofit/>
          </a:bodyPr>
          <a:lstStyle/>
          <a:p>
            <a:r>
              <a:rPr lang="cs-CZ" sz="5400" b="1" dirty="0">
                <a:solidFill>
                  <a:schemeClr val="tx2"/>
                </a:solidFill>
              </a:rPr>
              <a:t>Počet pacientů s COVID-19 hospitalizovaných na JIP: léto 2021</a:t>
            </a:r>
          </a:p>
        </p:txBody>
      </p:sp>
    </p:spTree>
    <p:extLst>
      <p:ext uri="{BB962C8B-B14F-4D97-AF65-F5344CB8AC3E}">
        <p14:creationId xmlns:p14="http://schemas.microsoft.com/office/powerpoint/2010/main" val="2951584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2400" b="1" dirty="0">
                <a:solidFill>
                  <a:schemeClr val="tx2"/>
                </a:solidFill>
              </a:rPr>
              <a:t>Počet pacientů hospitalizovaných na JIP od 1.6.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E2C3FC85-5B97-4743-AB77-4865DE88F231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08971" y="1003173"/>
            <a:ext cx="2205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Královéhradecký kraj</a:t>
            </a:r>
          </a:p>
        </p:txBody>
      </p:sp>
      <p:graphicFrame>
        <p:nvGraphicFramePr>
          <p:cNvPr id="41" name="Chart 11">
            <a:extLst>
              <a:ext uri="{FF2B5EF4-FFF2-40B4-BE49-F238E27FC236}">
                <a16:creationId xmlns:a16="http://schemas.microsoft.com/office/drawing/2014/main" id="{7F2AD4E1-7A65-46B2-90B5-F5CE5E71D6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32469615"/>
              </p:ext>
            </p:extLst>
          </p:nvPr>
        </p:nvGraphicFramePr>
        <p:xfrm>
          <a:off x="557348" y="1499008"/>
          <a:ext cx="11634651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42" name="TextBox 14">
            <a:extLst>
              <a:ext uri="{FF2B5EF4-FFF2-40B4-BE49-F238E27FC236}">
                <a16:creationId xmlns:a16="http://schemas.microsoft.com/office/drawing/2014/main" id="{108D794C-B7A2-42EE-A851-82491D3CCE0B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1001547" y="3331446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dirty="0"/>
              <a:t>Počet pacientů</a:t>
            </a:r>
            <a:br>
              <a:rPr lang="cs-CZ" dirty="0"/>
            </a:br>
            <a:r>
              <a:rPr lang="cs-CZ" dirty="0"/>
              <a:t>vyžadujících intenzivní péči</a:t>
            </a:r>
          </a:p>
        </p:txBody>
      </p:sp>
      <p:sp>
        <p:nvSpPr>
          <p:cNvPr id="43" name="TextBox 31">
            <a:extLst>
              <a:ext uri="{FF2B5EF4-FFF2-40B4-BE49-F238E27FC236}">
                <a16:creationId xmlns:a16="http://schemas.microsoft.com/office/drawing/2014/main" id="{21B8F6F7-7776-4992-9293-49306873887C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4" name="Tabulka 2">
            <a:extLst>
              <a:ext uri="{FF2B5EF4-FFF2-40B4-BE49-F238E27FC236}">
                <a16:creationId xmlns:a16="http://schemas.microsoft.com/office/drawing/2014/main" id="{476D3C63-0E27-4A6A-879B-19BB768654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9739620"/>
              </p:ext>
            </p:extLst>
          </p:nvPr>
        </p:nvGraphicFramePr>
        <p:xfrm>
          <a:off x="2622523" y="1003173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
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solidFill>
                            <a:srgbClr val="FF0000"/>
                          </a:solidFill>
                          <a:effectLst/>
                        </a:rPr>
                        <a:t>Aktuální volná kapacita lůžek JIP: 60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sp>
        <p:nvSpPr>
          <p:cNvPr id="15" name="TextBox 9">
            <a:extLst>
              <a:ext uri="{FF2B5EF4-FFF2-40B4-BE49-F238E27FC236}">
                <a16:creationId xmlns:a16="http://schemas.microsoft.com/office/drawing/2014/main" id="{5E806D52-F766-466A-A810-E6CF17D3734D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6" name="Skupina 15">
            <a:extLst>
              <a:ext uri="{FF2B5EF4-FFF2-40B4-BE49-F238E27FC236}">
                <a16:creationId xmlns:a16="http://schemas.microsoft.com/office/drawing/2014/main" id="{12B06E06-70A1-4B93-936E-86CA22F20633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0150860" y="3776731"/>
            <a:ext cx="1888984" cy="738664"/>
            <a:chOff x="10270650" y="3526984"/>
            <a:chExt cx="1888984" cy="738664"/>
          </a:xfrm>
        </p:grpSpPr>
        <p:sp>
          <p:nvSpPr>
            <p:cNvPr id="17" name="Obdélník 16">
              <a:extLst>
                <a:ext uri="{FF2B5EF4-FFF2-40B4-BE49-F238E27FC236}">
                  <a16:creationId xmlns:a16="http://schemas.microsoft.com/office/drawing/2014/main" id="{63923E76-E5A9-45D8-9BB6-FFCE5DF42E1F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3" name="TextovéPole 28">
              <a:extLst>
                <a:ext uri="{FF2B5EF4-FFF2-40B4-BE49-F238E27FC236}">
                  <a16:creationId xmlns:a16="http://schemas.microsoft.com/office/drawing/2014/main" id="{86069BDA-1378-4928-8B49-C05CF781D425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b="1" dirty="0"/>
                <a:t>Reálné počty hospitalizovaných na JIP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10038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2400" b="1" dirty="0">
                <a:solidFill>
                  <a:schemeClr val="tx2"/>
                </a:solidFill>
              </a:rPr>
              <a:t>Počet pacientů hospitalizovaných na JIP od 1.6.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E2C3FC85-5B97-4743-AB77-4865DE88F231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08971" y="1003172"/>
            <a:ext cx="1957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Pardubický kraj</a:t>
            </a:r>
          </a:p>
        </p:txBody>
      </p:sp>
      <p:graphicFrame>
        <p:nvGraphicFramePr>
          <p:cNvPr id="42" name="Chart 11">
            <a:extLst>
              <a:ext uri="{FF2B5EF4-FFF2-40B4-BE49-F238E27FC236}">
                <a16:creationId xmlns:a16="http://schemas.microsoft.com/office/drawing/2014/main" id="{A951A147-3326-464E-96B3-0CFB64D2BCE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94728225"/>
              </p:ext>
            </p:extLst>
          </p:nvPr>
        </p:nvGraphicFramePr>
        <p:xfrm>
          <a:off x="557348" y="1499008"/>
          <a:ext cx="11634651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44" name="TextBox 14">
            <a:extLst>
              <a:ext uri="{FF2B5EF4-FFF2-40B4-BE49-F238E27FC236}">
                <a16:creationId xmlns:a16="http://schemas.microsoft.com/office/drawing/2014/main" id="{FE96C61C-4228-4803-9FA1-E8D9B9DC0074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1001547" y="3331446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dirty="0"/>
              <a:t>Počet pacientů</a:t>
            </a:r>
            <a:br>
              <a:rPr lang="cs-CZ" dirty="0"/>
            </a:br>
            <a:r>
              <a:rPr lang="cs-CZ" dirty="0"/>
              <a:t>vyžadujících intenzivní péči</a:t>
            </a:r>
          </a:p>
        </p:txBody>
      </p:sp>
      <p:sp>
        <p:nvSpPr>
          <p:cNvPr id="45" name="TextBox 31">
            <a:extLst>
              <a:ext uri="{FF2B5EF4-FFF2-40B4-BE49-F238E27FC236}">
                <a16:creationId xmlns:a16="http://schemas.microsoft.com/office/drawing/2014/main" id="{C5238020-2FDF-4C27-8EF7-785ECC94F325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4" name="Tabulka 2">
            <a:extLst>
              <a:ext uri="{FF2B5EF4-FFF2-40B4-BE49-F238E27FC236}">
                <a16:creationId xmlns:a16="http://schemas.microsoft.com/office/drawing/2014/main" id="{BDBC825D-29F4-4F8A-8519-7E702005C4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7207187"/>
              </p:ext>
            </p:extLst>
          </p:nvPr>
        </p:nvGraphicFramePr>
        <p:xfrm>
          <a:off x="2073884" y="1003172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
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solidFill>
                            <a:srgbClr val="FF0000"/>
                          </a:solidFill>
                          <a:effectLst/>
                        </a:rPr>
                        <a:t>Aktuální volná kapacita lůžek JIP: 72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sp>
        <p:nvSpPr>
          <p:cNvPr id="15" name="TextBox 9">
            <a:extLst>
              <a:ext uri="{FF2B5EF4-FFF2-40B4-BE49-F238E27FC236}">
                <a16:creationId xmlns:a16="http://schemas.microsoft.com/office/drawing/2014/main" id="{267BF24B-7757-44E5-9905-4A8A1716E91E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6" name="Skupina 15">
            <a:extLst>
              <a:ext uri="{FF2B5EF4-FFF2-40B4-BE49-F238E27FC236}">
                <a16:creationId xmlns:a16="http://schemas.microsoft.com/office/drawing/2014/main" id="{06904B0C-7102-4B52-92A3-E4C0FFBD5BBB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0150860" y="3776731"/>
            <a:ext cx="1888984" cy="738664"/>
            <a:chOff x="10270650" y="3526984"/>
            <a:chExt cx="1888984" cy="738664"/>
          </a:xfrm>
        </p:grpSpPr>
        <p:sp>
          <p:nvSpPr>
            <p:cNvPr id="17" name="Obdélník 16">
              <a:extLst>
                <a:ext uri="{FF2B5EF4-FFF2-40B4-BE49-F238E27FC236}">
                  <a16:creationId xmlns:a16="http://schemas.microsoft.com/office/drawing/2014/main" id="{C2C870D4-55BC-4B6C-BAF0-8B8DC1E49AC9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3" name="TextovéPole 28">
              <a:extLst>
                <a:ext uri="{FF2B5EF4-FFF2-40B4-BE49-F238E27FC236}">
                  <a16:creationId xmlns:a16="http://schemas.microsoft.com/office/drawing/2014/main" id="{3ADD8304-D815-43BC-86B4-5C8651D7A1F1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b="1" dirty="0"/>
                <a:t>Reálné počty hospitalizovaných na JIP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641552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2400" b="1" dirty="0">
                <a:solidFill>
                  <a:schemeClr val="tx2"/>
                </a:solidFill>
              </a:rPr>
              <a:t>Počet pacientů hospitalizovaných na JIP od 1.6.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E2C3FC85-5B97-4743-AB77-4865DE88F231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08971" y="1003173"/>
            <a:ext cx="1538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Kraj Vysočina</a:t>
            </a:r>
          </a:p>
        </p:txBody>
      </p:sp>
      <p:graphicFrame>
        <p:nvGraphicFramePr>
          <p:cNvPr id="42" name="Chart 11">
            <a:extLst>
              <a:ext uri="{FF2B5EF4-FFF2-40B4-BE49-F238E27FC236}">
                <a16:creationId xmlns:a16="http://schemas.microsoft.com/office/drawing/2014/main" id="{C8AC455E-664D-4EAE-A854-2B7A9524CC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00589433"/>
              </p:ext>
            </p:extLst>
          </p:nvPr>
        </p:nvGraphicFramePr>
        <p:xfrm>
          <a:off x="557348" y="1499008"/>
          <a:ext cx="11634651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44" name="TextBox 14">
            <a:extLst>
              <a:ext uri="{FF2B5EF4-FFF2-40B4-BE49-F238E27FC236}">
                <a16:creationId xmlns:a16="http://schemas.microsoft.com/office/drawing/2014/main" id="{CC56B08B-E137-405B-85F8-5B318D60AB3D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1001547" y="3331446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dirty="0"/>
              <a:t>Počet pacientů</a:t>
            </a:r>
            <a:br>
              <a:rPr lang="cs-CZ" dirty="0"/>
            </a:br>
            <a:r>
              <a:rPr lang="cs-CZ" dirty="0"/>
              <a:t>vyžadujících intenzivní péči</a:t>
            </a:r>
          </a:p>
        </p:txBody>
      </p:sp>
      <p:sp>
        <p:nvSpPr>
          <p:cNvPr id="45" name="TextBox 31">
            <a:extLst>
              <a:ext uri="{FF2B5EF4-FFF2-40B4-BE49-F238E27FC236}">
                <a16:creationId xmlns:a16="http://schemas.microsoft.com/office/drawing/2014/main" id="{00579F26-D516-4B95-89FE-689248C58154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5" name="Tabulka 2">
            <a:extLst>
              <a:ext uri="{FF2B5EF4-FFF2-40B4-BE49-F238E27FC236}">
                <a16:creationId xmlns:a16="http://schemas.microsoft.com/office/drawing/2014/main" id="{09C3001B-A18F-45FD-A9D6-51CC883DBD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5594888"/>
              </p:ext>
            </p:extLst>
          </p:nvPr>
        </p:nvGraphicFramePr>
        <p:xfrm>
          <a:off x="1852961" y="1003173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
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solidFill>
                            <a:srgbClr val="FF0000"/>
                          </a:solidFill>
                          <a:effectLst/>
                        </a:rPr>
                        <a:t>Aktuální volná kapacita lůžek JIP: 77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sp>
        <p:nvSpPr>
          <p:cNvPr id="16" name="TextBox 9">
            <a:extLst>
              <a:ext uri="{FF2B5EF4-FFF2-40B4-BE49-F238E27FC236}">
                <a16:creationId xmlns:a16="http://schemas.microsoft.com/office/drawing/2014/main" id="{FBC5B694-4EAE-4001-BC57-1904B023C3ED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7" name="Skupina 16">
            <a:extLst>
              <a:ext uri="{FF2B5EF4-FFF2-40B4-BE49-F238E27FC236}">
                <a16:creationId xmlns:a16="http://schemas.microsoft.com/office/drawing/2014/main" id="{B539091F-BAFC-47D8-96E8-715313940EFA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0150860" y="3776731"/>
            <a:ext cx="1888984" cy="738664"/>
            <a:chOff x="10270650" y="3526984"/>
            <a:chExt cx="1888984" cy="738664"/>
          </a:xfrm>
        </p:grpSpPr>
        <p:sp>
          <p:nvSpPr>
            <p:cNvPr id="18" name="Obdélník 17">
              <a:extLst>
                <a:ext uri="{FF2B5EF4-FFF2-40B4-BE49-F238E27FC236}">
                  <a16:creationId xmlns:a16="http://schemas.microsoft.com/office/drawing/2014/main" id="{9C744F4A-BB16-4D1C-AA7D-423079380B36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3" name="TextovéPole 28">
              <a:extLst>
                <a:ext uri="{FF2B5EF4-FFF2-40B4-BE49-F238E27FC236}">
                  <a16:creationId xmlns:a16="http://schemas.microsoft.com/office/drawing/2014/main" id="{38776F24-5BF6-4BFB-843A-D6DFAEE50523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b="1" dirty="0"/>
                <a:t>Reálné počty hospitalizovaných na JIP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003364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2400" b="1" dirty="0">
                <a:solidFill>
                  <a:schemeClr val="tx2"/>
                </a:solidFill>
              </a:rPr>
              <a:t>Počet pacientů hospitalizovaných na JIP od 1.6.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E2C3FC85-5B97-4743-AB77-4865DE88F231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08971" y="1003173"/>
            <a:ext cx="1938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Jihomoravský kraj</a:t>
            </a:r>
          </a:p>
        </p:txBody>
      </p:sp>
      <p:graphicFrame>
        <p:nvGraphicFramePr>
          <p:cNvPr id="42" name="Chart 11">
            <a:extLst>
              <a:ext uri="{FF2B5EF4-FFF2-40B4-BE49-F238E27FC236}">
                <a16:creationId xmlns:a16="http://schemas.microsoft.com/office/drawing/2014/main" id="{3FB8C91E-F901-4052-B68C-A2A4C499FF7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91980833"/>
              </p:ext>
            </p:extLst>
          </p:nvPr>
        </p:nvGraphicFramePr>
        <p:xfrm>
          <a:off x="557348" y="1499008"/>
          <a:ext cx="11634651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44" name="TextBox 14">
            <a:extLst>
              <a:ext uri="{FF2B5EF4-FFF2-40B4-BE49-F238E27FC236}">
                <a16:creationId xmlns:a16="http://schemas.microsoft.com/office/drawing/2014/main" id="{67279542-D530-43E8-AEF3-8A836E084CFE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1001547" y="3331446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dirty="0"/>
              <a:t>Počet pacientů</a:t>
            </a:r>
            <a:br>
              <a:rPr lang="cs-CZ" dirty="0"/>
            </a:br>
            <a:r>
              <a:rPr lang="cs-CZ" dirty="0"/>
              <a:t>vyžadujících intenzivní péči</a:t>
            </a:r>
          </a:p>
        </p:txBody>
      </p:sp>
      <p:sp>
        <p:nvSpPr>
          <p:cNvPr id="45" name="TextBox 31">
            <a:extLst>
              <a:ext uri="{FF2B5EF4-FFF2-40B4-BE49-F238E27FC236}">
                <a16:creationId xmlns:a16="http://schemas.microsoft.com/office/drawing/2014/main" id="{76B79F1A-09A2-499B-9A91-14977CC726A4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4" name="Tabulka 2">
            <a:extLst>
              <a:ext uri="{FF2B5EF4-FFF2-40B4-BE49-F238E27FC236}">
                <a16:creationId xmlns:a16="http://schemas.microsoft.com/office/drawing/2014/main" id="{43565B37-2E6F-45A1-BF8B-FEE50380A2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4081464"/>
              </p:ext>
            </p:extLst>
          </p:nvPr>
        </p:nvGraphicFramePr>
        <p:xfrm>
          <a:off x="2306640" y="1003173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29390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
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solidFill>
                            <a:srgbClr val="FF0000"/>
                          </a:solidFill>
                          <a:effectLst/>
                        </a:rPr>
                        <a:t>Aktuální volná kapacita lůžek JIP: 237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sp>
        <p:nvSpPr>
          <p:cNvPr id="15" name="TextBox 9">
            <a:extLst>
              <a:ext uri="{FF2B5EF4-FFF2-40B4-BE49-F238E27FC236}">
                <a16:creationId xmlns:a16="http://schemas.microsoft.com/office/drawing/2014/main" id="{ED93E988-E45A-43A5-ADC5-CC93AFD05464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6" name="Skupina 15">
            <a:extLst>
              <a:ext uri="{FF2B5EF4-FFF2-40B4-BE49-F238E27FC236}">
                <a16:creationId xmlns:a16="http://schemas.microsoft.com/office/drawing/2014/main" id="{6F617EFE-4367-4030-961F-32EF35255388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0150860" y="3776731"/>
            <a:ext cx="1888984" cy="738664"/>
            <a:chOff x="10270650" y="3526984"/>
            <a:chExt cx="1888984" cy="738664"/>
          </a:xfrm>
        </p:grpSpPr>
        <p:sp>
          <p:nvSpPr>
            <p:cNvPr id="17" name="Obdélník 16">
              <a:extLst>
                <a:ext uri="{FF2B5EF4-FFF2-40B4-BE49-F238E27FC236}">
                  <a16:creationId xmlns:a16="http://schemas.microsoft.com/office/drawing/2014/main" id="{AF8F1566-08AC-42B0-A669-70174A3EFD04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3" name="TextovéPole 28">
              <a:extLst>
                <a:ext uri="{FF2B5EF4-FFF2-40B4-BE49-F238E27FC236}">
                  <a16:creationId xmlns:a16="http://schemas.microsoft.com/office/drawing/2014/main" id="{9FEAAE31-28ED-49FC-B1D4-DA3AB4DE9706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b="1" dirty="0"/>
                <a:t>Reálné počty hospitalizovaných na JIP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031461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2400" b="1" dirty="0">
                <a:solidFill>
                  <a:schemeClr val="tx2"/>
                </a:solidFill>
              </a:rPr>
              <a:t>Počet pacientů hospitalizovaných na JIP od 1.6.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E2C3FC85-5B97-4743-AB77-4865DE88F231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08971" y="1003173"/>
            <a:ext cx="1900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Olomoucký kraj</a:t>
            </a:r>
          </a:p>
        </p:txBody>
      </p:sp>
      <p:graphicFrame>
        <p:nvGraphicFramePr>
          <p:cNvPr id="29" name="Chart 11">
            <a:extLst>
              <a:ext uri="{FF2B5EF4-FFF2-40B4-BE49-F238E27FC236}">
                <a16:creationId xmlns:a16="http://schemas.microsoft.com/office/drawing/2014/main" id="{3443ED8B-A64F-4382-B01C-E8F1B90F46F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89813861"/>
              </p:ext>
            </p:extLst>
          </p:nvPr>
        </p:nvGraphicFramePr>
        <p:xfrm>
          <a:off x="557348" y="1499008"/>
          <a:ext cx="11634651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30" name="TextBox 14">
            <a:extLst>
              <a:ext uri="{FF2B5EF4-FFF2-40B4-BE49-F238E27FC236}">
                <a16:creationId xmlns:a16="http://schemas.microsoft.com/office/drawing/2014/main" id="{0554ECB3-65E4-4F5A-82F7-DE172513E7F8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1001547" y="3331446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dirty="0"/>
              <a:t>Počet pacientů</a:t>
            </a:r>
            <a:br>
              <a:rPr lang="cs-CZ" dirty="0"/>
            </a:br>
            <a:r>
              <a:rPr lang="cs-CZ" dirty="0"/>
              <a:t>vyžadujících intenzivní péči</a:t>
            </a:r>
          </a:p>
        </p:txBody>
      </p:sp>
      <p:sp>
        <p:nvSpPr>
          <p:cNvPr id="31" name="TextBox 31">
            <a:extLst>
              <a:ext uri="{FF2B5EF4-FFF2-40B4-BE49-F238E27FC236}">
                <a16:creationId xmlns:a16="http://schemas.microsoft.com/office/drawing/2014/main" id="{38626477-7AE3-41C5-A0ED-8C343E9FA275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4" name="Tabulka 2">
            <a:extLst>
              <a:ext uri="{FF2B5EF4-FFF2-40B4-BE49-F238E27FC236}">
                <a16:creationId xmlns:a16="http://schemas.microsoft.com/office/drawing/2014/main" id="{D7128CB7-48AC-4392-9EFA-1800165DAB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765555"/>
              </p:ext>
            </p:extLst>
          </p:nvPr>
        </p:nvGraphicFramePr>
        <p:xfrm>
          <a:off x="2065572" y="1003173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
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solidFill>
                            <a:srgbClr val="FF0000"/>
                          </a:solidFill>
                          <a:effectLst/>
                        </a:rPr>
                        <a:t>Aktuální volná kapacita lůžek JIP: 68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sp>
        <p:nvSpPr>
          <p:cNvPr id="15" name="TextBox 9">
            <a:extLst>
              <a:ext uri="{FF2B5EF4-FFF2-40B4-BE49-F238E27FC236}">
                <a16:creationId xmlns:a16="http://schemas.microsoft.com/office/drawing/2014/main" id="{76743B08-494F-4A01-9D20-0A821EA3F297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6" name="Skupina 15">
            <a:extLst>
              <a:ext uri="{FF2B5EF4-FFF2-40B4-BE49-F238E27FC236}">
                <a16:creationId xmlns:a16="http://schemas.microsoft.com/office/drawing/2014/main" id="{E55C46AB-BD52-4052-8BC0-A8D7E0FCAF86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0150860" y="3776731"/>
            <a:ext cx="1888984" cy="738664"/>
            <a:chOff x="10270650" y="3526984"/>
            <a:chExt cx="1888984" cy="738664"/>
          </a:xfrm>
        </p:grpSpPr>
        <p:sp>
          <p:nvSpPr>
            <p:cNvPr id="17" name="Obdélník 16">
              <a:extLst>
                <a:ext uri="{FF2B5EF4-FFF2-40B4-BE49-F238E27FC236}">
                  <a16:creationId xmlns:a16="http://schemas.microsoft.com/office/drawing/2014/main" id="{68B9429F-8EE7-4155-836F-3A59DAD96C4B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3" name="TextovéPole 28">
              <a:extLst>
                <a:ext uri="{FF2B5EF4-FFF2-40B4-BE49-F238E27FC236}">
                  <a16:creationId xmlns:a16="http://schemas.microsoft.com/office/drawing/2014/main" id="{D3C5A6AD-A606-407C-9EFA-8FA0E35EA601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b="1" dirty="0"/>
                <a:t>Reálné počty hospitalizovaných na JIP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641597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2400" b="1" dirty="0">
                <a:solidFill>
                  <a:schemeClr val="tx2"/>
                </a:solidFill>
              </a:rPr>
              <a:t>Počet pacientů hospitalizovaných na JIP od 1.6.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E2C3FC85-5B97-4743-AB77-4865DE88F231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08971" y="1003173"/>
            <a:ext cx="1748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Zlínský kraj </a:t>
            </a:r>
          </a:p>
        </p:txBody>
      </p:sp>
      <p:graphicFrame>
        <p:nvGraphicFramePr>
          <p:cNvPr id="29" name="Chart 11">
            <a:extLst>
              <a:ext uri="{FF2B5EF4-FFF2-40B4-BE49-F238E27FC236}">
                <a16:creationId xmlns:a16="http://schemas.microsoft.com/office/drawing/2014/main" id="{520BB09D-3596-4C80-9CC7-DF04A1B24C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07280636"/>
              </p:ext>
            </p:extLst>
          </p:nvPr>
        </p:nvGraphicFramePr>
        <p:xfrm>
          <a:off x="557348" y="1499008"/>
          <a:ext cx="11634651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30" name="TextBox 14">
            <a:extLst>
              <a:ext uri="{FF2B5EF4-FFF2-40B4-BE49-F238E27FC236}">
                <a16:creationId xmlns:a16="http://schemas.microsoft.com/office/drawing/2014/main" id="{A391BBAD-A914-4721-9D45-7BA579964FB3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1001547" y="3331446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dirty="0"/>
              <a:t>Počet pacientů</a:t>
            </a:r>
            <a:br>
              <a:rPr lang="cs-CZ" dirty="0"/>
            </a:br>
            <a:r>
              <a:rPr lang="cs-CZ" dirty="0"/>
              <a:t>vyžadujících intenzivní péči</a:t>
            </a:r>
          </a:p>
        </p:txBody>
      </p:sp>
      <p:sp>
        <p:nvSpPr>
          <p:cNvPr id="31" name="TextBox 31">
            <a:extLst>
              <a:ext uri="{FF2B5EF4-FFF2-40B4-BE49-F238E27FC236}">
                <a16:creationId xmlns:a16="http://schemas.microsoft.com/office/drawing/2014/main" id="{68328EE0-0FD7-4A74-A962-1445D43705B7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4" name="Tabulka 2">
            <a:extLst>
              <a:ext uri="{FF2B5EF4-FFF2-40B4-BE49-F238E27FC236}">
                <a16:creationId xmlns:a16="http://schemas.microsoft.com/office/drawing/2014/main" id="{42AC8C60-1753-494B-8FAE-AF75E23055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4154025"/>
              </p:ext>
            </p:extLst>
          </p:nvPr>
        </p:nvGraphicFramePr>
        <p:xfrm>
          <a:off x="1674875" y="1003173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
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solidFill>
                            <a:srgbClr val="FF0000"/>
                          </a:solidFill>
                          <a:effectLst/>
                        </a:rPr>
                        <a:t>Aktuální volná kapacita lůžek JIP: 84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sp>
        <p:nvSpPr>
          <p:cNvPr id="15" name="TextBox 9">
            <a:extLst>
              <a:ext uri="{FF2B5EF4-FFF2-40B4-BE49-F238E27FC236}">
                <a16:creationId xmlns:a16="http://schemas.microsoft.com/office/drawing/2014/main" id="{31CA9BC1-C898-4F46-B227-2018AADFAE6A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6" name="Skupina 15">
            <a:extLst>
              <a:ext uri="{FF2B5EF4-FFF2-40B4-BE49-F238E27FC236}">
                <a16:creationId xmlns:a16="http://schemas.microsoft.com/office/drawing/2014/main" id="{8DD85244-F2F8-4E62-A4FA-5A0983D2054F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0150860" y="3776731"/>
            <a:ext cx="1888984" cy="738664"/>
            <a:chOff x="10270650" y="3526984"/>
            <a:chExt cx="1888984" cy="738664"/>
          </a:xfrm>
        </p:grpSpPr>
        <p:sp>
          <p:nvSpPr>
            <p:cNvPr id="17" name="Obdélník 16">
              <a:extLst>
                <a:ext uri="{FF2B5EF4-FFF2-40B4-BE49-F238E27FC236}">
                  <a16:creationId xmlns:a16="http://schemas.microsoft.com/office/drawing/2014/main" id="{76FE4067-06CD-4115-926E-17D5E1925200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3" name="TextovéPole 28">
              <a:extLst>
                <a:ext uri="{FF2B5EF4-FFF2-40B4-BE49-F238E27FC236}">
                  <a16:creationId xmlns:a16="http://schemas.microsoft.com/office/drawing/2014/main" id="{D242BFD8-567D-4846-B363-F8FAECF6442C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b="1" dirty="0"/>
                <a:t>Reálné počty hospitalizovaných na JIP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218540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2400" b="1" dirty="0">
                <a:solidFill>
                  <a:schemeClr val="tx2"/>
                </a:solidFill>
              </a:rPr>
              <a:t>Počet pacientů hospitalizovaných na JIP od 1.6.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E2C3FC85-5B97-4743-AB77-4865DE88F231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08971" y="1003173"/>
            <a:ext cx="2319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Moravskoslezský kraj</a:t>
            </a:r>
          </a:p>
        </p:txBody>
      </p:sp>
      <p:graphicFrame>
        <p:nvGraphicFramePr>
          <p:cNvPr id="29" name="Chart 11">
            <a:extLst>
              <a:ext uri="{FF2B5EF4-FFF2-40B4-BE49-F238E27FC236}">
                <a16:creationId xmlns:a16="http://schemas.microsoft.com/office/drawing/2014/main" id="{25E0FC16-29C7-4E91-9F68-34B77A9284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28812316"/>
              </p:ext>
            </p:extLst>
          </p:nvPr>
        </p:nvGraphicFramePr>
        <p:xfrm>
          <a:off x="557348" y="1499008"/>
          <a:ext cx="11634651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30" name="TextBox 14">
            <a:extLst>
              <a:ext uri="{FF2B5EF4-FFF2-40B4-BE49-F238E27FC236}">
                <a16:creationId xmlns:a16="http://schemas.microsoft.com/office/drawing/2014/main" id="{7B072D3B-0CF3-42BC-8EF2-C44DCC703255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1001547" y="3331446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dirty="0"/>
              <a:t>Počet pacientů</a:t>
            </a:r>
            <a:br>
              <a:rPr lang="cs-CZ" dirty="0"/>
            </a:br>
            <a:r>
              <a:rPr lang="cs-CZ" dirty="0"/>
              <a:t>vyžadujících intenzivní péči</a:t>
            </a:r>
          </a:p>
        </p:txBody>
      </p:sp>
      <p:sp>
        <p:nvSpPr>
          <p:cNvPr id="31" name="TextBox 31">
            <a:extLst>
              <a:ext uri="{FF2B5EF4-FFF2-40B4-BE49-F238E27FC236}">
                <a16:creationId xmlns:a16="http://schemas.microsoft.com/office/drawing/2014/main" id="{3EB4ED20-614B-41F8-A146-F6E5F2C22BF3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4" name="Tabulka 2">
            <a:extLst>
              <a:ext uri="{FF2B5EF4-FFF2-40B4-BE49-F238E27FC236}">
                <a16:creationId xmlns:a16="http://schemas.microsoft.com/office/drawing/2014/main" id="{AC157425-86A6-4B6A-9331-4CF1668B88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7849047"/>
              </p:ext>
            </p:extLst>
          </p:nvPr>
        </p:nvGraphicFramePr>
        <p:xfrm>
          <a:off x="2589275" y="1003173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
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solidFill>
                            <a:srgbClr val="FF0000"/>
                          </a:solidFill>
                          <a:effectLst/>
                        </a:rPr>
                        <a:t>Aktuální volná kapacita lůžek JIP: 184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sp>
        <p:nvSpPr>
          <p:cNvPr id="15" name="TextBox 9">
            <a:extLst>
              <a:ext uri="{FF2B5EF4-FFF2-40B4-BE49-F238E27FC236}">
                <a16:creationId xmlns:a16="http://schemas.microsoft.com/office/drawing/2014/main" id="{2CF8D6D6-BF2F-428B-B2EE-C5494D9DDA9D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6" name="Skupina 15">
            <a:extLst>
              <a:ext uri="{FF2B5EF4-FFF2-40B4-BE49-F238E27FC236}">
                <a16:creationId xmlns:a16="http://schemas.microsoft.com/office/drawing/2014/main" id="{62ED5180-E8BD-4D2B-BCBC-0A5FBA222779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0150860" y="3776731"/>
            <a:ext cx="1888984" cy="738664"/>
            <a:chOff x="10270650" y="3526984"/>
            <a:chExt cx="1888984" cy="738664"/>
          </a:xfrm>
        </p:grpSpPr>
        <p:sp>
          <p:nvSpPr>
            <p:cNvPr id="17" name="Obdélník 16">
              <a:extLst>
                <a:ext uri="{FF2B5EF4-FFF2-40B4-BE49-F238E27FC236}">
                  <a16:creationId xmlns:a16="http://schemas.microsoft.com/office/drawing/2014/main" id="{1FF567FE-6598-47DF-9CF8-52DCF46BDFB7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3" name="TextovéPole 28">
              <a:extLst>
                <a:ext uri="{FF2B5EF4-FFF2-40B4-BE49-F238E27FC236}">
                  <a16:creationId xmlns:a16="http://schemas.microsoft.com/office/drawing/2014/main" id="{5A706769-324C-4B1C-8EDB-553F0E9C61C8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b="1" dirty="0"/>
                <a:t>Reálné počty hospitalizovaných na JIP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591849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39378"/>
            <a:ext cx="12192000" cy="1189622"/>
          </a:xfrm>
        </p:spPr>
        <p:txBody>
          <a:bodyPr>
            <a:normAutofit/>
          </a:bodyPr>
          <a:lstStyle/>
          <a:p>
            <a:r>
              <a:rPr lang="cs-CZ" b="1" dirty="0"/>
              <a:t>Epidemie COVID-19 v ČR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4324" y="3905251"/>
            <a:ext cx="11553825" cy="2009774"/>
          </a:xfrm>
        </p:spPr>
        <p:txBody>
          <a:bodyPr>
            <a:normAutofit/>
          </a:bodyPr>
          <a:lstStyle/>
          <a:p>
            <a:r>
              <a:rPr lang="cs-CZ" sz="5400" b="1" dirty="0">
                <a:solidFill>
                  <a:schemeClr val="tx2"/>
                </a:solidFill>
              </a:rPr>
              <a:t>Kumulativní počet nových případů vyžadujících intenzivní péči: léto 2021</a:t>
            </a:r>
            <a:endParaRPr lang="cs-CZ" sz="5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14810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2400" b="1" dirty="0">
                <a:solidFill>
                  <a:schemeClr val="tx2"/>
                </a:solidFill>
              </a:rPr>
              <a:t>Počet pacientů hospitalizovaných na JIP od 1.6. 2021</a:t>
            </a:r>
            <a:br>
              <a:rPr lang="cs-CZ" sz="2400" b="1" dirty="0">
                <a:solidFill>
                  <a:schemeClr val="tx2"/>
                </a:solidFill>
              </a:rPr>
            </a:br>
            <a:r>
              <a:rPr lang="cs-CZ" sz="2400" b="1" dirty="0">
                <a:solidFill>
                  <a:schemeClr val="tx2"/>
                </a:solidFill>
              </a:rPr>
              <a:t>– kumulativní počet nových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27837692-DCFF-483C-BF42-5C5C52C92A0D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08970" y="1003173"/>
            <a:ext cx="969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Česká republika</a:t>
            </a:r>
          </a:p>
        </p:txBody>
      </p:sp>
      <p:graphicFrame>
        <p:nvGraphicFramePr>
          <p:cNvPr id="29" name="Chart 11">
            <a:extLst>
              <a:ext uri="{FF2B5EF4-FFF2-40B4-BE49-F238E27FC236}">
                <a16:creationId xmlns:a16="http://schemas.microsoft.com/office/drawing/2014/main" id="{70A36FB4-FE08-4AFE-98E4-D07769B07F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29984224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30" name="TextBox 14">
            <a:extLst>
              <a:ext uri="{FF2B5EF4-FFF2-40B4-BE49-F238E27FC236}">
                <a16:creationId xmlns:a16="http://schemas.microsoft.com/office/drawing/2014/main" id="{839C497B-633E-4701-87EE-F7E00F9A171C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484019" y="3487362"/>
            <a:ext cx="1579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Počet pacientů</a:t>
            </a:r>
          </a:p>
        </p:txBody>
      </p:sp>
      <p:sp>
        <p:nvSpPr>
          <p:cNvPr id="31" name="TextBox 31">
            <a:extLst>
              <a:ext uri="{FF2B5EF4-FFF2-40B4-BE49-F238E27FC236}">
                <a16:creationId xmlns:a16="http://schemas.microsoft.com/office/drawing/2014/main" id="{5B5FAF48-1DB4-4C1A-B49C-64B836075C55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3" name="Tabulka 2">
            <a:extLst>
              <a:ext uri="{FF2B5EF4-FFF2-40B4-BE49-F238E27FC236}">
                <a16:creationId xmlns:a16="http://schemas.microsoft.com/office/drawing/2014/main" id="{F40779C7-55CF-4D95-8B3D-955F8B6CDF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695058"/>
              </p:ext>
            </p:extLst>
          </p:nvPr>
        </p:nvGraphicFramePr>
        <p:xfrm>
          <a:off x="1140643" y="1248634"/>
          <a:ext cx="11051357" cy="3234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51357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14" name="TextBox 9">
            <a:extLst>
              <a:ext uri="{FF2B5EF4-FFF2-40B4-BE49-F238E27FC236}">
                <a16:creationId xmlns:a16="http://schemas.microsoft.com/office/drawing/2014/main" id="{BC0FE483-D2FF-4601-AE1E-7801F36BDD26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9725029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39FFA050-AE50-48BA-8781-88C55879D8FA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9805626" y="3776731"/>
            <a:ext cx="2058749" cy="954107"/>
            <a:chOff x="10270650" y="3526984"/>
            <a:chExt cx="1888984" cy="954107"/>
          </a:xfrm>
        </p:grpSpPr>
        <p:sp>
          <p:nvSpPr>
            <p:cNvPr id="19" name="Obdélník 18">
              <a:extLst>
                <a:ext uri="{FF2B5EF4-FFF2-40B4-BE49-F238E27FC236}">
                  <a16:creationId xmlns:a16="http://schemas.microsoft.com/office/drawing/2014/main" id="{722633C5-FE54-4D31-BFB9-0B31A80F8066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1" name="TextovéPole 28">
              <a:extLst>
                <a:ext uri="{FF2B5EF4-FFF2-40B4-BE49-F238E27FC236}">
                  <a16:creationId xmlns:a16="http://schemas.microsoft.com/office/drawing/2014/main" id="{5920D91D-329D-4A5B-BF95-B94611B48C95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b="1" dirty="0"/>
                <a:t>Kumulativní  počty hospitalizovaných na JIP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293213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2400" b="1" dirty="0">
                <a:solidFill>
                  <a:schemeClr val="tx2"/>
                </a:solidFill>
              </a:rPr>
              <a:t>Počet pacientů hospitalizovaných na JIP od 1.6. 2021</a:t>
            </a:r>
            <a:br>
              <a:rPr lang="cs-CZ" sz="2400" b="1" dirty="0">
                <a:solidFill>
                  <a:schemeClr val="tx2"/>
                </a:solidFill>
              </a:rPr>
            </a:br>
            <a:r>
              <a:rPr lang="cs-CZ" sz="2400" b="1" dirty="0">
                <a:solidFill>
                  <a:schemeClr val="tx2"/>
                </a:solidFill>
              </a:rPr>
              <a:t>– kumulativní počet nových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27837692-DCFF-483C-BF42-5C5C52C92A0D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08970" y="1003173"/>
            <a:ext cx="969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Hl. m. Praha</a:t>
            </a:r>
          </a:p>
        </p:txBody>
      </p:sp>
      <p:graphicFrame>
        <p:nvGraphicFramePr>
          <p:cNvPr id="22" name="Chart 11">
            <a:extLst>
              <a:ext uri="{FF2B5EF4-FFF2-40B4-BE49-F238E27FC236}">
                <a16:creationId xmlns:a16="http://schemas.microsoft.com/office/drawing/2014/main" id="{C9C59CA4-CCB2-45C8-8EF7-274A356B6F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26913586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3" name="TextBox 14">
            <a:extLst>
              <a:ext uri="{FF2B5EF4-FFF2-40B4-BE49-F238E27FC236}">
                <a16:creationId xmlns:a16="http://schemas.microsoft.com/office/drawing/2014/main" id="{BDA760EC-F895-4EB2-9449-61566DFAEA19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484019" y="3487362"/>
            <a:ext cx="1579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Počet pacientů</a:t>
            </a:r>
          </a:p>
        </p:txBody>
      </p:sp>
      <p:sp>
        <p:nvSpPr>
          <p:cNvPr id="24" name="TextBox 31">
            <a:extLst>
              <a:ext uri="{FF2B5EF4-FFF2-40B4-BE49-F238E27FC236}">
                <a16:creationId xmlns:a16="http://schemas.microsoft.com/office/drawing/2014/main" id="{961A21E3-1BE0-4CB6-9DB8-6CC1EB483868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4" name="Tabulka 2">
            <a:extLst>
              <a:ext uri="{FF2B5EF4-FFF2-40B4-BE49-F238E27FC236}">
                <a16:creationId xmlns:a16="http://schemas.microsoft.com/office/drawing/2014/main" id="{2D2A509B-9A2E-4377-BDAF-3CEB8F5599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4848789"/>
              </p:ext>
            </p:extLst>
          </p:nvPr>
        </p:nvGraphicFramePr>
        <p:xfrm>
          <a:off x="1143451" y="1246327"/>
          <a:ext cx="10661927" cy="3234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61927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15" name="TextBox 9">
            <a:extLst>
              <a:ext uri="{FF2B5EF4-FFF2-40B4-BE49-F238E27FC236}">
                <a16:creationId xmlns:a16="http://schemas.microsoft.com/office/drawing/2014/main" id="{C8E8EB65-1FDD-40ED-9AAD-2185E5E18EC4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9725029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7" name="Skupina 16">
            <a:extLst>
              <a:ext uri="{FF2B5EF4-FFF2-40B4-BE49-F238E27FC236}">
                <a16:creationId xmlns:a16="http://schemas.microsoft.com/office/drawing/2014/main" id="{264916DF-62FD-45D4-84D0-9AB6610E5AF1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9805626" y="3776731"/>
            <a:ext cx="2058749" cy="954107"/>
            <a:chOff x="10270650" y="3526984"/>
            <a:chExt cx="1888984" cy="954107"/>
          </a:xfrm>
        </p:grpSpPr>
        <p:sp>
          <p:nvSpPr>
            <p:cNvPr id="20" name="Obdélník 19">
              <a:extLst>
                <a:ext uri="{FF2B5EF4-FFF2-40B4-BE49-F238E27FC236}">
                  <a16:creationId xmlns:a16="http://schemas.microsoft.com/office/drawing/2014/main" id="{D59A008C-33F7-44A0-9C20-89C23B904DB9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5" name="TextovéPole 28">
              <a:extLst>
                <a:ext uri="{FF2B5EF4-FFF2-40B4-BE49-F238E27FC236}">
                  <a16:creationId xmlns:a16="http://schemas.microsoft.com/office/drawing/2014/main" id="{E5AA5D14-031D-4CEF-AE7E-FDF2F67075A5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b="1" dirty="0"/>
                <a:t>Kumulativní  počty hospitalizovaných na JIP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36282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Chart 11">
            <a:extLst>
              <a:ext uri="{FF2B5EF4-FFF2-40B4-BE49-F238E27FC236}">
                <a16:creationId xmlns:a16="http://schemas.microsoft.com/office/drawing/2014/main" id="{FFB92E0F-0B52-417A-BB34-405865A92B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89976948"/>
              </p:ext>
            </p:extLst>
          </p:nvPr>
        </p:nvGraphicFramePr>
        <p:xfrm>
          <a:off x="557348" y="1499008"/>
          <a:ext cx="11634651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2400" b="1" dirty="0">
                <a:solidFill>
                  <a:schemeClr val="tx2"/>
                </a:solidFill>
              </a:rPr>
              <a:t>Počet pacientů hospitalizovaných na JIP od 1.6.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16" name="TextBox 14">
            <a:extLst>
              <a:ext uri="{FF2B5EF4-FFF2-40B4-BE49-F238E27FC236}">
                <a16:creationId xmlns:a16="http://schemas.microsoft.com/office/drawing/2014/main" id="{4231A2FA-B47D-4C3D-8DDD-0F1ACD6C8396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01547" y="3331446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dirty="0"/>
              <a:t>Počet pacientů </a:t>
            </a:r>
            <a:br>
              <a:rPr lang="cs-CZ" dirty="0"/>
            </a:br>
            <a:r>
              <a:rPr lang="cs-CZ" dirty="0"/>
              <a:t>vyžadujících intenzivní péči</a:t>
            </a:r>
          </a:p>
        </p:txBody>
      </p:sp>
      <p:sp>
        <p:nvSpPr>
          <p:cNvPr id="17" name="TextBox 31">
            <a:extLst>
              <a:ext uri="{FF2B5EF4-FFF2-40B4-BE49-F238E27FC236}">
                <a16:creationId xmlns:a16="http://schemas.microsoft.com/office/drawing/2014/main" id="{EFD3DBCC-0951-4CCC-9F48-5D93B20D724A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E2C3FC85-5B97-4743-AB77-4865DE88F23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308971" y="1003173"/>
            <a:ext cx="1729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Česká republika</a:t>
            </a:r>
          </a:p>
        </p:txBody>
      </p:sp>
      <p:graphicFrame>
        <p:nvGraphicFramePr>
          <p:cNvPr id="13" name="Tabulka 2">
            <a:extLst>
              <a:ext uri="{FF2B5EF4-FFF2-40B4-BE49-F238E27FC236}">
                <a16:creationId xmlns:a16="http://schemas.microsoft.com/office/drawing/2014/main" id="{C878F213-5D21-4701-A55D-E6829F4BC4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6181612"/>
              </p:ext>
            </p:extLst>
          </p:nvPr>
        </p:nvGraphicFramePr>
        <p:xfrm>
          <a:off x="2098826" y="1003173"/>
          <a:ext cx="765008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5008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
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53357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Aktuální volná kapacita lůžek JIP: 1 579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grpSp>
        <p:nvGrpSpPr>
          <p:cNvPr id="23" name="Skupina 22">
            <a:extLst>
              <a:ext uri="{FF2B5EF4-FFF2-40B4-BE49-F238E27FC236}">
                <a16:creationId xmlns:a16="http://schemas.microsoft.com/office/drawing/2014/main" id="{99A01835-A088-46F7-929A-5F5C09B69895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9206368" y="3342751"/>
            <a:ext cx="1888984" cy="738664"/>
            <a:chOff x="10270650" y="3526984"/>
            <a:chExt cx="1888984" cy="738664"/>
          </a:xfrm>
        </p:grpSpPr>
        <p:sp>
          <p:nvSpPr>
            <p:cNvPr id="27" name="Obdélník 26">
              <a:extLst>
                <a:ext uri="{FF2B5EF4-FFF2-40B4-BE49-F238E27FC236}">
                  <a16:creationId xmlns:a16="http://schemas.microsoft.com/office/drawing/2014/main" id="{C7A64EC1-8AA2-4625-9006-5DDD80FF9122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8" name="TextovéPole 28">
              <a:extLst>
                <a:ext uri="{FF2B5EF4-FFF2-40B4-BE49-F238E27FC236}">
                  <a16:creationId xmlns:a16="http://schemas.microsoft.com/office/drawing/2014/main" id="{0CAFCDD2-84E5-42AE-99F2-AABE6FB3E868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b="1" dirty="0"/>
                <a:t>Reálné počty hospitalizovaných na JIP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266226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2400" b="1" dirty="0">
                <a:solidFill>
                  <a:schemeClr val="tx2"/>
                </a:solidFill>
              </a:rPr>
              <a:t>Počet pacientů hospitalizovaných na JIP od 1.6. 2021</a:t>
            </a:r>
            <a:br>
              <a:rPr lang="cs-CZ" sz="2400" b="1" dirty="0">
                <a:solidFill>
                  <a:schemeClr val="tx2"/>
                </a:solidFill>
              </a:rPr>
            </a:br>
            <a:r>
              <a:rPr lang="cs-CZ" sz="2400" b="1" dirty="0">
                <a:solidFill>
                  <a:schemeClr val="tx2"/>
                </a:solidFill>
              </a:rPr>
              <a:t>– kumulativní počet nových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27837692-DCFF-483C-BF42-5C5C52C92A0D}"/>
              </a:ext>
            </a:extLst>
          </p:cNvPr>
          <p:cNvSpPr txBox="1"/>
          <p:nvPr/>
        </p:nvSpPr>
        <p:spPr>
          <a:xfrm>
            <a:off x="308970" y="1003173"/>
            <a:ext cx="969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Středočeský kraj</a:t>
            </a:r>
          </a:p>
        </p:txBody>
      </p:sp>
      <p:graphicFrame>
        <p:nvGraphicFramePr>
          <p:cNvPr id="21" name="Chart 11">
            <a:extLst>
              <a:ext uri="{FF2B5EF4-FFF2-40B4-BE49-F238E27FC236}">
                <a16:creationId xmlns:a16="http://schemas.microsoft.com/office/drawing/2014/main" id="{622982BC-9960-45A6-95D4-125E705B4E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42137908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23" name="TextBox 14">
            <a:extLst>
              <a:ext uri="{FF2B5EF4-FFF2-40B4-BE49-F238E27FC236}">
                <a16:creationId xmlns:a16="http://schemas.microsoft.com/office/drawing/2014/main" id="{3F43502F-5763-4242-9402-FF04E391AA3B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484019" y="3487362"/>
            <a:ext cx="1579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Počet pacientů</a:t>
            </a:r>
          </a:p>
        </p:txBody>
      </p:sp>
      <p:sp>
        <p:nvSpPr>
          <p:cNvPr id="24" name="TextBox 31">
            <a:extLst>
              <a:ext uri="{FF2B5EF4-FFF2-40B4-BE49-F238E27FC236}">
                <a16:creationId xmlns:a16="http://schemas.microsoft.com/office/drawing/2014/main" id="{02A6EF79-7E82-4907-87AE-B81926A814EA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4" name="Tabulka 2">
            <a:extLst>
              <a:ext uri="{FF2B5EF4-FFF2-40B4-BE49-F238E27FC236}">
                <a16:creationId xmlns:a16="http://schemas.microsoft.com/office/drawing/2014/main" id="{A75299BC-9B40-4863-8148-57196A8912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3518524"/>
              </p:ext>
            </p:extLst>
          </p:nvPr>
        </p:nvGraphicFramePr>
        <p:xfrm>
          <a:off x="1139575" y="1245707"/>
          <a:ext cx="10382596" cy="3234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382596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15" name="TextBox 9">
            <a:extLst>
              <a:ext uri="{FF2B5EF4-FFF2-40B4-BE49-F238E27FC236}">
                <a16:creationId xmlns:a16="http://schemas.microsoft.com/office/drawing/2014/main" id="{316DA29F-C8F3-4658-BB29-54B9A9366D5F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9725029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7" name="Skupina 16">
            <a:extLst>
              <a:ext uri="{FF2B5EF4-FFF2-40B4-BE49-F238E27FC236}">
                <a16:creationId xmlns:a16="http://schemas.microsoft.com/office/drawing/2014/main" id="{EEA5F3D1-DC78-49EB-8843-651E9133F7CF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9805626" y="3776731"/>
            <a:ext cx="2058749" cy="954107"/>
            <a:chOff x="10270650" y="3526984"/>
            <a:chExt cx="1888984" cy="954107"/>
          </a:xfrm>
        </p:grpSpPr>
        <p:sp>
          <p:nvSpPr>
            <p:cNvPr id="25" name="Obdélník 24">
              <a:extLst>
                <a:ext uri="{FF2B5EF4-FFF2-40B4-BE49-F238E27FC236}">
                  <a16:creationId xmlns:a16="http://schemas.microsoft.com/office/drawing/2014/main" id="{B657A24A-74A3-4034-A795-0AFF1F7607FC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6" name="TextovéPole 28">
              <a:extLst>
                <a:ext uri="{FF2B5EF4-FFF2-40B4-BE49-F238E27FC236}">
                  <a16:creationId xmlns:a16="http://schemas.microsoft.com/office/drawing/2014/main" id="{957E97EC-78EA-48ED-92AF-E2DBA591CFD2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b="1" dirty="0"/>
                <a:t>Kumulativní  počty hospitalizovaných na JIP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64893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Chart 11">
            <a:extLst>
              <a:ext uri="{FF2B5EF4-FFF2-40B4-BE49-F238E27FC236}">
                <a16:creationId xmlns:a16="http://schemas.microsoft.com/office/drawing/2014/main" id="{8F4F2A46-710C-4596-8DBC-EC836CA82E0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60840990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2400" b="1" dirty="0">
                <a:solidFill>
                  <a:schemeClr val="tx2"/>
                </a:solidFill>
              </a:rPr>
              <a:t>Počet pacientů hospitalizovaných na JIP od 1.6. 2021</a:t>
            </a:r>
            <a:br>
              <a:rPr lang="cs-CZ" sz="2400" b="1" dirty="0">
                <a:solidFill>
                  <a:schemeClr val="tx2"/>
                </a:solidFill>
              </a:rPr>
            </a:br>
            <a:r>
              <a:rPr lang="cs-CZ" sz="2400" b="1" dirty="0">
                <a:solidFill>
                  <a:schemeClr val="tx2"/>
                </a:solidFill>
              </a:rPr>
              <a:t>– kumulativní počet nových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27837692-DCFF-483C-BF42-5C5C52C92A0D}"/>
              </a:ext>
            </a:extLst>
          </p:cNvPr>
          <p:cNvSpPr txBox="1"/>
          <p:nvPr/>
        </p:nvSpPr>
        <p:spPr>
          <a:xfrm>
            <a:off x="308970" y="1003173"/>
            <a:ext cx="969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Jihočeský kraj</a:t>
            </a:r>
          </a:p>
        </p:txBody>
      </p:sp>
      <p:sp>
        <p:nvSpPr>
          <p:cNvPr id="23" name="TextBox 14">
            <a:extLst>
              <a:ext uri="{FF2B5EF4-FFF2-40B4-BE49-F238E27FC236}">
                <a16:creationId xmlns:a16="http://schemas.microsoft.com/office/drawing/2014/main" id="{9DB4CD35-6018-432F-8B4B-D04D1A69AD90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484019" y="3487362"/>
            <a:ext cx="1579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Počet pacientů</a:t>
            </a:r>
          </a:p>
        </p:txBody>
      </p:sp>
      <p:sp>
        <p:nvSpPr>
          <p:cNvPr id="24" name="TextBox 31">
            <a:extLst>
              <a:ext uri="{FF2B5EF4-FFF2-40B4-BE49-F238E27FC236}">
                <a16:creationId xmlns:a16="http://schemas.microsoft.com/office/drawing/2014/main" id="{BF711CEA-4093-4E28-919B-0DFA7ABAB8D0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4" name="Tabulka 2">
            <a:extLst>
              <a:ext uri="{FF2B5EF4-FFF2-40B4-BE49-F238E27FC236}">
                <a16:creationId xmlns:a16="http://schemas.microsoft.com/office/drawing/2014/main" id="{0F5BD9E3-590B-47FD-96DB-6687F7E86A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641238"/>
              </p:ext>
            </p:extLst>
          </p:nvPr>
        </p:nvGraphicFramePr>
        <p:xfrm>
          <a:off x="1136073" y="1246349"/>
          <a:ext cx="11006051" cy="3234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06051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15" name="TextBox 9">
            <a:extLst>
              <a:ext uri="{FF2B5EF4-FFF2-40B4-BE49-F238E27FC236}">
                <a16:creationId xmlns:a16="http://schemas.microsoft.com/office/drawing/2014/main" id="{EB02E742-3BBA-420C-85D8-B29B17BD9EED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9725029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7" name="Skupina 16">
            <a:extLst>
              <a:ext uri="{FF2B5EF4-FFF2-40B4-BE49-F238E27FC236}">
                <a16:creationId xmlns:a16="http://schemas.microsoft.com/office/drawing/2014/main" id="{8C153FD1-B11D-468A-B8E1-4A808B9D9A2B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9805626" y="3776731"/>
            <a:ext cx="2058749" cy="954107"/>
            <a:chOff x="10270650" y="3526984"/>
            <a:chExt cx="1888984" cy="954107"/>
          </a:xfrm>
        </p:grpSpPr>
        <p:sp>
          <p:nvSpPr>
            <p:cNvPr id="25" name="Obdélník 24">
              <a:extLst>
                <a:ext uri="{FF2B5EF4-FFF2-40B4-BE49-F238E27FC236}">
                  <a16:creationId xmlns:a16="http://schemas.microsoft.com/office/drawing/2014/main" id="{ACA2D789-95A5-4E2B-A9FE-76788D27CD42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6" name="TextovéPole 28">
              <a:extLst>
                <a:ext uri="{FF2B5EF4-FFF2-40B4-BE49-F238E27FC236}">
                  <a16:creationId xmlns:a16="http://schemas.microsoft.com/office/drawing/2014/main" id="{9E4441CB-EECA-491C-82A9-70FCEE947BF6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b="1" dirty="0"/>
                <a:t>Kumulativní  počty hospitalizovaných na JIP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942124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2400" b="1" dirty="0">
                <a:solidFill>
                  <a:schemeClr val="tx2"/>
                </a:solidFill>
              </a:rPr>
              <a:t>Počet pacientů hospitalizovaných na JIP od 1.6. 2021</a:t>
            </a:r>
            <a:br>
              <a:rPr lang="cs-CZ" sz="2400" b="1" dirty="0">
                <a:solidFill>
                  <a:schemeClr val="tx2"/>
                </a:solidFill>
              </a:rPr>
            </a:br>
            <a:r>
              <a:rPr lang="cs-CZ" sz="2400" b="1" dirty="0">
                <a:solidFill>
                  <a:schemeClr val="tx2"/>
                </a:solidFill>
              </a:rPr>
              <a:t>– kumulativní počet nových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27837692-DCFF-483C-BF42-5C5C52C92A0D}"/>
              </a:ext>
            </a:extLst>
          </p:cNvPr>
          <p:cNvSpPr txBox="1"/>
          <p:nvPr/>
        </p:nvSpPr>
        <p:spPr>
          <a:xfrm>
            <a:off x="308970" y="1003173"/>
            <a:ext cx="969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Plzeňský kraj</a:t>
            </a:r>
          </a:p>
        </p:txBody>
      </p:sp>
      <p:graphicFrame>
        <p:nvGraphicFramePr>
          <p:cNvPr id="21" name="Chart 11">
            <a:extLst>
              <a:ext uri="{FF2B5EF4-FFF2-40B4-BE49-F238E27FC236}">
                <a16:creationId xmlns:a16="http://schemas.microsoft.com/office/drawing/2014/main" id="{5680DFED-CEEB-44D9-819E-85103FD3523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82835458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23" name="TextBox 14">
            <a:extLst>
              <a:ext uri="{FF2B5EF4-FFF2-40B4-BE49-F238E27FC236}">
                <a16:creationId xmlns:a16="http://schemas.microsoft.com/office/drawing/2014/main" id="{D32EAEDF-8C78-49A3-841A-560A5CCEC40F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484019" y="3487362"/>
            <a:ext cx="1579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Počet pacientů</a:t>
            </a:r>
          </a:p>
        </p:txBody>
      </p:sp>
      <p:sp>
        <p:nvSpPr>
          <p:cNvPr id="24" name="TextBox 31">
            <a:extLst>
              <a:ext uri="{FF2B5EF4-FFF2-40B4-BE49-F238E27FC236}">
                <a16:creationId xmlns:a16="http://schemas.microsoft.com/office/drawing/2014/main" id="{1525456C-C187-4441-A666-FD9C0C2E508E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4" name="Tabulka 2">
            <a:extLst>
              <a:ext uri="{FF2B5EF4-FFF2-40B4-BE49-F238E27FC236}">
                <a16:creationId xmlns:a16="http://schemas.microsoft.com/office/drawing/2014/main" id="{69DAE4D5-515F-4808-9527-F6B9896FD2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1250122"/>
              </p:ext>
            </p:extLst>
          </p:nvPr>
        </p:nvGraphicFramePr>
        <p:xfrm>
          <a:off x="1136072" y="1247338"/>
          <a:ext cx="11030989" cy="3234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30989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15" name="TextBox 9">
            <a:extLst>
              <a:ext uri="{FF2B5EF4-FFF2-40B4-BE49-F238E27FC236}">
                <a16:creationId xmlns:a16="http://schemas.microsoft.com/office/drawing/2014/main" id="{24FDF9B9-CAB3-4508-AD03-FFB1809229F7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9725029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7" name="Skupina 16">
            <a:extLst>
              <a:ext uri="{FF2B5EF4-FFF2-40B4-BE49-F238E27FC236}">
                <a16:creationId xmlns:a16="http://schemas.microsoft.com/office/drawing/2014/main" id="{A231ECDF-6A8F-4F2C-998F-DD90FC01C742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9805626" y="3776731"/>
            <a:ext cx="2058749" cy="954107"/>
            <a:chOff x="10270650" y="3526984"/>
            <a:chExt cx="1888984" cy="954107"/>
          </a:xfrm>
        </p:grpSpPr>
        <p:sp>
          <p:nvSpPr>
            <p:cNvPr id="18" name="Obdélník 17">
              <a:extLst>
                <a:ext uri="{FF2B5EF4-FFF2-40B4-BE49-F238E27FC236}">
                  <a16:creationId xmlns:a16="http://schemas.microsoft.com/office/drawing/2014/main" id="{CF59E786-497D-453D-B686-D9F39A973F12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9" name="TextovéPole 28">
              <a:extLst>
                <a:ext uri="{FF2B5EF4-FFF2-40B4-BE49-F238E27FC236}">
                  <a16:creationId xmlns:a16="http://schemas.microsoft.com/office/drawing/2014/main" id="{EAB20D49-1314-4BA9-83BE-6773C934D3CC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b="1" dirty="0"/>
                <a:t>Kumulativní  počty hospitalizovaných na JIP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732073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2400" b="1" dirty="0">
                <a:solidFill>
                  <a:schemeClr val="tx2"/>
                </a:solidFill>
              </a:rPr>
              <a:t>Počet pacientů hospitalizovaných na JIP od 1.6. 2021</a:t>
            </a:r>
            <a:br>
              <a:rPr lang="cs-CZ" sz="2400" b="1" dirty="0">
                <a:solidFill>
                  <a:schemeClr val="tx2"/>
                </a:solidFill>
              </a:rPr>
            </a:br>
            <a:r>
              <a:rPr lang="cs-CZ" sz="2400" b="1" dirty="0">
                <a:solidFill>
                  <a:schemeClr val="tx2"/>
                </a:solidFill>
              </a:rPr>
              <a:t>– kumulativní počet nových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27837692-DCFF-483C-BF42-5C5C52C92A0D}"/>
              </a:ext>
            </a:extLst>
          </p:cNvPr>
          <p:cNvSpPr txBox="1"/>
          <p:nvPr/>
        </p:nvSpPr>
        <p:spPr>
          <a:xfrm>
            <a:off x="308970" y="1003173"/>
            <a:ext cx="969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Karlovarský kraj</a:t>
            </a:r>
          </a:p>
        </p:txBody>
      </p:sp>
      <p:graphicFrame>
        <p:nvGraphicFramePr>
          <p:cNvPr id="22" name="Chart 11">
            <a:extLst>
              <a:ext uri="{FF2B5EF4-FFF2-40B4-BE49-F238E27FC236}">
                <a16:creationId xmlns:a16="http://schemas.microsoft.com/office/drawing/2014/main" id="{EB37F279-1532-4774-A92F-BDDD75364C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15130077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23" name="TextBox 14">
            <a:extLst>
              <a:ext uri="{FF2B5EF4-FFF2-40B4-BE49-F238E27FC236}">
                <a16:creationId xmlns:a16="http://schemas.microsoft.com/office/drawing/2014/main" id="{EF093F63-EB53-4CB2-86D9-822681F0B0DB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484019" y="3487362"/>
            <a:ext cx="1579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Počet pacientů</a:t>
            </a:r>
          </a:p>
        </p:txBody>
      </p:sp>
      <p:sp>
        <p:nvSpPr>
          <p:cNvPr id="24" name="TextBox 31">
            <a:extLst>
              <a:ext uri="{FF2B5EF4-FFF2-40B4-BE49-F238E27FC236}">
                <a16:creationId xmlns:a16="http://schemas.microsoft.com/office/drawing/2014/main" id="{7831C690-9441-4BBE-AF06-8B44035BA96E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5" name="Tabulka 2">
            <a:extLst>
              <a:ext uri="{FF2B5EF4-FFF2-40B4-BE49-F238E27FC236}">
                <a16:creationId xmlns:a16="http://schemas.microsoft.com/office/drawing/2014/main" id="{F3DA1B43-0174-4109-A30D-1E377CDC36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7404323"/>
              </p:ext>
            </p:extLst>
          </p:nvPr>
        </p:nvGraphicFramePr>
        <p:xfrm>
          <a:off x="1136075" y="1245153"/>
          <a:ext cx="11055926" cy="3234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55926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17" name="TextBox 9">
            <a:extLst>
              <a:ext uri="{FF2B5EF4-FFF2-40B4-BE49-F238E27FC236}">
                <a16:creationId xmlns:a16="http://schemas.microsoft.com/office/drawing/2014/main" id="{82461F36-62CB-4B70-BF10-2C3FE315864E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9725029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8" name="Skupina 17">
            <a:extLst>
              <a:ext uri="{FF2B5EF4-FFF2-40B4-BE49-F238E27FC236}">
                <a16:creationId xmlns:a16="http://schemas.microsoft.com/office/drawing/2014/main" id="{B26AC5B8-70FD-4EA8-8BFC-FC44A56F7A6E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9805626" y="3776731"/>
            <a:ext cx="2058749" cy="954107"/>
            <a:chOff x="10270650" y="3526984"/>
            <a:chExt cx="1888984" cy="954107"/>
          </a:xfrm>
        </p:grpSpPr>
        <p:sp>
          <p:nvSpPr>
            <p:cNvPr id="25" name="Obdélník 24">
              <a:extLst>
                <a:ext uri="{FF2B5EF4-FFF2-40B4-BE49-F238E27FC236}">
                  <a16:creationId xmlns:a16="http://schemas.microsoft.com/office/drawing/2014/main" id="{1033FAC5-6556-4C64-A261-9934D65BC775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6" name="TextovéPole 28">
              <a:extLst>
                <a:ext uri="{FF2B5EF4-FFF2-40B4-BE49-F238E27FC236}">
                  <a16:creationId xmlns:a16="http://schemas.microsoft.com/office/drawing/2014/main" id="{A4940F4F-6AEC-4F6D-9C10-D694BC9AC675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b="1" dirty="0"/>
                <a:t>Kumulativní  počty hospitalizovaných na JIP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815524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2400" b="1" dirty="0">
                <a:solidFill>
                  <a:schemeClr val="tx2"/>
                </a:solidFill>
              </a:rPr>
              <a:t>Počet pacientů hospitalizovaných na JIP od 1.6. 2021</a:t>
            </a:r>
            <a:br>
              <a:rPr lang="cs-CZ" sz="2400" b="1" dirty="0">
                <a:solidFill>
                  <a:schemeClr val="tx2"/>
                </a:solidFill>
              </a:rPr>
            </a:br>
            <a:r>
              <a:rPr lang="cs-CZ" sz="2400" b="1" dirty="0">
                <a:solidFill>
                  <a:schemeClr val="tx2"/>
                </a:solidFill>
              </a:rPr>
              <a:t>– kumulativní počet nových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27837692-DCFF-483C-BF42-5C5C52C92A0D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08970" y="1003173"/>
            <a:ext cx="969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Ústecký kraj</a:t>
            </a:r>
          </a:p>
        </p:txBody>
      </p:sp>
      <p:graphicFrame>
        <p:nvGraphicFramePr>
          <p:cNvPr id="22" name="Chart 11">
            <a:extLst>
              <a:ext uri="{FF2B5EF4-FFF2-40B4-BE49-F238E27FC236}">
                <a16:creationId xmlns:a16="http://schemas.microsoft.com/office/drawing/2014/main" id="{9CABE9A0-07EB-414E-9A5C-5843859A8BD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68318415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3" name="TextBox 14">
            <a:extLst>
              <a:ext uri="{FF2B5EF4-FFF2-40B4-BE49-F238E27FC236}">
                <a16:creationId xmlns:a16="http://schemas.microsoft.com/office/drawing/2014/main" id="{E3B52C27-83AC-4922-A74A-B91AF3474F58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484019" y="3487362"/>
            <a:ext cx="1579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Počet pacientů</a:t>
            </a:r>
          </a:p>
        </p:txBody>
      </p:sp>
      <p:sp>
        <p:nvSpPr>
          <p:cNvPr id="24" name="TextBox 31">
            <a:extLst>
              <a:ext uri="{FF2B5EF4-FFF2-40B4-BE49-F238E27FC236}">
                <a16:creationId xmlns:a16="http://schemas.microsoft.com/office/drawing/2014/main" id="{093ECF6C-DC0F-4C03-8F13-05B155CE986D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4" name="Tabulka 2">
            <a:extLst>
              <a:ext uri="{FF2B5EF4-FFF2-40B4-BE49-F238E27FC236}">
                <a16:creationId xmlns:a16="http://schemas.microsoft.com/office/drawing/2014/main" id="{47D11ECF-23AC-40AC-B2DD-80631FAEE0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120423"/>
              </p:ext>
            </p:extLst>
          </p:nvPr>
        </p:nvGraphicFramePr>
        <p:xfrm>
          <a:off x="1137428" y="1244044"/>
          <a:ext cx="10848109" cy="3234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48109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15" name="TextBox 9">
            <a:extLst>
              <a:ext uri="{FF2B5EF4-FFF2-40B4-BE49-F238E27FC236}">
                <a16:creationId xmlns:a16="http://schemas.microsoft.com/office/drawing/2014/main" id="{9B249F3A-57C6-4E02-814E-9C4B10FFBDF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9725029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7" name="Skupina 16">
            <a:extLst>
              <a:ext uri="{FF2B5EF4-FFF2-40B4-BE49-F238E27FC236}">
                <a16:creationId xmlns:a16="http://schemas.microsoft.com/office/drawing/2014/main" id="{43941C1E-7B05-4451-B6EB-0B0E70E7728C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9805626" y="3776731"/>
            <a:ext cx="2058749" cy="954107"/>
            <a:chOff x="10270650" y="3526984"/>
            <a:chExt cx="1888984" cy="954107"/>
          </a:xfrm>
        </p:grpSpPr>
        <p:sp>
          <p:nvSpPr>
            <p:cNvPr id="25" name="Obdélník 24">
              <a:extLst>
                <a:ext uri="{FF2B5EF4-FFF2-40B4-BE49-F238E27FC236}">
                  <a16:creationId xmlns:a16="http://schemas.microsoft.com/office/drawing/2014/main" id="{C5383873-B123-4B63-9A4B-8EBD4C373432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6" name="TextovéPole 28">
              <a:extLst>
                <a:ext uri="{FF2B5EF4-FFF2-40B4-BE49-F238E27FC236}">
                  <a16:creationId xmlns:a16="http://schemas.microsoft.com/office/drawing/2014/main" id="{0C5EBE3F-1477-45EC-90C8-2C72BE7A1E3F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b="1" dirty="0"/>
                <a:t>Kumulativní  počty hospitalizovaných na JIP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58166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Chart 11">
            <a:extLst>
              <a:ext uri="{FF2B5EF4-FFF2-40B4-BE49-F238E27FC236}">
                <a16:creationId xmlns:a16="http://schemas.microsoft.com/office/drawing/2014/main" id="{C6C1DAFA-1C3B-4345-98C6-89530C5A52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8589583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2400" b="1" dirty="0">
                <a:solidFill>
                  <a:schemeClr val="tx2"/>
                </a:solidFill>
              </a:rPr>
              <a:t>Počet pacientů hospitalizovaných na JIP od 1.6. 2021</a:t>
            </a:r>
            <a:br>
              <a:rPr lang="cs-CZ" sz="2400" b="1" dirty="0">
                <a:solidFill>
                  <a:schemeClr val="tx2"/>
                </a:solidFill>
              </a:rPr>
            </a:br>
            <a:r>
              <a:rPr lang="cs-CZ" sz="2400" b="1" dirty="0">
                <a:solidFill>
                  <a:schemeClr val="tx2"/>
                </a:solidFill>
              </a:rPr>
              <a:t>– kumulativní počet nových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27837692-DCFF-483C-BF42-5C5C52C92A0D}"/>
              </a:ext>
            </a:extLst>
          </p:cNvPr>
          <p:cNvSpPr txBox="1"/>
          <p:nvPr/>
        </p:nvSpPr>
        <p:spPr>
          <a:xfrm>
            <a:off x="308970" y="1003173"/>
            <a:ext cx="969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Liberecký kraj</a:t>
            </a:r>
          </a:p>
        </p:txBody>
      </p:sp>
      <p:sp>
        <p:nvSpPr>
          <p:cNvPr id="23" name="TextBox 14">
            <a:extLst>
              <a:ext uri="{FF2B5EF4-FFF2-40B4-BE49-F238E27FC236}">
                <a16:creationId xmlns:a16="http://schemas.microsoft.com/office/drawing/2014/main" id="{57A7A56A-2B50-4B64-A117-82BC38234D01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484019" y="3487362"/>
            <a:ext cx="1579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Počet pacientů</a:t>
            </a:r>
          </a:p>
        </p:txBody>
      </p:sp>
      <p:sp>
        <p:nvSpPr>
          <p:cNvPr id="26" name="TextBox 31">
            <a:extLst>
              <a:ext uri="{FF2B5EF4-FFF2-40B4-BE49-F238E27FC236}">
                <a16:creationId xmlns:a16="http://schemas.microsoft.com/office/drawing/2014/main" id="{DD364A02-98E9-454A-9694-BC934420E02B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4" name="Tabulka 2">
            <a:extLst>
              <a:ext uri="{FF2B5EF4-FFF2-40B4-BE49-F238E27FC236}">
                <a16:creationId xmlns:a16="http://schemas.microsoft.com/office/drawing/2014/main" id="{A67D7484-75A0-4628-8EE7-3579672353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1471615"/>
              </p:ext>
            </p:extLst>
          </p:nvPr>
        </p:nvGraphicFramePr>
        <p:xfrm>
          <a:off x="1138846" y="1246350"/>
          <a:ext cx="10935379" cy="3234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35379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15" name="TextBox 9">
            <a:extLst>
              <a:ext uri="{FF2B5EF4-FFF2-40B4-BE49-F238E27FC236}">
                <a16:creationId xmlns:a16="http://schemas.microsoft.com/office/drawing/2014/main" id="{FCB6C2F4-912A-4BD4-9BCC-F7AF80AFA3D3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9725029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7" name="Skupina 16">
            <a:extLst>
              <a:ext uri="{FF2B5EF4-FFF2-40B4-BE49-F238E27FC236}">
                <a16:creationId xmlns:a16="http://schemas.microsoft.com/office/drawing/2014/main" id="{F45D08C6-BBE3-4912-A5DF-B97E735BEAF5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9805626" y="3776731"/>
            <a:ext cx="2058749" cy="954107"/>
            <a:chOff x="10270650" y="3526984"/>
            <a:chExt cx="1888984" cy="954107"/>
          </a:xfrm>
        </p:grpSpPr>
        <p:sp>
          <p:nvSpPr>
            <p:cNvPr id="24" name="Obdélník 23">
              <a:extLst>
                <a:ext uri="{FF2B5EF4-FFF2-40B4-BE49-F238E27FC236}">
                  <a16:creationId xmlns:a16="http://schemas.microsoft.com/office/drawing/2014/main" id="{B08C71D1-2FAA-4972-9D51-585BEF89E514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5" name="TextovéPole 28">
              <a:extLst>
                <a:ext uri="{FF2B5EF4-FFF2-40B4-BE49-F238E27FC236}">
                  <a16:creationId xmlns:a16="http://schemas.microsoft.com/office/drawing/2014/main" id="{79CAF5B0-5C4D-4A80-A5BC-A6E99BBA9715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b="1" dirty="0"/>
                <a:t>Kumulativní  počty hospitalizovaných na JIP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121006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2400" b="1" dirty="0">
                <a:solidFill>
                  <a:schemeClr val="tx2"/>
                </a:solidFill>
              </a:rPr>
              <a:t>Počet pacientů hospitalizovaných na JIP od 1.6. 2021</a:t>
            </a:r>
            <a:br>
              <a:rPr lang="cs-CZ" sz="2400" b="1" dirty="0">
                <a:solidFill>
                  <a:schemeClr val="tx2"/>
                </a:solidFill>
              </a:rPr>
            </a:br>
            <a:r>
              <a:rPr lang="cs-CZ" sz="2400" b="1" dirty="0">
                <a:solidFill>
                  <a:schemeClr val="tx2"/>
                </a:solidFill>
              </a:rPr>
              <a:t>– kumulativní počet nových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27837692-DCFF-483C-BF42-5C5C52C92A0D}"/>
              </a:ext>
            </a:extLst>
          </p:cNvPr>
          <p:cNvSpPr txBox="1"/>
          <p:nvPr/>
        </p:nvSpPr>
        <p:spPr>
          <a:xfrm>
            <a:off x="308970" y="1003173"/>
            <a:ext cx="969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Královéhradecký kraj</a:t>
            </a:r>
          </a:p>
        </p:txBody>
      </p:sp>
      <p:graphicFrame>
        <p:nvGraphicFramePr>
          <p:cNvPr id="21" name="Chart 11">
            <a:extLst>
              <a:ext uri="{FF2B5EF4-FFF2-40B4-BE49-F238E27FC236}">
                <a16:creationId xmlns:a16="http://schemas.microsoft.com/office/drawing/2014/main" id="{B373A2D9-CB20-4625-AFA3-6EFE6E03727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06863405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22" name="TextBox 14">
            <a:extLst>
              <a:ext uri="{FF2B5EF4-FFF2-40B4-BE49-F238E27FC236}">
                <a16:creationId xmlns:a16="http://schemas.microsoft.com/office/drawing/2014/main" id="{6993EBE4-E182-4FE5-9F1F-99FAB99B5E64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484019" y="3487362"/>
            <a:ext cx="1579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Počet pacientů</a:t>
            </a:r>
          </a:p>
        </p:txBody>
      </p:sp>
      <p:sp>
        <p:nvSpPr>
          <p:cNvPr id="23" name="TextBox 31">
            <a:extLst>
              <a:ext uri="{FF2B5EF4-FFF2-40B4-BE49-F238E27FC236}">
                <a16:creationId xmlns:a16="http://schemas.microsoft.com/office/drawing/2014/main" id="{44BE85AB-D9DA-4AB2-AE1D-63344732530A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4" name="Tabulka 2">
            <a:extLst>
              <a:ext uri="{FF2B5EF4-FFF2-40B4-BE49-F238E27FC236}">
                <a16:creationId xmlns:a16="http://schemas.microsoft.com/office/drawing/2014/main" id="{0B44B421-F2AA-428A-A38C-95DBCF1C37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2536548"/>
              </p:ext>
            </p:extLst>
          </p:nvPr>
        </p:nvGraphicFramePr>
        <p:xfrm>
          <a:off x="1138844" y="1248908"/>
          <a:ext cx="11144225" cy="3234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1442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15" name="TextBox 9">
            <a:extLst>
              <a:ext uri="{FF2B5EF4-FFF2-40B4-BE49-F238E27FC236}">
                <a16:creationId xmlns:a16="http://schemas.microsoft.com/office/drawing/2014/main" id="{F439914A-1806-4C66-922D-2129CA67AEA3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9725029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7" name="Skupina 16">
            <a:extLst>
              <a:ext uri="{FF2B5EF4-FFF2-40B4-BE49-F238E27FC236}">
                <a16:creationId xmlns:a16="http://schemas.microsoft.com/office/drawing/2014/main" id="{E61AFF0E-A228-48B2-853F-25ADD661E701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9805626" y="3776731"/>
            <a:ext cx="2058749" cy="954107"/>
            <a:chOff x="10270650" y="3526984"/>
            <a:chExt cx="1888984" cy="954107"/>
          </a:xfrm>
        </p:grpSpPr>
        <p:sp>
          <p:nvSpPr>
            <p:cNvPr id="24" name="Obdélník 23">
              <a:extLst>
                <a:ext uri="{FF2B5EF4-FFF2-40B4-BE49-F238E27FC236}">
                  <a16:creationId xmlns:a16="http://schemas.microsoft.com/office/drawing/2014/main" id="{5D313F4D-AD18-460E-9B36-965F64194F8E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5" name="TextovéPole 28">
              <a:extLst>
                <a:ext uri="{FF2B5EF4-FFF2-40B4-BE49-F238E27FC236}">
                  <a16:creationId xmlns:a16="http://schemas.microsoft.com/office/drawing/2014/main" id="{C5AD3F64-6B48-40E5-8469-222BB20E4D49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b="1" dirty="0"/>
                <a:t>Kumulativní  počty hospitalizovaných na JIP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39699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2400" b="1" dirty="0">
                <a:solidFill>
                  <a:schemeClr val="tx2"/>
                </a:solidFill>
              </a:rPr>
              <a:t>Počet pacientů hospitalizovaných na JIP od 1.6. 2021</a:t>
            </a:r>
            <a:br>
              <a:rPr lang="cs-CZ" sz="2400" b="1" dirty="0">
                <a:solidFill>
                  <a:schemeClr val="tx2"/>
                </a:solidFill>
              </a:rPr>
            </a:br>
            <a:r>
              <a:rPr lang="cs-CZ" sz="2400" b="1" dirty="0">
                <a:solidFill>
                  <a:schemeClr val="tx2"/>
                </a:solidFill>
              </a:rPr>
              <a:t>– kumulativní počet nových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27837692-DCFF-483C-BF42-5C5C52C92A0D}"/>
              </a:ext>
            </a:extLst>
          </p:cNvPr>
          <p:cNvSpPr txBox="1"/>
          <p:nvPr/>
        </p:nvSpPr>
        <p:spPr>
          <a:xfrm>
            <a:off x="308970" y="1003173"/>
            <a:ext cx="969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Pardubický kraj</a:t>
            </a:r>
          </a:p>
        </p:txBody>
      </p:sp>
      <p:graphicFrame>
        <p:nvGraphicFramePr>
          <p:cNvPr id="22" name="Chart 11">
            <a:extLst>
              <a:ext uri="{FF2B5EF4-FFF2-40B4-BE49-F238E27FC236}">
                <a16:creationId xmlns:a16="http://schemas.microsoft.com/office/drawing/2014/main" id="{7D72507F-24E9-44A5-A543-16C5E613BE6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37605178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23" name="TextBox 14">
            <a:extLst>
              <a:ext uri="{FF2B5EF4-FFF2-40B4-BE49-F238E27FC236}">
                <a16:creationId xmlns:a16="http://schemas.microsoft.com/office/drawing/2014/main" id="{CD799857-8505-4A07-8D9E-75C4740871B7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484019" y="3487362"/>
            <a:ext cx="1579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Počet pacientů</a:t>
            </a:r>
          </a:p>
        </p:txBody>
      </p:sp>
      <p:sp>
        <p:nvSpPr>
          <p:cNvPr id="24" name="TextBox 31">
            <a:extLst>
              <a:ext uri="{FF2B5EF4-FFF2-40B4-BE49-F238E27FC236}">
                <a16:creationId xmlns:a16="http://schemas.microsoft.com/office/drawing/2014/main" id="{361DC87A-895B-42C1-AE75-B5306A3E46F9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4" name="Tabulka 2">
            <a:extLst>
              <a:ext uri="{FF2B5EF4-FFF2-40B4-BE49-F238E27FC236}">
                <a16:creationId xmlns:a16="http://schemas.microsoft.com/office/drawing/2014/main" id="{0074311A-DF90-42E6-AAAA-4986A24429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3414356"/>
              </p:ext>
            </p:extLst>
          </p:nvPr>
        </p:nvGraphicFramePr>
        <p:xfrm>
          <a:off x="1134670" y="1241453"/>
          <a:ext cx="10773296" cy="3234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773296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15" name="TextBox 9">
            <a:extLst>
              <a:ext uri="{FF2B5EF4-FFF2-40B4-BE49-F238E27FC236}">
                <a16:creationId xmlns:a16="http://schemas.microsoft.com/office/drawing/2014/main" id="{A6EF758F-2DC4-446D-9365-A5578DF45198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9725029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7" name="Skupina 16">
            <a:extLst>
              <a:ext uri="{FF2B5EF4-FFF2-40B4-BE49-F238E27FC236}">
                <a16:creationId xmlns:a16="http://schemas.microsoft.com/office/drawing/2014/main" id="{827B4E75-8810-484A-BD0B-588307BC58A8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9805626" y="3776731"/>
            <a:ext cx="2058749" cy="954107"/>
            <a:chOff x="10270650" y="3526984"/>
            <a:chExt cx="1888984" cy="954107"/>
          </a:xfrm>
        </p:grpSpPr>
        <p:sp>
          <p:nvSpPr>
            <p:cNvPr id="25" name="Obdélník 24">
              <a:extLst>
                <a:ext uri="{FF2B5EF4-FFF2-40B4-BE49-F238E27FC236}">
                  <a16:creationId xmlns:a16="http://schemas.microsoft.com/office/drawing/2014/main" id="{EEF00EF7-34A3-45CD-9169-F6E0D6FDFE8B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6" name="TextovéPole 28">
              <a:extLst>
                <a:ext uri="{FF2B5EF4-FFF2-40B4-BE49-F238E27FC236}">
                  <a16:creationId xmlns:a16="http://schemas.microsoft.com/office/drawing/2014/main" id="{98F55602-78C7-4809-A96E-2CD6ACDCB687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b="1" dirty="0"/>
                <a:t>Kumulativní  počty hospitalizovaných na JIP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05319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2400" b="1" dirty="0">
                <a:solidFill>
                  <a:schemeClr val="tx2"/>
                </a:solidFill>
              </a:rPr>
              <a:t>Počet pacientů hospitalizovaných na JIP od 1.6. 2021</a:t>
            </a:r>
            <a:br>
              <a:rPr lang="cs-CZ" sz="2400" b="1" dirty="0">
                <a:solidFill>
                  <a:schemeClr val="tx2"/>
                </a:solidFill>
              </a:rPr>
            </a:br>
            <a:r>
              <a:rPr lang="cs-CZ" sz="2400" b="1" dirty="0">
                <a:solidFill>
                  <a:schemeClr val="tx2"/>
                </a:solidFill>
              </a:rPr>
              <a:t>– kumulativní počet nových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27837692-DCFF-483C-BF42-5C5C52C92A0D}"/>
              </a:ext>
            </a:extLst>
          </p:cNvPr>
          <p:cNvSpPr txBox="1"/>
          <p:nvPr/>
        </p:nvSpPr>
        <p:spPr>
          <a:xfrm>
            <a:off x="308970" y="1003173"/>
            <a:ext cx="969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Kraj Vysočina</a:t>
            </a:r>
          </a:p>
        </p:txBody>
      </p:sp>
      <p:graphicFrame>
        <p:nvGraphicFramePr>
          <p:cNvPr id="21" name="Chart 11">
            <a:extLst>
              <a:ext uri="{FF2B5EF4-FFF2-40B4-BE49-F238E27FC236}">
                <a16:creationId xmlns:a16="http://schemas.microsoft.com/office/drawing/2014/main" id="{72A27B3A-69DD-4EC4-907B-B50B9476D4C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2692470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23" name="TextBox 14">
            <a:extLst>
              <a:ext uri="{FF2B5EF4-FFF2-40B4-BE49-F238E27FC236}">
                <a16:creationId xmlns:a16="http://schemas.microsoft.com/office/drawing/2014/main" id="{6F0E3D64-30C9-43AC-BBE0-10E839AA6CAE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484019" y="3487362"/>
            <a:ext cx="1579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Počet pacientů</a:t>
            </a:r>
          </a:p>
        </p:txBody>
      </p:sp>
      <p:sp>
        <p:nvSpPr>
          <p:cNvPr id="24" name="TextBox 31">
            <a:extLst>
              <a:ext uri="{FF2B5EF4-FFF2-40B4-BE49-F238E27FC236}">
                <a16:creationId xmlns:a16="http://schemas.microsoft.com/office/drawing/2014/main" id="{401FBD53-3308-4B8C-A0A5-0C7CB2260014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5" name="Tabulka 2">
            <a:extLst>
              <a:ext uri="{FF2B5EF4-FFF2-40B4-BE49-F238E27FC236}">
                <a16:creationId xmlns:a16="http://schemas.microsoft.com/office/drawing/2014/main" id="{395D28D0-8E0A-4BEE-9E09-613DF1AAFB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4676223"/>
              </p:ext>
            </p:extLst>
          </p:nvPr>
        </p:nvGraphicFramePr>
        <p:xfrm>
          <a:off x="1137295" y="1245596"/>
          <a:ext cx="10781739" cy="3234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781739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17" name="TextBox 9">
            <a:extLst>
              <a:ext uri="{FF2B5EF4-FFF2-40B4-BE49-F238E27FC236}">
                <a16:creationId xmlns:a16="http://schemas.microsoft.com/office/drawing/2014/main" id="{B1ED6CE4-CF04-45DF-9AA1-DA6954C44838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9725029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8" name="Skupina 17">
            <a:extLst>
              <a:ext uri="{FF2B5EF4-FFF2-40B4-BE49-F238E27FC236}">
                <a16:creationId xmlns:a16="http://schemas.microsoft.com/office/drawing/2014/main" id="{EC4B6E96-AA2B-427A-8AD1-EA76EBD74588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9805626" y="3776731"/>
            <a:ext cx="2058749" cy="954107"/>
            <a:chOff x="10270650" y="3526984"/>
            <a:chExt cx="1888984" cy="954107"/>
          </a:xfrm>
        </p:grpSpPr>
        <p:sp>
          <p:nvSpPr>
            <p:cNvPr id="25" name="Obdélník 24">
              <a:extLst>
                <a:ext uri="{FF2B5EF4-FFF2-40B4-BE49-F238E27FC236}">
                  <a16:creationId xmlns:a16="http://schemas.microsoft.com/office/drawing/2014/main" id="{D58186CD-C924-4DDD-AFC8-08F0523EC6D9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6" name="TextovéPole 28">
              <a:extLst>
                <a:ext uri="{FF2B5EF4-FFF2-40B4-BE49-F238E27FC236}">
                  <a16:creationId xmlns:a16="http://schemas.microsoft.com/office/drawing/2014/main" id="{5A26724F-05BF-490E-8129-3A2C3B17C916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b="1" dirty="0"/>
                <a:t>Kumulativní  počty hospitalizovaných na JIP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126017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2400" b="1" dirty="0">
                <a:solidFill>
                  <a:schemeClr val="tx2"/>
                </a:solidFill>
              </a:rPr>
              <a:t>Počet pacientů hospitalizovaných na JIP od 1.6. 2021</a:t>
            </a:r>
            <a:br>
              <a:rPr lang="cs-CZ" sz="2400" b="1" dirty="0">
                <a:solidFill>
                  <a:schemeClr val="tx2"/>
                </a:solidFill>
              </a:rPr>
            </a:br>
            <a:r>
              <a:rPr lang="cs-CZ" sz="2400" b="1" dirty="0">
                <a:solidFill>
                  <a:schemeClr val="tx2"/>
                </a:solidFill>
              </a:rPr>
              <a:t>– kumulativní počet nových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27837692-DCFF-483C-BF42-5C5C52C92A0D}"/>
              </a:ext>
            </a:extLst>
          </p:cNvPr>
          <p:cNvSpPr txBox="1"/>
          <p:nvPr/>
        </p:nvSpPr>
        <p:spPr>
          <a:xfrm>
            <a:off x="308970" y="1003173"/>
            <a:ext cx="969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Jihomoravský kraj</a:t>
            </a:r>
          </a:p>
        </p:txBody>
      </p:sp>
      <p:graphicFrame>
        <p:nvGraphicFramePr>
          <p:cNvPr id="22" name="Chart 11">
            <a:extLst>
              <a:ext uri="{FF2B5EF4-FFF2-40B4-BE49-F238E27FC236}">
                <a16:creationId xmlns:a16="http://schemas.microsoft.com/office/drawing/2014/main" id="{6ACE0A4E-FE76-407C-89CF-A4E8438496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34260630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23" name="TextBox 14">
            <a:extLst>
              <a:ext uri="{FF2B5EF4-FFF2-40B4-BE49-F238E27FC236}">
                <a16:creationId xmlns:a16="http://schemas.microsoft.com/office/drawing/2014/main" id="{DF5E95CC-5E75-4004-9597-41D2CBF6B5C6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484019" y="3487362"/>
            <a:ext cx="1579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Počet pacientů</a:t>
            </a:r>
          </a:p>
        </p:txBody>
      </p:sp>
      <p:sp>
        <p:nvSpPr>
          <p:cNvPr id="24" name="TextBox 31">
            <a:extLst>
              <a:ext uri="{FF2B5EF4-FFF2-40B4-BE49-F238E27FC236}">
                <a16:creationId xmlns:a16="http://schemas.microsoft.com/office/drawing/2014/main" id="{068DDE47-1557-4C42-8EDD-06CB651B62FA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4" name="Tabulka 2">
            <a:extLst>
              <a:ext uri="{FF2B5EF4-FFF2-40B4-BE49-F238E27FC236}">
                <a16:creationId xmlns:a16="http://schemas.microsoft.com/office/drawing/2014/main" id="{BD0C218B-4FB1-4E44-B9EB-0258F04795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8393716"/>
              </p:ext>
            </p:extLst>
          </p:nvPr>
        </p:nvGraphicFramePr>
        <p:xfrm>
          <a:off x="1136492" y="1249060"/>
          <a:ext cx="10865669" cy="3234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65669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15" name="TextBox 9">
            <a:extLst>
              <a:ext uri="{FF2B5EF4-FFF2-40B4-BE49-F238E27FC236}">
                <a16:creationId xmlns:a16="http://schemas.microsoft.com/office/drawing/2014/main" id="{CE094795-2283-4B2A-B48D-BEC9B2522DC0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9725029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7" name="Skupina 16">
            <a:extLst>
              <a:ext uri="{FF2B5EF4-FFF2-40B4-BE49-F238E27FC236}">
                <a16:creationId xmlns:a16="http://schemas.microsoft.com/office/drawing/2014/main" id="{000A6517-2A2F-4FFB-8B5C-0FF6E5970086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9805626" y="3776731"/>
            <a:ext cx="2058749" cy="954107"/>
            <a:chOff x="10270650" y="3526984"/>
            <a:chExt cx="1888984" cy="954107"/>
          </a:xfrm>
        </p:grpSpPr>
        <p:sp>
          <p:nvSpPr>
            <p:cNvPr id="25" name="Obdélník 24">
              <a:extLst>
                <a:ext uri="{FF2B5EF4-FFF2-40B4-BE49-F238E27FC236}">
                  <a16:creationId xmlns:a16="http://schemas.microsoft.com/office/drawing/2014/main" id="{35594D05-03A1-43FB-A3AE-1BDDC347FFC9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6" name="TextovéPole 28">
              <a:extLst>
                <a:ext uri="{FF2B5EF4-FFF2-40B4-BE49-F238E27FC236}">
                  <a16:creationId xmlns:a16="http://schemas.microsoft.com/office/drawing/2014/main" id="{BBF1AD11-DEFA-432C-BB58-98C4B257E4FD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b="1" dirty="0"/>
                <a:t>Kumulativní  počty hospitalizovaných na JIP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69328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" name="Chart 11">
            <a:extLst>
              <a:ext uri="{FF2B5EF4-FFF2-40B4-BE49-F238E27FC236}">
                <a16:creationId xmlns:a16="http://schemas.microsoft.com/office/drawing/2014/main" id="{F7423A05-3E39-4548-B885-B1B952956F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90848493"/>
              </p:ext>
            </p:extLst>
          </p:nvPr>
        </p:nvGraphicFramePr>
        <p:xfrm>
          <a:off x="557348" y="1499008"/>
          <a:ext cx="11634651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45" name="TextBox 14">
            <a:extLst>
              <a:ext uri="{FF2B5EF4-FFF2-40B4-BE49-F238E27FC236}">
                <a16:creationId xmlns:a16="http://schemas.microsoft.com/office/drawing/2014/main" id="{6473A717-DB52-4496-9C7D-D8FF85378C85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01547" y="3331446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dirty="0"/>
              <a:t>Počet pacientů</a:t>
            </a:r>
            <a:br>
              <a:rPr lang="cs-CZ" dirty="0"/>
            </a:br>
            <a:r>
              <a:rPr lang="cs-CZ" dirty="0"/>
              <a:t>vyžadujících intenzivní péči</a:t>
            </a:r>
          </a:p>
        </p:txBody>
      </p:sp>
      <p:sp>
        <p:nvSpPr>
          <p:cNvPr id="46" name="TextBox 31">
            <a:extLst>
              <a:ext uri="{FF2B5EF4-FFF2-40B4-BE49-F238E27FC236}">
                <a16:creationId xmlns:a16="http://schemas.microsoft.com/office/drawing/2014/main" id="{476F7103-0D40-4C08-BD67-8CF84B5D55C9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4" name="Tabulka 2">
            <a:extLst>
              <a:ext uri="{FF2B5EF4-FFF2-40B4-BE49-F238E27FC236}">
                <a16:creationId xmlns:a16="http://schemas.microsoft.com/office/drawing/2014/main" id="{04F7431F-D009-4A6F-9F35-43C9EEB6C9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1912857"/>
              </p:ext>
            </p:extLst>
          </p:nvPr>
        </p:nvGraphicFramePr>
        <p:xfrm>
          <a:off x="1766316" y="1003173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
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solidFill>
                            <a:srgbClr val="FF0000"/>
                          </a:solidFill>
                          <a:effectLst/>
                        </a:rPr>
                        <a:t>Aktuální volná kapacita lůžek JIP: 226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2400" b="1" dirty="0">
                <a:solidFill>
                  <a:schemeClr val="tx2"/>
                </a:solidFill>
              </a:rPr>
              <a:t>Počet pacientů hospitalizovaných na JIP od 1.6.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E2C3FC85-5B97-4743-AB77-4865DE88F23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308971" y="1003173"/>
            <a:ext cx="1424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Hl. m. Praha</a:t>
            </a:r>
          </a:p>
        </p:txBody>
      </p:sp>
      <p:sp>
        <p:nvSpPr>
          <p:cNvPr id="42" name="TextBox 9">
            <a:extLst>
              <a:ext uri="{FF2B5EF4-FFF2-40B4-BE49-F238E27FC236}">
                <a16:creationId xmlns:a16="http://schemas.microsoft.com/office/drawing/2014/main" id="{1B240E17-9412-405D-827B-C17F12455A28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8008B823-A361-4831-9CB5-F8CFB5FDF28B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0150860" y="3776731"/>
            <a:ext cx="1888984" cy="738664"/>
            <a:chOff x="10270650" y="3526984"/>
            <a:chExt cx="1888984" cy="738664"/>
          </a:xfrm>
        </p:grpSpPr>
        <p:sp>
          <p:nvSpPr>
            <p:cNvPr id="16" name="Obdélník 15">
              <a:extLst>
                <a:ext uri="{FF2B5EF4-FFF2-40B4-BE49-F238E27FC236}">
                  <a16:creationId xmlns:a16="http://schemas.microsoft.com/office/drawing/2014/main" id="{67BABA07-65A1-436D-9732-EF65B021C6B2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7" name="TextovéPole 28">
              <a:extLst>
                <a:ext uri="{FF2B5EF4-FFF2-40B4-BE49-F238E27FC236}">
                  <a16:creationId xmlns:a16="http://schemas.microsoft.com/office/drawing/2014/main" id="{6CA75FD4-2199-47E2-94D4-AB79AFAF34B4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b="1" dirty="0"/>
                <a:t>Reálné počty hospitalizovaných na JIP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389551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2400" b="1" dirty="0">
                <a:solidFill>
                  <a:schemeClr val="tx2"/>
                </a:solidFill>
              </a:rPr>
              <a:t>Počet pacientů hospitalizovaných na JIP od 1.6. 2021</a:t>
            </a:r>
            <a:br>
              <a:rPr lang="cs-CZ" sz="2400" b="1" dirty="0">
                <a:solidFill>
                  <a:schemeClr val="tx2"/>
                </a:solidFill>
              </a:rPr>
            </a:br>
            <a:r>
              <a:rPr lang="cs-CZ" sz="2400" b="1" dirty="0">
                <a:solidFill>
                  <a:schemeClr val="tx2"/>
                </a:solidFill>
              </a:rPr>
              <a:t>– kumulativní počet nových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27837692-DCFF-483C-BF42-5C5C52C92A0D}"/>
              </a:ext>
            </a:extLst>
          </p:cNvPr>
          <p:cNvSpPr txBox="1"/>
          <p:nvPr/>
        </p:nvSpPr>
        <p:spPr>
          <a:xfrm>
            <a:off x="308970" y="1003173"/>
            <a:ext cx="969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Olomoucký kraj</a:t>
            </a:r>
          </a:p>
        </p:txBody>
      </p:sp>
      <p:graphicFrame>
        <p:nvGraphicFramePr>
          <p:cNvPr id="22" name="Chart 11">
            <a:extLst>
              <a:ext uri="{FF2B5EF4-FFF2-40B4-BE49-F238E27FC236}">
                <a16:creationId xmlns:a16="http://schemas.microsoft.com/office/drawing/2014/main" id="{013F39F8-0A8A-478C-8473-2D937502A1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43702911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23" name="TextBox 14">
            <a:extLst>
              <a:ext uri="{FF2B5EF4-FFF2-40B4-BE49-F238E27FC236}">
                <a16:creationId xmlns:a16="http://schemas.microsoft.com/office/drawing/2014/main" id="{7A87EE37-D3EB-4503-9B65-6A2CEC6CE315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484019" y="3487362"/>
            <a:ext cx="1579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Počet pacientů</a:t>
            </a:r>
          </a:p>
        </p:txBody>
      </p:sp>
      <p:sp>
        <p:nvSpPr>
          <p:cNvPr id="24" name="TextBox 31">
            <a:extLst>
              <a:ext uri="{FF2B5EF4-FFF2-40B4-BE49-F238E27FC236}">
                <a16:creationId xmlns:a16="http://schemas.microsoft.com/office/drawing/2014/main" id="{9CEFE8C2-8CA5-402C-80E3-AA873722D8DA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4" name="Tabulka 2">
            <a:extLst>
              <a:ext uri="{FF2B5EF4-FFF2-40B4-BE49-F238E27FC236}">
                <a16:creationId xmlns:a16="http://schemas.microsoft.com/office/drawing/2014/main" id="{C7419F56-A053-4B02-87F1-54DD09EBD2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7622736"/>
              </p:ext>
            </p:extLst>
          </p:nvPr>
        </p:nvGraphicFramePr>
        <p:xfrm>
          <a:off x="1134843" y="1247339"/>
          <a:ext cx="11305309" cy="3234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305309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15" name="TextBox 9">
            <a:extLst>
              <a:ext uri="{FF2B5EF4-FFF2-40B4-BE49-F238E27FC236}">
                <a16:creationId xmlns:a16="http://schemas.microsoft.com/office/drawing/2014/main" id="{82355498-320A-4F01-A23A-695183C75496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9725029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7" name="Skupina 16">
            <a:extLst>
              <a:ext uri="{FF2B5EF4-FFF2-40B4-BE49-F238E27FC236}">
                <a16:creationId xmlns:a16="http://schemas.microsoft.com/office/drawing/2014/main" id="{33533375-9E8E-4B01-8C35-365C1EB11541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9805626" y="3776731"/>
            <a:ext cx="2058749" cy="954107"/>
            <a:chOff x="10270650" y="3526984"/>
            <a:chExt cx="1888984" cy="954107"/>
          </a:xfrm>
        </p:grpSpPr>
        <p:sp>
          <p:nvSpPr>
            <p:cNvPr id="18" name="Obdélník 17">
              <a:extLst>
                <a:ext uri="{FF2B5EF4-FFF2-40B4-BE49-F238E27FC236}">
                  <a16:creationId xmlns:a16="http://schemas.microsoft.com/office/drawing/2014/main" id="{E5EC7BD5-4BAE-4CD2-902A-39C3CAB2D764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9" name="TextovéPole 28">
              <a:extLst>
                <a:ext uri="{FF2B5EF4-FFF2-40B4-BE49-F238E27FC236}">
                  <a16:creationId xmlns:a16="http://schemas.microsoft.com/office/drawing/2014/main" id="{2B2A3381-D12F-4608-A574-324EB06E37FB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b="1" dirty="0"/>
                <a:t>Kumulativní  počty hospitalizovaných na JIP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482830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2400" b="1" dirty="0">
                <a:solidFill>
                  <a:schemeClr val="tx2"/>
                </a:solidFill>
              </a:rPr>
              <a:t>Počet pacientů hospitalizovaných na JIP od 1.6. 2021</a:t>
            </a:r>
            <a:br>
              <a:rPr lang="cs-CZ" sz="2400" b="1" dirty="0">
                <a:solidFill>
                  <a:schemeClr val="tx2"/>
                </a:solidFill>
              </a:rPr>
            </a:br>
            <a:r>
              <a:rPr lang="cs-CZ" sz="2400" b="1" dirty="0">
                <a:solidFill>
                  <a:schemeClr val="tx2"/>
                </a:solidFill>
              </a:rPr>
              <a:t>– kumulativní počet nových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27837692-DCFF-483C-BF42-5C5C52C92A0D}"/>
              </a:ext>
            </a:extLst>
          </p:cNvPr>
          <p:cNvSpPr txBox="1"/>
          <p:nvPr/>
        </p:nvSpPr>
        <p:spPr>
          <a:xfrm>
            <a:off x="308970" y="1003173"/>
            <a:ext cx="969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Zlínský kraj</a:t>
            </a:r>
          </a:p>
        </p:txBody>
      </p:sp>
      <p:graphicFrame>
        <p:nvGraphicFramePr>
          <p:cNvPr id="22" name="Chart 11">
            <a:extLst>
              <a:ext uri="{FF2B5EF4-FFF2-40B4-BE49-F238E27FC236}">
                <a16:creationId xmlns:a16="http://schemas.microsoft.com/office/drawing/2014/main" id="{18527B39-056D-46D4-93E7-B49E0B1B018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52108098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23" name="TextBox 14">
            <a:extLst>
              <a:ext uri="{FF2B5EF4-FFF2-40B4-BE49-F238E27FC236}">
                <a16:creationId xmlns:a16="http://schemas.microsoft.com/office/drawing/2014/main" id="{519D2141-9299-4B5B-8218-0753BE2C7A22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484019" y="3487362"/>
            <a:ext cx="1579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Počet pacientů</a:t>
            </a:r>
          </a:p>
        </p:txBody>
      </p:sp>
      <p:sp>
        <p:nvSpPr>
          <p:cNvPr id="24" name="TextBox 31">
            <a:extLst>
              <a:ext uri="{FF2B5EF4-FFF2-40B4-BE49-F238E27FC236}">
                <a16:creationId xmlns:a16="http://schemas.microsoft.com/office/drawing/2014/main" id="{8FF0C132-90A7-44A4-BD26-DADE5234B931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4" name="Tabulka 2">
            <a:extLst>
              <a:ext uri="{FF2B5EF4-FFF2-40B4-BE49-F238E27FC236}">
                <a16:creationId xmlns:a16="http://schemas.microsoft.com/office/drawing/2014/main" id="{890C780E-2510-4969-8574-C0C315112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6852067"/>
              </p:ext>
            </p:extLst>
          </p:nvPr>
        </p:nvGraphicFramePr>
        <p:xfrm>
          <a:off x="1130531" y="1245256"/>
          <a:ext cx="10598728" cy="3234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98728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15" name="TextBox 9">
            <a:extLst>
              <a:ext uri="{FF2B5EF4-FFF2-40B4-BE49-F238E27FC236}">
                <a16:creationId xmlns:a16="http://schemas.microsoft.com/office/drawing/2014/main" id="{A57C33B3-B91A-4AA7-BCA2-2D028E083E55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9725029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7" name="Skupina 16">
            <a:extLst>
              <a:ext uri="{FF2B5EF4-FFF2-40B4-BE49-F238E27FC236}">
                <a16:creationId xmlns:a16="http://schemas.microsoft.com/office/drawing/2014/main" id="{431D2AE9-9EE9-47AA-A55F-86A8B14AA673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9805626" y="3776731"/>
            <a:ext cx="2058749" cy="954107"/>
            <a:chOff x="10270650" y="3526984"/>
            <a:chExt cx="1888984" cy="954107"/>
          </a:xfrm>
        </p:grpSpPr>
        <p:sp>
          <p:nvSpPr>
            <p:cNvPr id="25" name="Obdélník 24">
              <a:extLst>
                <a:ext uri="{FF2B5EF4-FFF2-40B4-BE49-F238E27FC236}">
                  <a16:creationId xmlns:a16="http://schemas.microsoft.com/office/drawing/2014/main" id="{4D44733C-1E42-495F-9310-9FD6354FDB3A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6" name="TextovéPole 28">
              <a:extLst>
                <a:ext uri="{FF2B5EF4-FFF2-40B4-BE49-F238E27FC236}">
                  <a16:creationId xmlns:a16="http://schemas.microsoft.com/office/drawing/2014/main" id="{7918DDCC-FB38-4A15-BA41-6F7588818623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b="1" dirty="0"/>
                <a:t>Kumulativní  počty hospitalizovaných na JIP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311061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2400" b="1" dirty="0">
                <a:solidFill>
                  <a:schemeClr val="tx2"/>
                </a:solidFill>
              </a:rPr>
              <a:t>Počet pacientů hospitalizovaných na JIP od 1.6. 2021</a:t>
            </a:r>
            <a:br>
              <a:rPr lang="cs-CZ" sz="2400" b="1" dirty="0">
                <a:solidFill>
                  <a:schemeClr val="tx2"/>
                </a:solidFill>
              </a:rPr>
            </a:br>
            <a:r>
              <a:rPr lang="cs-CZ" sz="2400" b="1" dirty="0">
                <a:solidFill>
                  <a:schemeClr val="tx2"/>
                </a:solidFill>
              </a:rPr>
              <a:t>– kumulativní počet nových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27837692-DCFF-483C-BF42-5C5C52C92A0D}"/>
              </a:ext>
            </a:extLst>
          </p:cNvPr>
          <p:cNvSpPr txBox="1"/>
          <p:nvPr/>
        </p:nvSpPr>
        <p:spPr>
          <a:xfrm>
            <a:off x="308970" y="1003173"/>
            <a:ext cx="969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Moravskoslezský kraj</a:t>
            </a:r>
          </a:p>
        </p:txBody>
      </p:sp>
      <p:graphicFrame>
        <p:nvGraphicFramePr>
          <p:cNvPr id="22" name="Chart 11">
            <a:extLst>
              <a:ext uri="{FF2B5EF4-FFF2-40B4-BE49-F238E27FC236}">
                <a16:creationId xmlns:a16="http://schemas.microsoft.com/office/drawing/2014/main" id="{27614529-58E6-45E7-ADD5-8E473C1EDA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75911519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23" name="TextBox 14">
            <a:extLst>
              <a:ext uri="{FF2B5EF4-FFF2-40B4-BE49-F238E27FC236}">
                <a16:creationId xmlns:a16="http://schemas.microsoft.com/office/drawing/2014/main" id="{75FFB0AB-60CA-4004-ACFA-199B952C55FB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484019" y="3487362"/>
            <a:ext cx="1579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Počet pacientů</a:t>
            </a:r>
          </a:p>
        </p:txBody>
      </p:sp>
      <p:sp>
        <p:nvSpPr>
          <p:cNvPr id="24" name="TextBox 31">
            <a:extLst>
              <a:ext uri="{FF2B5EF4-FFF2-40B4-BE49-F238E27FC236}">
                <a16:creationId xmlns:a16="http://schemas.microsoft.com/office/drawing/2014/main" id="{53390C9E-CDAE-437E-98AC-C02AE8080067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4" name="Tabulka 2">
            <a:extLst>
              <a:ext uri="{FF2B5EF4-FFF2-40B4-BE49-F238E27FC236}">
                <a16:creationId xmlns:a16="http://schemas.microsoft.com/office/drawing/2014/main" id="{85168065-86A3-446F-A93F-44B158EA74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6923723"/>
              </p:ext>
            </p:extLst>
          </p:nvPr>
        </p:nvGraphicFramePr>
        <p:xfrm>
          <a:off x="1130532" y="1243947"/>
          <a:ext cx="10994966" cy="3234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94966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15" name="TextBox 9">
            <a:extLst>
              <a:ext uri="{FF2B5EF4-FFF2-40B4-BE49-F238E27FC236}">
                <a16:creationId xmlns:a16="http://schemas.microsoft.com/office/drawing/2014/main" id="{00255D5A-F165-412A-A4C8-55D1447FCEE7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9725029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7" name="Skupina 16">
            <a:extLst>
              <a:ext uri="{FF2B5EF4-FFF2-40B4-BE49-F238E27FC236}">
                <a16:creationId xmlns:a16="http://schemas.microsoft.com/office/drawing/2014/main" id="{53327108-8E58-493B-94D6-06FCB7CCE40C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9805626" y="3776731"/>
            <a:ext cx="2058749" cy="954107"/>
            <a:chOff x="10270650" y="3526984"/>
            <a:chExt cx="1888984" cy="954107"/>
          </a:xfrm>
        </p:grpSpPr>
        <p:sp>
          <p:nvSpPr>
            <p:cNvPr id="25" name="Obdélník 24">
              <a:extLst>
                <a:ext uri="{FF2B5EF4-FFF2-40B4-BE49-F238E27FC236}">
                  <a16:creationId xmlns:a16="http://schemas.microsoft.com/office/drawing/2014/main" id="{6F1D157B-D496-44C1-816C-91B8444B23D6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6" name="TextovéPole 28">
              <a:extLst>
                <a:ext uri="{FF2B5EF4-FFF2-40B4-BE49-F238E27FC236}">
                  <a16:creationId xmlns:a16="http://schemas.microsoft.com/office/drawing/2014/main" id="{E351AC43-5C30-47C9-83C9-D6522D6D2CCB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b="1" dirty="0"/>
                <a:t>Kumulativní  počty hospitalizovaných na JIP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07017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>
            <p:custDataLst>
              <p:tags r:id="rId1"/>
            </p:custDataLst>
          </p:nvPr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2400" b="1" dirty="0">
                <a:solidFill>
                  <a:schemeClr val="tx2"/>
                </a:solidFill>
              </a:rPr>
              <a:t>Počet pacientů hospitalizovaných na JIP od 1.6.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E2C3FC85-5B97-4743-AB77-4865DE88F23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308971" y="1003173"/>
            <a:ext cx="1824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Středočeský kraj</a:t>
            </a:r>
          </a:p>
        </p:txBody>
      </p:sp>
      <p:graphicFrame>
        <p:nvGraphicFramePr>
          <p:cNvPr id="42" name="Chart 11">
            <a:extLst>
              <a:ext uri="{FF2B5EF4-FFF2-40B4-BE49-F238E27FC236}">
                <a16:creationId xmlns:a16="http://schemas.microsoft.com/office/drawing/2014/main" id="{1678D999-1850-49B0-96DA-3614EDCFCD0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71639465"/>
              </p:ext>
            </p:extLst>
          </p:nvPr>
        </p:nvGraphicFramePr>
        <p:xfrm>
          <a:off x="557348" y="1499008"/>
          <a:ext cx="11634651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44" name="TextBox 14">
            <a:extLst>
              <a:ext uri="{FF2B5EF4-FFF2-40B4-BE49-F238E27FC236}">
                <a16:creationId xmlns:a16="http://schemas.microsoft.com/office/drawing/2014/main" id="{757BA669-242E-4DC1-8D43-543E48FF59DF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001547" y="3331446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dirty="0"/>
              <a:t>Počet pacientů</a:t>
            </a:r>
            <a:br>
              <a:rPr lang="cs-CZ" dirty="0"/>
            </a:br>
            <a:r>
              <a:rPr lang="cs-CZ" dirty="0"/>
              <a:t>vyžadujících intenzivní péči</a:t>
            </a:r>
          </a:p>
        </p:txBody>
      </p:sp>
      <p:sp>
        <p:nvSpPr>
          <p:cNvPr id="45" name="TextBox 31">
            <a:extLst>
              <a:ext uri="{FF2B5EF4-FFF2-40B4-BE49-F238E27FC236}">
                <a16:creationId xmlns:a16="http://schemas.microsoft.com/office/drawing/2014/main" id="{9DDC6401-D3EE-4590-9341-AA2762F8D52E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4" name="Tabulka 2">
            <a:extLst>
              <a:ext uri="{FF2B5EF4-FFF2-40B4-BE49-F238E27FC236}">
                <a16:creationId xmlns:a16="http://schemas.microsoft.com/office/drawing/2014/main" id="{44B08EB3-E8D4-447D-8759-4AA20C8380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7305022"/>
              </p:ext>
            </p:extLst>
          </p:nvPr>
        </p:nvGraphicFramePr>
        <p:xfrm>
          <a:off x="2173638" y="1003173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
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solidFill>
                            <a:srgbClr val="FF0000"/>
                          </a:solidFill>
                          <a:effectLst/>
                        </a:rPr>
                        <a:t>Aktuální volná kapacita lůžek JIP: 131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sp>
        <p:nvSpPr>
          <p:cNvPr id="15" name="TextBox 9">
            <a:extLst>
              <a:ext uri="{FF2B5EF4-FFF2-40B4-BE49-F238E27FC236}">
                <a16:creationId xmlns:a16="http://schemas.microsoft.com/office/drawing/2014/main" id="{82BEC5CA-14C9-4DA8-8230-0C0A183908C4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6" name="Skupina 15">
            <a:extLst>
              <a:ext uri="{FF2B5EF4-FFF2-40B4-BE49-F238E27FC236}">
                <a16:creationId xmlns:a16="http://schemas.microsoft.com/office/drawing/2014/main" id="{55005216-58C4-488A-9104-F3D0668892C4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10150860" y="3776731"/>
            <a:ext cx="1888984" cy="738664"/>
            <a:chOff x="10270650" y="3526984"/>
            <a:chExt cx="1888984" cy="738664"/>
          </a:xfrm>
        </p:grpSpPr>
        <p:sp>
          <p:nvSpPr>
            <p:cNvPr id="17" name="Obdélník 16">
              <a:extLst>
                <a:ext uri="{FF2B5EF4-FFF2-40B4-BE49-F238E27FC236}">
                  <a16:creationId xmlns:a16="http://schemas.microsoft.com/office/drawing/2014/main" id="{C78BBF08-4968-41F4-8A34-D02944AD8701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3" name="TextovéPole 28">
              <a:extLst>
                <a:ext uri="{FF2B5EF4-FFF2-40B4-BE49-F238E27FC236}">
                  <a16:creationId xmlns:a16="http://schemas.microsoft.com/office/drawing/2014/main" id="{503356C9-A0CF-4C0E-BA68-14AE1308A99D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b="1" dirty="0"/>
                <a:t>Reálné počty hospitalizovaných na JIP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43687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2400" b="1" dirty="0">
                <a:solidFill>
                  <a:schemeClr val="tx2"/>
                </a:solidFill>
              </a:rPr>
              <a:t>Počet pacientů hospitalizovaných na JIP od 1.6.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E2C3FC85-5B97-4743-AB77-4865DE88F231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08971" y="1003173"/>
            <a:ext cx="1653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Jihočeský kraj </a:t>
            </a:r>
          </a:p>
        </p:txBody>
      </p:sp>
      <p:graphicFrame>
        <p:nvGraphicFramePr>
          <p:cNvPr id="42" name="Chart 11">
            <a:extLst>
              <a:ext uri="{FF2B5EF4-FFF2-40B4-BE49-F238E27FC236}">
                <a16:creationId xmlns:a16="http://schemas.microsoft.com/office/drawing/2014/main" id="{2A04911D-CACC-40E9-B7F3-B4ABECDC1D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53344215"/>
              </p:ext>
            </p:extLst>
          </p:nvPr>
        </p:nvGraphicFramePr>
        <p:xfrm>
          <a:off x="557348" y="1499008"/>
          <a:ext cx="11634651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44" name="TextBox 14">
            <a:extLst>
              <a:ext uri="{FF2B5EF4-FFF2-40B4-BE49-F238E27FC236}">
                <a16:creationId xmlns:a16="http://schemas.microsoft.com/office/drawing/2014/main" id="{A21B873F-EB74-4E61-B342-7919FA155A92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1001547" y="3331446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dirty="0"/>
              <a:t>Počet pacientů</a:t>
            </a:r>
            <a:br>
              <a:rPr lang="cs-CZ" dirty="0"/>
            </a:br>
            <a:r>
              <a:rPr lang="cs-CZ" dirty="0"/>
              <a:t>vyžadujících intenzivní péči</a:t>
            </a:r>
          </a:p>
        </p:txBody>
      </p:sp>
      <p:sp>
        <p:nvSpPr>
          <p:cNvPr id="45" name="TextBox 31">
            <a:extLst>
              <a:ext uri="{FF2B5EF4-FFF2-40B4-BE49-F238E27FC236}">
                <a16:creationId xmlns:a16="http://schemas.microsoft.com/office/drawing/2014/main" id="{8329E564-1414-431B-90EB-841146634A50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4" name="Tabulka 2">
            <a:extLst>
              <a:ext uri="{FF2B5EF4-FFF2-40B4-BE49-F238E27FC236}">
                <a16:creationId xmlns:a16="http://schemas.microsoft.com/office/drawing/2014/main" id="{2D216534-AFDA-4250-AADA-3EF7CDFC00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7566148"/>
              </p:ext>
            </p:extLst>
          </p:nvPr>
        </p:nvGraphicFramePr>
        <p:xfrm>
          <a:off x="1866070" y="1003173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
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solidFill>
                            <a:srgbClr val="FF0000"/>
                          </a:solidFill>
                          <a:effectLst/>
                        </a:rPr>
                        <a:t>Aktuální volná kapacita lůžek JIP: 111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sp>
        <p:nvSpPr>
          <p:cNvPr id="15" name="TextBox 9">
            <a:extLst>
              <a:ext uri="{FF2B5EF4-FFF2-40B4-BE49-F238E27FC236}">
                <a16:creationId xmlns:a16="http://schemas.microsoft.com/office/drawing/2014/main" id="{FBEF6641-F353-4F7F-8EC5-D771E0847DC1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6" name="Skupina 15">
            <a:extLst>
              <a:ext uri="{FF2B5EF4-FFF2-40B4-BE49-F238E27FC236}">
                <a16:creationId xmlns:a16="http://schemas.microsoft.com/office/drawing/2014/main" id="{EDDFBF04-3E67-4550-BEFF-332785F3B4EF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0150860" y="3776731"/>
            <a:ext cx="1888984" cy="738664"/>
            <a:chOff x="10270650" y="3526984"/>
            <a:chExt cx="1888984" cy="738664"/>
          </a:xfrm>
        </p:grpSpPr>
        <p:sp>
          <p:nvSpPr>
            <p:cNvPr id="17" name="Obdélník 16">
              <a:extLst>
                <a:ext uri="{FF2B5EF4-FFF2-40B4-BE49-F238E27FC236}">
                  <a16:creationId xmlns:a16="http://schemas.microsoft.com/office/drawing/2014/main" id="{6088352F-A016-4FBA-AD73-69DF10465744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3" name="TextovéPole 28">
              <a:extLst>
                <a:ext uri="{FF2B5EF4-FFF2-40B4-BE49-F238E27FC236}">
                  <a16:creationId xmlns:a16="http://schemas.microsoft.com/office/drawing/2014/main" id="{1B0E5236-8560-4581-A686-7FB45454770B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b="1" dirty="0"/>
                <a:t>Reálné počty hospitalizovaných na JIP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84272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2400" b="1" dirty="0">
                <a:solidFill>
                  <a:schemeClr val="tx2"/>
                </a:solidFill>
              </a:rPr>
              <a:t>Počet pacientů hospitalizovaných na JIP od 1.6.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E2C3FC85-5B97-4743-AB77-4865DE88F231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08971" y="1003173"/>
            <a:ext cx="1519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Plzeňský kraj</a:t>
            </a:r>
          </a:p>
        </p:txBody>
      </p:sp>
      <p:graphicFrame>
        <p:nvGraphicFramePr>
          <p:cNvPr id="42" name="Chart 11">
            <a:extLst>
              <a:ext uri="{FF2B5EF4-FFF2-40B4-BE49-F238E27FC236}">
                <a16:creationId xmlns:a16="http://schemas.microsoft.com/office/drawing/2014/main" id="{1AACA530-A92A-4FFD-A613-B409B0ECF14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50277239"/>
              </p:ext>
            </p:extLst>
          </p:nvPr>
        </p:nvGraphicFramePr>
        <p:xfrm>
          <a:off x="557348" y="1499008"/>
          <a:ext cx="11634651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44" name="TextBox 14">
            <a:extLst>
              <a:ext uri="{FF2B5EF4-FFF2-40B4-BE49-F238E27FC236}">
                <a16:creationId xmlns:a16="http://schemas.microsoft.com/office/drawing/2014/main" id="{5B83CD47-3A18-420B-8D2A-961B32A3F3DA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1001547" y="3331446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dirty="0"/>
              <a:t>Počet pacientů</a:t>
            </a:r>
            <a:br>
              <a:rPr lang="cs-CZ" dirty="0"/>
            </a:br>
            <a:r>
              <a:rPr lang="cs-CZ" dirty="0"/>
              <a:t>vyžadujících intenzivní péči</a:t>
            </a:r>
          </a:p>
        </p:txBody>
      </p:sp>
      <p:sp>
        <p:nvSpPr>
          <p:cNvPr id="45" name="TextBox 31">
            <a:extLst>
              <a:ext uri="{FF2B5EF4-FFF2-40B4-BE49-F238E27FC236}">
                <a16:creationId xmlns:a16="http://schemas.microsoft.com/office/drawing/2014/main" id="{469890D3-5EED-4FCC-81B2-4F1C6F13F838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4" name="Tabulka 2">
            <a:extLst>
              <a:ext uri="{FF2B5EF4-FFF2-40B4-BE49-F238E27FC236}">
                <a16:creationId xmlns:a16="http://schemas.microsoft.com/office/drawing/2014/main" id="{10719826-4D66-4B50-9D39-55C84D9A8D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4200101"/>
              </p:ext>
            </p:extLst>
          </p:nvPr>
        </p:nvGraphicFramePr>
        <p:xfrm>
          <a:off x="1822134" y="1003173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
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solidFill>
                            <a:srgbClr val="FF0000"/>
                          </a:solidFill>
                          <a:effectLst/>
                        </a:rPr>
                        <a:t>Aktuální volná kapacita lůžek JIP: 102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sp>
        <p:nvSpPr>
          <p:cNvPr id="15" name="TextBox 9">
            <a:extLst>
              <a:ext uri="{FF2B5EF4-FFF2-40B4-BE49-F238E27FC236}">
                <a16:creationId xmlns:a16="http://schemas.microsoft.com/office/drawing/2014/main" id="{9EC3419F-3CAA-41F1-AB03-902F81CC8FFB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6" name="Skupina 15">
            <a:extLst>
              <a:ext uri="{FF2B5EF4-FFF2-40B4-BE49-F238E27FC236}">
                <a16:creationId xmlns:a16="http://schemas.microsoft.com/office/drawing/2014/main" id="{655D000F-8AF3-44BE-AA59-8998DAFAF76B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0150860" y="3776731"/>
            <a:ext cx="1888984" cy="738664"/>
            <a:chOff x="10270650" y="3526984"/>
            <a:chExt cx="1888984" cy="738664"/>
          </a:xfrm>
        </p:grpSpPr>
        <p:sp>
          <p:nvSpPr>
            <p:cNvPr id="17" name="Obdélník 16">
              <a:extLst>
                <a:ext uri="{FF2B5EF4-FFF2-40B4-BE49-F238E27FC236}">
                  <a16:creationId xmlns:a16="http://schemas.microsoft.com/office/drawing/2014/main" id="{CEB980D2-FD8E-4D45-8F13-B8462B5D84E9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3" name="TextovéPole 28">
              <a:extLst>
                <a:ext uri="{FF2B5EF4-FFF2-40B4-BE49-F238E27FC236}">
                  <a16:creationId xmlns:a16="http://schemas.microsoft.com/office/drawing/2014/main" id="{354713AB-76CF-45D8-B683-E2A4EDD95271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b="1" dirty="0"/>
                <a:t>Reálné počty hospitalizovaných na JIP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88885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2400" b="1" dirty="0">
                <a:solidFill>
                  <a:schemeClr val="tx2"/>
                </a:solidFill>
              </a:rPr>
              <a:t>Počet pacientů hospitalizovaných na JIP od 1.6.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E2C3FC85-5B97-4743-AB77-4865DE88F231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08971" y="1003173"/>
            <a:ext cx="1805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Karlovarský kraj</a:t>
            </a:r>
          </a:p>
        </p:txBody>
      </p:sp>
      <p:graphicFrame>
        <p:nvGraphicFramePr>
          <p:cNvPr id="42" name="Chart 11">
            <a:extLst>
              <a:ext uri="{FF2B5EF4-FFF2-40B4-BE49-F238E27FC236}">
                <a16:creationId xmlns:a16="http://schemas.microsoft.com/office/drawing/2014/main" id="{17BCFCF7-3C31-4884-9ECD-6A201A4EED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96198180"/>
              </p:ext>
            </p:extLst>
          </p:nvPr>
        </p:nvGraphicFramePr>
        <p:xfrm>
          <a:off x="557348" y="1499008"/>
          <a:ext cx="11634651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44" name="TextBox 14">
            <a:extLst>
              <a:ext uri="{FF2B5EF4-FFF2-40B4-BE49-F238E27FC236}">
                <a16:creationId xmlns:a16="http://schemas.microsoft.com/office/drawing/2014/main" id="{1FB581D9-85E1-4EB1-8A0C-2560641D406E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1001547" y="3331446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dirty="0"/>
              <a:t>Počet pacientů</a:t>
            </a:r>
            <a:br>
              <a:rPr lang="cs-CZ" dirty="0"/>
            </a:br>
            <a:r>
              <a:rPr lang="cs-CZ" dirty="0"/>
              <a:t>vyžadujících intenzivní péči</a:t>
            </a:r>
          </a:p>
        </p:txBody>
      </p:sp>
      <p:sp>
        <p:nvSpPr>
          <p:cNvPr id="45" name="TextBox 31">
            <a:extLst>
              <a:ext uri="{FF2B5EF4-FFF2-40B4-BE49-F238E27FC236}">
                <a16:creationId xmlns:a16="http://schemas.microsoft.com/office/drawing/2014/main" id="{0385BA72-9716-4C6D-8344-7F4D15AC2248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5" name="Tabulka 2">
            <a:extLst>
              <a:ext uri="{FF2B5EF4-FFF2-40B4-BE49-F238E27FC236}">
                <a16:creationId xmlns:a16="http://schemas.microsoft.com/office/drawing/2014/main" id="{D2119C31-6FBC-4017-8125-C38DFA1BAC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7823337"/>
              </p:ext>
            </p:extLst>
          </p:nvPr>
        </p:nvGraphicFramePr>
        <p:xfrm>
          <a:off x="2165325" y="1003173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
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solidFill>
                            <a:srgbClr val="FF0000"/>
                          </a:solidFill>
                          <a:effectLst/>
                        </a:rPr>
                        <a:t>Aktuální volná kapacita lůžek JIP: 32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sp>
        <p:nvSpPr>
          <p:cNvPr id="16" name="TextBox 9">
            <a:extLst>
              <a:ext uri="{FF2B5EF4-FFF2-40B4-BE49-F238E27FC236}">
                <a16:creationId xmlns:a16="http://schemas.microsoft.com/office/drawing/2014/main" id="{01DEDF3D-F376-4753-87C2-534EFA8E5C5A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7" name="Skupina 16">
            <a:extLst>
              <a:ext uri="{FF2B5EF4-FFF2-40B4-BE49-F238E27FC236}">
                <a16:creationId xmlns:a16="http://schemas.microsoft.com/office/drawing/2014/main" id="{31C920BD-BE3A-4264-B26F-FCA28EB70D76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0150860" y="3776731"/>
            <a:ext cx="1888984" cy="738664"/>
            <a:chOff x="10270650" y="3526984"/>
            <a:chExt cx="1888984" cy="738664"/>
          </a:xfrm>
        </p:grpSpPr>
        <p:sp>
          <p:nvSpPr>
            <p:cNvPr id="18" name="Obdélník 17">
              <a:extLst>
                <a:ext uri="{FF2B5EF4-FFF2-40B4-BE49-F238E27FC236}">
                  <a16:creationId xmlns:a16="http://schemas.microsoft.com/office/drawing/2014/main" id="{7A8E4F60-D1CF-47FC-BE76-DDCD921023DD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2" name="TextovéPole 28">
              <a:extLst>
                <a:ext uri="{FF2B5EF4-FFF2-40B4-BE49-F238E27FC236}">
                  <a16:creationId xmlns:a16="http://schemas.microsoft.com/office/drawing/2014/main" id="{731946D4-4F23-4C96-852D-4B865939DEB2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b="1" dirty="0"/>
                <a:t>Reálné počty hospitalizovaných na JIP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67581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2400" b="1" dirty="0">
                <a:solidFill>
                  <a:schemeClr val="tx2"/>
                </a:solidFill>
              </a:rPr>
              <a:t>Počet pacientů hospitalizovaných na JIP od 1.6.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E2C3FC85-5B97-4743-AB77-4865DE88F231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08971" y="1003172"/>
            <a:ext cx="1424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Ústecký kraj</a:t>
            </a:r>
          </a:p>
        </p:txBody>
      </p:sp>
      <p:graphicFrame>
        <p:nvGraphicFramePr>
          <p:cNvPr id="42" name="Chart 11">
            <a:extLst>
              <a:ext uri="{FF2B5EF4-FFF2-40B4-BE49-F238E27FC236}">
                <a16:creationId xmlns:a16="http://schemas.microsoft.com/office/drawing/2014/main" id="{9081278E-1859-499E-A660-995C49E4685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00724323"/>
              </p:ext>
            </p:extLst>
          </p:nvPr>
        </p:nvGraphicFramePr>
        <p:xfrm>
          <a:off x="557348" y="1499008"/>
          <a:ext cx="11634651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44" name="TextBox 14">
            <a:extLst>
              <a:ext uri="{FF2B5EF4-FFF2-40B4-BE49-F238E27FC236}">
                <a16:creationId xmlns:a16="http://schemas.microsoft.com/office/drawing/2014/main" id="{91F6A506-E8C6-4D83-B7FA-AAB3ED7AF004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1001547" y="3331446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dirty="0"/>
              <a:t>Počet pacientů</a:t>
            </a:r>
            <a:br>
              <a:rPr lang="cs-CZ" dirty="0"/>
            </a:br>
            <a:r>
              <a:rPr lang="cs-CZ" dirty="0"/>
              <a:t>vyžadujících intenzivní péči</a:t>
            </a:r>
          </a:p>
        </p:txBody>
      </p:sp>
      <p:sp>
        <p:nvSpPr>
          <p:cNvPr id="45" name="TextBox 31">
            <a:extLst>
              <a:ext uri="{FF2B5EF4-FFF2-40B4-BE49-F238E27FC236}">
                <a16:creationId xmlns:a16="http://schemas.microsoft.com/office/drawing/2014/main" id="{6E9D42A2-679B-4115-861D-307A533B0DE3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4" name="Tabulka 2">
            <a:extLst>
              <a:ext uri="{FF2B5EF4-FFF2-40B4-BE49-F238E27FC236}">
                <a16:creationId xmlns:a16="http://schemas.microsoft.com/office/drawing/2014/main" id="{8EC9ABBB-F8C3-4DA7-95A0-815930E200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7979180"/>
              </p:ext>
            </p:extLst>
          </p:nvPr>
        </p:nvGraphicFramePr>
        <p:xfrm>
          <a:off x="1776071" y="1003172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
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solidFill>
                            <a:srgbClr val="FF0000"/>
                          </a:solidFill>
                          <a:effectLst/>
                        </a:rPr>
                        <a:t>Aktuální volná kapacita lůžek JIP: 149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sp>
        <p:nvSpPr>
          <p:cNvPr id="24" name="TextBox 9">
            <a:extLst>
              <a:ext uri="{FF2B5EF4-FFF2-40B4-BE49-F238E27FC236}">
                <a16:creationId xmlns:a16="http://schemas.microsoft.com/office/drawing/2014/main" id="{D7428D86-FC28-4BEF-A7AE-C7DD7FECC82D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25" name="Skupina 24">
            <a:extLst>
              <a:ext uri="{FF2B5EF4-FFF2-40B4-BE49-F238E27FC236}">
                <a16:creationId xmlns:a16="http://schemas.microsoft.com/office/drawing/2014/main" id="{109AC08D-3B47-4E42-B404-9280C2EBB131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0150860" y="3776731"/>
            <a:ext cx="1888984" cy="738664"/>
            <a:chOff x="10270650" y="3526984"/>
            <a:chExt cx="1888984" cy="738664"/>
          </a:xfrm>
        </p:grpSpPr>
        <p:sp>
          <p:nvSpPr>
            <p:cNvPr id="26" name="Obdélník 25">
              <a:extLst>
                <a:ext uri="{FF2B5EF4-FFF2-40B4-BE49-F238E27FC236}">
                  <a16:creationId xmlns:a16="http://schemas.microsoft.com/office/drawing/2014/main" id="{6CB14CF1-4499-4F06-B5B1-2D6770950877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7" name="TextovéPole 28">
              <a:extLst>
                <a:ext uri="{FF2B5EF4-FFF2-40B4-BE49-F238E27FC236}">
                  <a16:creationId xmlns:a16="http://schemas.microsoft.com/office/drawing/2014/main" id="{EF872B93-CA40-41CD-8D2C-FD6C409B16E3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b="1" dirty="0"/>
                <a:t>Reálné počty hospitalizovaných na JIP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4646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Chart 11">
            <a:extLst>
              <a:ext uri="{FF2B5EF4-FFF2-40B4-BE49-F238E27FC236}">
                <a16:creationId xmlns:a16="http://schemas.microsoft.com/office/drawing/2014/main" id="{8DD95BDE-9EA5-4D94-B5AC-A6A1F0DE001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89798894"/>
              </p:ext>
            </p:extLst>
          </p:nvPr>
        </p:nvGraphicFramePr>
        <p:xfrm>
          <a:off x="557348" y="1499008"/>
          <a:ext cx="11634651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2400" b="1" dirty="0">
                <a:solidFill>
                  <a:schemeClr val="tx2"/>
                </a:solidFill>
              </a:rPr>
              <a:t>Počet pacientů hospitalizovaných na JIP od 1.6.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E2C3FC85-5B97-4743-AB77-4865DE88F231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08971" y="1003172"/>
            <a:ext cx="1557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Liberecký kraj</a:t>
            </a:r>
          </a:p>
        </p:txBody>
      </p:sp>
      <p:sp>
        <p:nvSpPr>
          <p:cNvPr id="47" name="TextBox 14">
            <a:extLst>
              <a:ext uri="{FF2B5EF4-FFF2-40B4-BE49-F238E27FC236}">
                <a16:creationId xmlns:a16="http://schemas.microsoft.com/office/drawing/2014/main" id="{73DBAC9F-1D60-4927-B501-8D23F8069186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1001547" y="3331446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dirty="0"/>
              <a:t>Počet pacientů</a:t>
            </a:r>
            <a:br>
              <a:rPr lang="cs-CZ" dirty="0"/>
            </a:br>
            <a:r>
              <a:rPr lang="cs-CZ" dirty="0"/>
              <a:t>vyžadujících intenzivní péči</a:t>
            </a:r>
          </a:p>
        </p:txBody>
      </p:sp>
      <p:sp>
        <p:nvSpPr>
          <p:cNvPr id="48" name="TextBox 31">
            <a:extLst>
              <a:ext uri="{FF2B5EF4-FFF2-40B4-BE49-F238E27FC236}">
                <a16:creationId xmlns:a16="http://schemas.microsoft.com/office/drawing/2014/main" id="{B8A45F97-BDC3-4B04-981C-98E021C880B7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4" name="Tabulka 2">
            <a:extLst>
              <a:ext uri="{FF2B5EF4-FFF2-40B4-BE49-F238E27FC236}">
                <a16:creationId xmlns:a16="http://schemas.microsoft.com/office/drawing/2014/main" id="{67A93822-FD8D-4C16-95A6-992321D2F5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378785"/>
              </p:ext>
            </p:extLst>
          </p:nvPr>
        </p:nvGraphicFramePr>
        <p:xfrm>
          <a:off x="1917039" y="1003172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
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solidFill>
                            <a:srgbClr val="FF0000"/>
                          </a:solidFill>
                          <a:effectLst/>
                        </a:rPr>
                        <a:t>Aktuální volná kapacita lůžek JIP: 46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sp>
        <p:nvSpPr>
          <p:cNvPr id="15" name="TextBox 9">
            <a:extLst>
              <a:ext uri="{FF2B5EF4-FFF2-40B4-BE49-F238E27FC236}">
                <a16:creationId xmlns:a16="http://schemas.microsoft.com/office/drawing/2014/main" id="{6AB9C499-6AEC-4E7E-BA11-6E2833F4AA3D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6" name="Skupina 15">
            <a:extLst>
              <a:ext uri="{FF2B5EF4-FFF2-40B4-BE49-F238E27FC236}">
                <a16:creationId xmlns:a16="http://schemas.microsoft.com/office/drawing/2014/main" id="{C88ACD8A-EA02-4D32-888D-C6563E222721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0150860" y="3776731"/>
            <a:ext cx="1888984" cy="738664"/>
            <a:chOff x="10270650" y="3526984"/>
            <a:chExt cx="1888984" cy="738664"/>
          </a:xfrm>
        </p:grpSpPr>
        <p:sp>
          <p:nvSpPr>
            <p:cNvPr id="17" name="Obdélník 16">
              <a:extLst>
                <a:ext uri="{FF2B5EF4-FFF2-40B4-BE49-F238E27FC236}">
                  <a16:creationId xmlns:a16="http://schemas.microsoft.com/office/drawing/2014/main" id="{CE479BA8-6F02-4839-960A-34B10F542B52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4" name="TextovéPole 28">
              <a:extLst>
                <a:ext uri="{FF2B5EF4-FFF2-40B4-BE49-F238E27FC236}">
                  <a16:creationId xmlns:a16="http://schemas.microsoft.com/office/drawing/2014/main" id="{E1E22BC0-2A61-4951-8186-99BAA276C125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b="1" dirty="0"/>
                <a:t>Reálné počty hospitalizovaných na JIP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2187063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CUSTOMSORTGLOBALLY" val="Tru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KIP0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KIP02" id="{2D4A943D-6CF5-40F5-A5FA-3C4268B520E4}" vid="{E1241590-6921-44BE-A193-115F12259E7B}"/>
    </a:ext>
  </a:extLst>
</a:theme>
</file>

<file path=ppt/theme/theme3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625</TotalTime>
  <Words>1051</Words>
  <Application>Microsoft Office PowerPoint</Application>
  <PresentationFormat>Širokoúhlá obrazovka</PresentationFormat>
  <Paragraphs>243</Paragraphs>
  <Slides>32</Slides>
  <Notes>30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2</vt:i4>
      </vt:variant>
      <vt:variant>
        <vt:lpstr>Nadpisy snímků</vt:lpstr>
      </vt:variant>
      <vt:variant>
        <vt:i4>32</vt:i4>
      </vt:variant>
    </vt:vector>
  </HeadingPairs>
  <TitlesOfParts>
    <vt:vector size="37" baseType="lpstr">
      <vt:lpstr>Arial</vt:lpstr>
      <vt:lpstr>Calibri</vt:lpstr>
      <vt:lpstr>Calibri Light</vt:lpstr>
      <vt:lpstr>Motiv Office</vt:lpstr>
      <vt:lpstr>KKIP02</vt:lpstr>
      <vt:lpstr> Epidemie COVID-19 v ČR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Epidemie COVID-19 v ČR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Prediktivní model epidemie COVID-19 v ČR</dc:title>
  <dc:creator>Benešová Klára Mgr.</dc:creator>
  <cp:lastModifiedBy>Dušek Ladislav prof. RNDr. Ph.D.</cp:lastModifiedBy>
  <cp:revision>235</cp:revision>
  <dcterms:created xsi:type="dcterms:W3CDTF">2021-03-07T17:04:34Z</dcterms:created>
  <dcterms:modified xsi:type="dcterms:W3CDTF">2021-08-30T18:16:37Z</dcterms:modified>
</cp:coreProperties>
</file>