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140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56</c:v>
                </c:pt>
                <c:pt idx="29">
                  <c:v>57</c:v>
                </c:pt>
                <c:pt idx="30">
                  <c:v>48</c:v>
                </c:pt>
                <c:pt idx="31">
                  <c:v>38</c:v>
                </c:pt>
                <c:pt idx="32">
                  <c:v>27</c:v>
                </c:pt>
                <c:pt idx="33">
                  <c:v>29</c:v>
                </c:pt>
                <c:pt idx="34">
                  <c:v>32</c:v>
                </c:pt>
                <c:pt idx="35">
                  <c:v>31</c:v>
                </c:pt>
                <c:pt idx="36">
                  <c:v>41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31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57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53</c:v>
                </c:pt>
                <c:pt idx="74">
                  <c:v>56</c:v>
                </c:pt>
                <c:pt idx="75">
                  <c:v>57</c:v>
                </c:pt>
                <c:pt idx="76">
                  <c:v>68</c:v>
                </c:pt>
                <c:pt idx="77">
                  <c:v>68</c:v>
                </c:pt>
                <c:pt idx="78">
                  <c:v>71</c:v>
                </c:pt>
                <c:pt idx="79">
                  <c:v>68</c:v>
                </c:pt>
                <c:pt idx="80">
                  <c:v>70</c:v>
                </c:pt>
                <c:pt idx="81">
                  <c:v>58</c:v>
                </c:pt>
                <c:pt idx="82">
                  <c:v>63</c:v>
                </c:pt>
                <c:pt idx="83">
                  <c:v>66</c:v>
                </c:pt>
                <c:pt idx="84">
                  <c:v>65</c:v>
                </c:pt>
                <c:pt idx="85">
                  <c:v>66</c:v>
                </c:pt>
                <c:pt idx="86">
                  <c:v>65</c:v>
                </c:pt>
                <c:pt idx="87">
                  <c:v>66</c:v>
                </c:pt>
                <c:pt idx="8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3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8</c:v>
                </c:pt>
                <c:pt idx="33">
                  <c:v>9</c:v>
                </c:pt>
                <c:pt idx="34">
                  <c:v>8</c:v>
                </c:pt>
                <c:pt idx="35">
                  <c:v>7</c:v>
                </c:pt>
                <c:pt idx="36">
                  <c:v>10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1E-3</c:v>
                </c:pt>
                <c:pt idx="62">
                  <c:v>1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1E-3</c:v>
                </c:pt>
                <c:pt idx="72">
                  <c:v>1E-3</c:v>
                </c:pt>
                <c:pt idx="73">
                  <c:v>1E-3</c:v>
                </c:pt>
                <c:pt idx="74">
                  <c:v>1E-3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10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36</c:v>
                </c:pt>
                <c:pt idx="1">
                  <c:v>78</c:v>
                </c:pt>
                <c:pt idx="2">
                  <c:v>100</c:v>
                </c:pt>
                <c:pt idx="3">
                  <c:v>129</c:v>
                </c:pt>
                <c:pt idx="4">
                  <c:v>144</c:v>
                </c:pt>
                <c:pt idx="5">
                  <c:v>156</c:v>
                </c:pt>
                <c:pt idx="6">
                  <c:v>170</c:v>
                </c:pt>
                <c:pt idx="7">
                  <c:v>193</c:v>
                </c:pt>
                <c:pt idx="8">
                  <c:v>209</c:v>
                </c:pt>
                <c:pt idx="9">
                  <c:v>230</c:v>
                </c:pt>
                <c:pt idx="10">
                  <c:v>240</c:v>
                </c:pt>
                <c:pt idx="11">
                  <c:v>248</c:v>
                </c:pt>
                <c:pt idx="12">
                  <c:v>253</c:v>
                </c:pt>
                <c:pt idx="13">
                  <c:v>263</c:v>
                </c:pt>
                <c:pt idx="14">
                  <c:v>272</c:v>
                </c:pt>
                <c:pt idx="15">
                  <c:v>279</c:v>
                </c:pt>
                <c:pt idx="16">
                  <c:v>303</c:v>
                </c:pt>
                <c:pt idx="17">
                  <c:v>311</c:v>
                </c:pt>
                <c:pt idx="18">
                  <c:v>321</c:v>
                </c:pt>
                <c:pt idx="19">
                  <c:v>323</c:v>
                </c:pt>
                <c:pt idx="20">
                  <c:v>331</c:v>
                </c:pt>
                <c:pt idx="21">
                  <c:v>338</c:v>
                </c:pt>
                <c:pt idx="22">
                  <c:v>345</c:v>
                </c:pt>
                <c:pt idx="23">
                  <c:v>351</c:v>
                </c:pt>
                <c:pt idx="24">
                  <c:v>357</c:v>
                </c:pt>
                <c:pt idx="25">
                  <c:v>359</c:v>
                </c:pt>
                <c:pt idx="26">
                  <c:v>362</c:v>
                </c:pt>
                <c:pt idx="27">
                  <c:v>369</c:v>
                </c:pt>
                <c:pt idx="28">
                  <c:v>371</c:v>
                </c:pt>
                <c:pt idx="29">
                  <c:v>385</c:v>
                </c:pt>
                <c:pt idx="30">
                  <c:v>389</c:v>
                </c:pt>
                <c:pt idx="31">
                  <c:v>391</c:v>
                </c:pt>
                <c:pt idx="32">
                  <c:v>393</c:v>
                </c:pt>
                <c:pt idx="33">
                  <c:v>396</c:v>
                </c:pt>
                <c:pt idx="34">
                  <c:v>398</c:v>
                </c:pt>
                <c:pt idx="35">
                  <c:v>398</c:v>
                </c:pt>
                <c:pt idx="36">
                  <c:v>406</c:v>
                </c:pt>
                <c:pt idx="37">
                  <c:v>410</c:v>
                </c:pt>
                <c:pt idx="38">
                  <c:v>415</c:v>
                </c:pt>
                <c:pt idx="39">
                  <c:v>418</c:v>
                </c:pt>
                <c:pt idx="40">
                  <c:v>423</c:v>
                </c:pt>
                <c:pt idx="41">
                  <c:v>431</c:v>
                </c:pt>
                <c:pt idx="42">
                  <c:v>431</c:v>
                </c:pt>
                <c:pt idx="43">
                  <c:v>436</c:v>
                </c:pt>
                <c:pt idx="44">
                  <c:v>442</c:v>
                </c:pt>
                <c:pt idx="45">
                  <c:v>448</c:v>
                </c:pt>
                <c:pt idx="46">
                  <c:v>452</c:v>
                </c:pt>
                <c:pt idx="47">
                  <c:v>454</c:v>
                </c:pt>
                <c:pt idx="48">
                  <c:v>464</c:v>
                </c:pt>
                <c:pt idx="49">
                  <c:v>469</c:v>
                </c:pt>
                <c:pt idx="50">
                  <c:v>475</c:v>
                </c:pt>
                <c:pt idx="51">
                  <c:v>481</c:v>
                </c:pt>
                <c:pt idx="52">
                  <c:v>486</c:v>
                </c:pt>
                <c:pt idx="53">
                  <c:v>492</c:v>
                </c:pt>
                <c:pt idx="54">
                  <c:v>500</c:v>
                </c:pt>
                <c:pt idx="55">
                  <c:v>514</c:v>
                </c:pt>
                <c:pt idx="56">
                  <c:v>517</c:v>
                </c:pt>
                <c:pt idx="57">
                  <c:v>524</c:v>
                </c:pt>
                <c:pt idx="58">
                  <c:v>535</c:v>
                </c:pt>
                <c:pt idx="59">
                  <c:v>539</c:v>
                </c:pt>
                <c:pt idx="60">
                  <c:v>544</c:v>
                </c:pt>
                <c:pt idx="61">
                  <c:v>548</c:v>
                </c:pt>
                <c:pt idx="62">
                  <c:v>557</c:v>
                </c:pt>
                <c:pt idx="63">
                  <c:v>560</c:v>
                </c:pt>
                <c:pt idx="64">
                  <c:v>572</c:v>
                </c:pt>
                <c:pt idx="65">
                  <c:v>575</c:v>
                </c:pt>
                <c:pt idx="66">
                  <c:v>585</c:v>
                </c:pt>
                <c:pt idx="67">
                  <c:v>591</c:v>
                </c:pt>
                <c:pt idx="68">
                  <c:v>593</c:v>
                </c:pt>
                <c:pt idx="69">
                  <c:v>600</c:v>
                </c:pt>
                <c:pt idx="70">
                  <c:v>607</c:v>
                </c:pt>
                <c:pt idx="71">
                  <c:v>614</c:v>
                </c:pt>
                <c:pt idx="72">
                  <c:v>619</c:v>
                </c:pt>
                <c:pt idx="73">
                  <c:v>625</c:v>
                </c:pt>
                <c:pt idx="74">
                  <c:v>634</c:v>
                </c:pt>
                <c:pt idx="75">
                  <c:v>639</c:v>
                </c:pt>
                <c:pt idx="76">
                  <c:v>649</c:v>
                </c:pt>
                <c:pt idx="77">
                  <c:v>656</c:v>
                </c:pt>
                <c:pt idx="78">
                  <c:v>665</c:v>
                </c:pt>
                <c:pt idx="79">
                  <c:v>675</c:v>
                </c:pt>
                <c:pt idx="80">
                  <c:v>685</c:v>
                </c:pt>
                <c:pt idx="81">
                  <c:v>690</c:v>
                </c:pt>
                <c:pt idx="82">
                  <c:v>696</c:v>
                </c:pt>
                <c:pt idx="83">
                  <c:v>704</c:v>
                </c:pt>
                <c:pt idx="84">
                  <c:v>713</c:v>
                </c:pt>
                <c:pt idx="85">
                  <c:v>723</c:v>
                </c:pt>
                <c:pt idx="86">
                  <c:v>730</c:v>
                </c:pt>
                <c:pt idx="87">
                  <c:v>737</c:v>
                </c:pt>
                <c:pt idx="88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</c:v>
                </c:pt>
                <c:pt idx="1">
                  <c:v>13</c:v>
                </c:pt>
                <c:pt idx="2">
                  <c:v>17</c:v>
                </c:pt>
                <c:pt idx="3">
                  <c:v>22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31</c:v>
                </c:pt>
                <c:pt idx="8">
                  <c:v>32</c:v>
                </c:pt>
                <c:pt idx="9">
                  <c:v>36</c:v>
                </c:pt>
                <c:pt idx="10">
                  <c:v>37</c:v>
                </c:pt>
                <c:pt idx="11">
                  <c:v>38</c:v>
                </c:pt>
                <c:pt idx="12">
                  <c:v>39</c:v>
                </c:pt>
                <c:pt idx="13">
                  <c:v>40</c:v>
                </c:pt>
                <c:pt idx="14">
                  <c:v>43</c:v>
                </c:pt>
                <c:pt idx="15">
                  <c:v>46</c:v>
                </c:pt>
                <c:pt idx="16">
                  <c:v>58</c:v>
                </c:pt>
                <c:pt idx="17">
                  <c:v>59</c:v>
                </c:pt>
                <c:pt idx="18">
                  <c:v>59</c:v>
                </c:pt>
                <c:pt idx="19">
                  <c:v>59</c:v>
                </c:pt>
                <c:pt idx="20">
                  <c:v>61</c:v>
                </c:pt>
                <c:pt idx="21">
                  <c:v>61</c:v>
                </c:pt>
                <c:pt idx="22">
                  <c:v>65</c:v>
                </c:pt>
                <c:pt idx="23">
                  <c:v>65</c:v>
                </c:pt>
                <c:pt idx="24">
                  <c:v>68</c:v>
                </c:pt>
                <c:pt idx="25">
                  <c:v>68</c:v>
                </c:pt>
                <c:pt idx="26">
                  <c:v>68</c:v>
                </c:pt>
                <c:pt idx="27">
                  <c:v>72</c:v>
                </c:pt>
                <c:pt idx="28">
                  <c:v>73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  <c:pt idx="32">
                  <c:v>81</c:v>
                </c:pt>
                <c:pt idx="33">
                  <c:v>83</c:v>
                </c:pt>
                <c:pt idx="34">
                  <c:v>85</c:v>
                </c:pt>
                <c:pt idx="35">
                  <c:v>85</c:v>
                </c:pt>
                <c:pt idx="36">
                  <c:v>86</c:v>
                </c:pt>
                <c:pt idx="37">
                  <c:v>88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95</c:v>
                </c:pt>
                <c:pt idx="44">
                  <c:v>97</c:v>
                </c:pt>
                <c:pt idx="45">
                  <c:v>98</c:v>
                </c:pt>
                <c:pt idx="46">
                  <c:v>100</c:v>
                </c:pt>
                <c:pt idx="47">
                  <c:v>101</c:v>
                </c:pt>
                <c:pt idx="48">
                  <c:v>105</c:v>
                </c:pt>
                <c:pt idx="49">
                  <c:v>105</c:v>
                </c:pt>
                <c:pt idx="50">
                  <c:v>108</c:v>
                </c:pt>
                <c:pt idx="51">
                  <c:v>111</c:v>
                </c:pt>
                <c:pt idx="52">
                  <c:v>114</c:v>
                </c:pt>
                <c:pt idx="53">
                  <c:v>117</c:v>
                </c:pt>
                <c:pt idx="54">
                  <c:v>117</c:v>
                </c:pt>
                <c:pt idx="55">
                  <c:v>119</c:v>
                </c:pt>
                <c:pt idx="56">
                  <c:v>120</c:v>
                </c:pt>
                <c:pt idx="57">
                  <c:v>121</c:v>
                </c:pt>
                <c:pt idx="58">
                  <c:v>121</c:v>
                </c:pt>
                <c:pt idx="59">
                  <c:v>122</c:v>
                </c:pt>
                <c:pt idx="60">
                  <c:v>124</c:v>
                </c:pt>
                <c:pt idx="61">
                  <c:v>125</c:v>
                </c:pt>
                <c:pt idx="62">
                  <c:v>125</c:v>
                </c:pt>
                <c:pt idx="63">
                  <c:v>126</c:v>
                </c:pt>
                <c:pt idx="64">
                  <c:v>127</c:v>
                </c:pt>
                <c:pt idx="65">
                  <c:v>128</c:v>
                </c:pt>
                <c:pt idx="66">
                  <c:v>130</c:v>
                </c:pt>
                <c:pt idx="67">
                  <c:v>133</c:v>
                </c:pt>
                <c:pt idx="68">
                  <c:v>133</c:v>
                </c:pt>
                <c:pt idx="69">
                  <c:v>134</c:v>
                </c:pt>
                <c:pt idx="70">
                  <c:v>136</c:v>
                </c:pt>
                <c:pt idx="71">
                  <c:v>138</c:v>
                </c:pt>
                <c:pt idx="72">
                  <c:v>139</c:v>
                </c:pt>
                <c:pt idx="73">
                  <c:v>141</c:v>
                </c:pt>
                <c:pt idx="74">
                  <c:v>145</c:v>
                </c:pt>
                <c:pt idx="75">
                  <c:v>145</c:v>
                </c:pt>
                <c:pt idx="76">
                  <c:v>149</c:v>
                </c:pt>
                <c:pt idx="77">
                  <c:v>151</c:v>
                </c:pt>
                <c:pt idx="78">
                  <c:v>156</c:v>
                </c:pt>
                <c:pt idx="79">
                  <c:v>158</c:v>
                </c:pt>
                <c:pt idx="80">
                  <c:v>158</c:v>
                </c:pt>
                <c:pt idx="81">
                  <c:v>159</c:v>
                </c:pt>
                <c:pt idx="82">
                  <c:v>162</c:v>
                </c:pt>
                <c:pt idx="83">
                  <c:v>162</c:v>
                </c:pt>
                <c:pt idx="84">
                  <c:v>165</c:v>
                </c:pt>
                <c:pt idx="85">
                  <c:v>167</c:v>
                </c:pt>
                <c:pt idx="86">
                  <c:v>168</c:v>
                </c:pt>
                <c:pt idx="87">
                  <c:v>169</c:v>
                </c:pt>
                <c:pt idx="88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17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19</c:v>
                </c:pt>
                <c:pt idx="24">
                  <c:v>19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21</c:v>
                </c:pt>
                <c:pt idx="37">
                  <c:v>21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25</c:v>
                </c:pt>
                <c:pt idx="45">
                  <c:v>27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30</c:v>
                </c:pt>
                <c:pt idx="61">
                  <c:v>30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34</c:v>
                </c:pt>
                <c:pt idx="69">
                  <c:v>34</c:v>
                </c:pt>
                <c:pt idx="70">
                  <c:v>34</c:v>
                </c:pt>
                <c:pt idx="71">
                  <c:v>34</c:v>
                </c:pt>
                <c:pt idx="72">
                  <c:v>35</c:v>
                </c:pt>
                <c:pt idx="73">
                  <c:v>35</c:v>
                </c:pt>
                <c:pt idx="74">
                  <c:v>35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35</c:v>
                </c:pt>
                <c:pt idx="79">
                  <c:v>36</c:v>
                </c:pt>
                <c:pt idx="80">
                  <c:v>37</c:v>
                </c:pt>
                <c:pt idx="81">
                  <c:v>38</c:v>
                </c:pt>
                <c:pt idx="82">
                  <c:v>39</c:v>
                </c:pt>
                <c:pt idx="83">
                  <c:v>40</c:v>
                </c:pt>
                <c:pt idx="84">
                  <c:v>40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12</c:v>
                </c:pt>
                <c:pt idx="4">
                  <c:v>13</c:v>
                </c:pt>
                <c:pt idx="5">
                  <c:v>15</c:v>
                </c:pt>
                <c:pt idx="6">
                  <c:v>15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23</c:v>
                </c:pt>
                <c:pt idx="11">
                  <c:v>26</c:v>
                </c:pt>
                <c:pt idx="12">
                  <c:v>26</c:v>
                </c:pt>
                <c:pt idx="13">
                  <c:v>26</c:v>
                </c:pt>
                <c:pt idx="14">
                  <c:v>27</c:v>
                </c:pt>
                <c:pt idx="15">
                  <c:v>27</c:v>
                </c:pt>
                <c:pt idx="16">
                  <c:v>30</c:v>
                </c:pt>
                <c:pt idx="17">
                  <c:v>30</c:v>
                </c:pt>
                <c:pt idx="18">
                  <c:v>32</c:v>
                </c:pt>
                <c:pt idx="19">
                  <c:v>32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32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  <c:pt idx="30">
                  <c:v>33</c:v>
                </c:pt>
                <c:pt idx="31">
                  <c:v>33</c:v>
                </c:pt>
                <c:pt idx="32">
                  <c:v>33</c:v>
                </c:pt>
                <c:pt idx="33">
                  <c:v>33</c:v>
                </c:pt>
                <c:pt idx="34">
                  <c:v>33</c:v>
                </c:pt>
                <c:pt idx="35">
                  <c:v>33</c:v>
                </c:pt>
                <c:pt idx="36">
                  <c:v>33</c:v>
                </c:pt>
                <c:pt idx="37">
                  <c:v>34</c:v>
                </c:pt>
                <c:pt idx="38">
                  <c:v>34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37</c:v>
                </c:pt>
                <c:pt idx="55">
                  <c:v>37</c:v>
                </c:pt>
                <c:pt idx="56">
                  <c:v>38</c:v>
                </c:pt>
                <c:pt idx="57">
                  <c:v>41</c:v>
                </c:pt>
                <c:pt idx="58">
                  <c:v>41</c:v>
                </c:pt>
                <c:pt idx="59">
                  <c:v>41</c:v>
                </c:pt>
                <c:pt idx="60">
                  <c:v>41</c:v>
                </c:pt>
                <c:pt idx="61">
                  <c:v>41</c:v>
                </c:pt>
                <c:pt idx="62">
                  <c:v>41</c:v>
                </c:pt>
                <c:pt idx="63">
                  <c:v>41</c:v>
                </c:pt>
                <c:pt idx="64">
                  <c:v>44</c:v>
                </c:pt>
                <c:pt idx="65">
                  <c:v>44</c:v>
                </c:pt>
                <c:pt idx="66">
                  <c:v>45</c:v>
                </c:pt>
                <c:pt idx="67">
                  <c:v>46</c:v>
                </c:pt>
                <c:pt idx="68">
                  <c:v>47</c:v>
                </c:pt>
                <c:pt idx="69">
                  <c:v>48</c:v>
                </c:pt>
                <c:pt idx="70">
                  <c:v>48</c:v>
                </c:pt>
                <c:pt idx="71">
                  <c:v>49</c:v>
                </c:pt>
                <c:pt idx="72">
                  <c:v>49</c:v>
                </c:pt>
                <c:pt idx="73">
                  <c:v>49</c:v>
                </c:pt>
                <c:pt idx="74">
                  <c:v>49</c:v>
                </c:pt>
                <c:pt idx="75">
                  <c:v>50</c:v>
                </c:pt>
                <c:pt idx="76">
                  <c:v>50</c:v>
                </c:pt>
                <c:pt idx="77">
                  <c:v>51</c:v>
                </c:pt>
                <c:pt idx="78">
                  <c:v>52</c:v>
                </c:pt>
                <c:pt idx="79">
                  <c:v>53</c:v>
                </c:pt>
                <c:pt idx="80">
                  <c:v>53</c:v>
                </c:pt>
                <c:pt idx="81">
                  <c:v>53</c:v>
                </c:pt>
                <c:pt idx="82">
                  <c:v>53</c:v>
                </c:pt>
                <c:pt idx="83">
                  <c:v>53</c:v>
                </c:pt>
                <c:pt idx="84">
                  <c:v>54</c:v>
                </c:pt>
                <c:pt idx="85">
                  <c:v>56</c:v>
                </c:pt>
                <c:pt idx="86">
                  <c:v>56</c:v>
                </c:pt>
                <c:pt idx="87">
                  <c:v>57</c:v>
                </c:pt>
                <c:pt idx="88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24</c:v>
                </c:pt>
                <c:pt idx="16">
                  <c:v>24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35</c:v>
                </c:pt>
                <c:pt idx="59">
                  <c:v>35</c:v>
                </c:pt>
                <c:pt idx="60">
                  <c:v>35</c:v>
                </c:pt>
                <c:pt idx="61">
                  <c:v>35</c:v>
                </c:pt>
                <c:pt idx="62">
                  <c:v>36</c:v>
                </c:pt>
                <c:pt idx="63">
                  <c:v>36</c:v>
                </c:pt>
                <c:pt idx="64">
                  <c:v>36</c:v>
                </c:pt>
                <c:pt idx="65">
                  <c:v>36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38</c:v>
                </c:pt>
                <c:pt idx="70">
                  <c:v>39</c:v>
                </c:pt>
                <c:pt idx="71">
                  <c:v>39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46</c:v>
                </c:pt>
                <c:pt idx="80">
                  <c:v>46</c:v>
                </c:pt>
                <c:pt idx="81">
                  <c:v>46</c:v>
                </c:pt>
                <c:pt idx="82">
                  <c:v>46</c:v>
                </c:pt>
                <c:pt idx="83">
                  <c:v>46</c:v>
                </c:pt>
                <c:pt idx="84">
                  <c:v>46</c:v>
                </c:pt>
                <c:pt idx="85">
                  <c:v>50</c:v>
                </c:pt>
                <c:pt idx="86">
                  <c:v>52</c:v>
                </c:pt>
                <c:pt idx="87">
                  <c:v>52</c:v>
                </c:pt>
                <c:pt idx="88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11</c:v>
                </c:pt>
                <c:pt idx="56">
                  <c:v>11</c:v>
                </c:pt>
                <c:pt idx="57">
                  <c:v>11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15</c:v>
                </c:pt>
                <c:pt idx="84">
                  <c:v>15</c:v>
                </c:pt>
                <c:pt idx="85">
                  <c:v>15</c:v>
                </c:pt>
                <c:pt idx="86">
                  <c:v>15</c:v>
                </c:pt>
                <c:pt idx="87">
                  <c:v>15</c:v>
                </c:pt>
                <c:pt idx="8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25</c:v>
                </c:pt>
                <c:pt idx="67">
                  <c:v>25</c:v>
                </c:pt>
                <c:pt idx="68">
                  <c:v>25</c:v>
                </c:pt>
                <c:pt idx="69">
                  <c:v>26</c:v>
                </c:pt>
                <c:pt idx="70">
                  <c:v>26</c:v>
                </c:pt>
                <c:pt idx="71">
                  <c:v>27</c:v>
                </c:pt>
                <c:pt idx="72">
                  <c:v>27</c:v>
                </c:pt>
                <c:pt idx="73">
                  <c:v>27</c:v>
                </c:pt>
                <c:pt idx="74">
                  <c:v>27</c:v>
                </c:pt>
                <c:pt idx="75">
                  <c:v>28</c:v>
                </c:pt>
                <c:pt idx="76">
                  <c:v>28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29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29</c:v>
                </c:pt>
                <c:pt idx="85">
                  <c:v>29</c:v>
                </c:pt>
                <c:pt idx="86">
                  <c:v>29</c:v>
                </c:pt>
                <c:pt idx="87">
                  <c:v>29</c:v>
                </c:pt>
                <c:pt idx="8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8</c:v>
                </c:pt>
                <c:pt idx="2">
                  <c:v>9</c:v>
                </c:pt>
                <c:pt idx="3">
                  <c:v>11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16</c:v>
                </c:pt>
                <c:pt idx="9">
                  <c:v>19</c:v>
                </c:pt>
                <c:pt idx="10">
                  <c:v>19</c:v>
                </c:pt>
                <c:pt idx="11">
                  <c:v>19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24</c:v>
                </c:pt>
                <c:pt idx="18">
                  <c:v>24</c:v>
                </c:pt>
                <c:pt idx="19">
                  <c:v>25</c:v>
                </c:pt>
                <c:pt idx="20">
                  <c:v>25</c:v>
                </c:pt>
                <c:pt idx="21">
                  <c:v>26</c:v>
                </c:pt>
                <c:pt idx="22">
                  <c:v>26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29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31</c:v>
                </c:pt>
                <c:pt idx="50">
                  <c:v>31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33</c:v>
                </c:pt>
                <c:pt idx="57">
                  <c:v>33</c:v>
                </c:pt>
                <c:pt idx="58">
                  <c:v>34</c:v>
                </c:pt>
                <c:pt idx="59">
                  <c:v>36</c:v>
                </c:pt>
                <c:pt idx="60">
                  <c:v>37</c:v>
                </c:pt>
                <c:pt idx="61">
                  <c:v>37</c:v>
                </c:pt>
                <c:pt idx="62">
                  <c:v>38</c:v>
                </c:pt>
                <c:pt idx="63">
                  <c:v>38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41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46</c:v>
                </c:pt>
                <c:pt idx="79">
                  <c:v>47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51</c:v>
                </c:pt>
                <c:pt idx="84">
                  <c:v>52</c:v>
                </c:pt>
                <c:pt idx="85">
                  <c:v>52</c:v>
                </c:pt>
                <c:pt idx="86">
                  <c:v>52</c:v>
                </c:pt>
                <c:pt idx="87">
                  <c:v>52</c:v>
                </c:pt>
                <c:pt idx="88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12</c:v>
                </c:pt>
                <c:pt idx="3">
                  <c:v>16</c:v>
                </c:pt>
                <c:pt idx="4">
                  <c:v>16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27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31</c:v>
                </c:pt>
                <c:pt idx="37">
                  <c:v>31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32</c:v>
                </c:pt>
                <c:pt idx="45">
                  <c:v>32</c:v>
                </c:pt>
                <c:pt idx="46">
                  <c:v>32</c:v>
                </c:pt>
                <c:pt idx="47">
                  <c:v>33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34</c:v>
                </c:pt>
                <c:pt idx="52">
                  <c:v>34</c:v>
                </c:pt>
                <c:pt idx="53">
                  <c:v>34</c:v>
                </c:pt>
                <c:pt idx="54">
                  <c:v>35</c:v>
                </c:pt>
                <c:pt idx="55">
                  <c:v>36</c:v>
                </c:pt>
                <c:pt idx="56">
                  <c:v>36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42</c:v>
                </c:pt>
                <c:pt idx="80">
                  <c:v>42</c:v>
                </c:pt>
                <c:pt idx="81">
                  <c:v>42</c:v>
                </c:pt>
                <c:pt idx="82">
                  <c:v>42</c:v>
                </c:pt>
                <c:pt idx="83">
                  <c:v>42</c:v>
                </c:pt>
                <c:pt idx="84">
                  <c:v>42</c:v>
                </c:pt>
                <c:pt idx="85">
                  <c:v>42</c:v>
                </c:pt>
                <c:pt idx="86">
                  <c:v>42</c:v>
                </c:pt>
                <c:pt idx="87">
                  <c:v>42</c:v>
                </c:pt>
                <c:pt idx="8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5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13</c:v>
                </c:pt>
                <c:pt idx="2">
                  <c:v>17</c:v>
                </c:pt>
                <c:pt idx="3">
                  <c:v>21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  <c:pt idx="7">
                  <c:v>25</c:v>
                </c:pt>
                <c:pt idx="8">
                  <c:v>29</c:v>
                </c:pt>
                <c:pt idx="9">
                  <c:v>30</c:v>
                </c:pt>
                <c:pt idx="10">
                  <c:v>32</c:v>
                </c:pt>
                <c:pt idx="11">
                  <c:v>35</c:v>
                </c:pt>
                <c:pt idx="12">
                  <c:v>36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43</c:v>
                </c:pt>
                <c:pt idx="18">
                  <c:v>47</c:v>
                </c:pt>
                <c:pt idx="19">
                  <c:v>47</c:v>
                </c:pt>
                <c:pt idx="20">
                  <c:v>48</c:v>
                </c:pt>
                <c:pt idx="21">
                  <c:v>51</c:v>
                </c:pt>
                <c:pt idx="22">
                  <c:v>51</c:v>
                </c:pt>
                <c:pt idx="23">
                  <c:v>51</c:v>
                </c:pt>
                <c:pt idx="24">
                  <c:v>53</c:v>
                </c:pt>
                <c:pt idx="25">
                  <c:v>53</c:v>
                </c:pt>
                <c:pt idx="26">
                  <c:v>54</c:v>
                </c:pt>
                <c:pt idx="27">
                  <c:v>54</c:v>
                </c:pt>
                <c:pt idx="28">
                  <c:v>54</c:v>
                </c:pt>
                <c:pt idx="29">
                  <c:v>57</c:v>
                </c:pt>
                <c:pt idx="30">
                  <c:v>57</c:v>
                </c:pt>
                <c:pt idx="31">
                  <c:v>57</c:v>
                </c:pt>
                <c:pt idx="32">
                  <c:v>58</c:v>
                </c:pt>
                <c:pt idx="33">
                  <c:v>58</c:v>
                </c:pt>
                <c:pt idx="34">
                  <c:v>58</c:v>
                </c:pt>
                <c:pt idx="35">
                  <c:v>58</c:v>
                </c:pt>
                <c:pt idx="36">
                  <c:v>58</c:v>
                </c:pt>
                <c:pt idx="37">
                  <c:v>59</c:v>
                </c:pt>
                <c:pt idx="38">
                  <c:v>59</c:v>
                </c:pt>
                <c:pt idx="39">
                  <c:v>59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63</c:v>
                </c:pt>
                <c:pt idx="44">
                  <c:v>65</c:v>
                </c:pt>
                <c:pt idx="45">
                  <c:v>66</c:v>
                </c:pt>
                <c:pt idx="46">
                  <c:v>66</c:v>
                </c:pt>
                <c:pt idx="47">
                  <c:v>66</c:v>
                </c:pt>
                <c:pt idx="48">
                  <c:v>67</c:v>
                </c:pt>
                <c:pt idx="49">
                  <c:v>67</c:v>
                </c:pt>
                <c:pt idx="50">
                  <c:v>67</c:v>
                </c:pt>
                <c:pt idx="51">
                  <c:v>68</c:v>
                </c:pt>
                <c:pt idx="52">
                  <c:v>68</c:v>
                </c:pt>
                <c:pt idx="53">
                  <c:v>69</c:v>
                </c:pt>
                <c:pt idx="54">
                  <c:v>69</c:v>
                </c:pt>
                <c:pt idx="55">
                  <c:v>71</c:v>
                </c:pt>
                <c:pt idx="56">
                  <c:v>71</c:v>
                </c:pt>
                <c:pt idx="57">
                  <c:v>71</c:v>
                </c:pt>
                <c:pt idx="58">
                  <c:v>71</c:v>
                </c:pt>
                <c:pt idx="59">
                  <c:v>71</c:v>
                </c:pt>
                <c:pt idx="60">
                  <c:v>71</c:v>
                </c:pt>
                <c:pt idx="61">
                  <c:v>72</c:v>
                </c:pt>
                <c:pt idx="62">
                  <c:v>72</c:v>
                </c:pt>
                <c:pt idx="63">
                  <c:v>72</c:v>
                </c:pt>
                <c:pt idx="64">
                  <c:v>74</c:v>
                </c:pt>
                <c:pt idx="65">
                  <c:v>74</c:v>
                </c:pt>
                <c:pt idx="66">
                  <c:v>74</c:v>
                </c:pt>
                <c:pt idx="67">
                  <c:v>74</c:v>
                </c:pt>
                <c:pt idx="68">
                  <c:v>74</c:v>
                </c:pt>
                <c:pt idx="69">
                  <c:v>74</c:v>
                </c:pt>
                <c:pt idx="70">
                  <c:v>74</c:v>
                </c:pt>
                <c:pt idx="71">
                  <c:v>75</c:v>
                </c:pt>
                <c:pt idx="72">
                  <c:v>75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77</c:v>
                </c:pt>
                <c:pt idx="78">
                  <c:v>77</c:v>
                </c:pt>
                <c:pt idx="79">
                  <c:v>79</c:v>
                </c:pt>
                <c:pt idx="80">
                  <c:v>83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86</c:v>
                </c:pt>
                <c:pt idx="85">
                  <c:v>86</c:v>
                </c:pt>
                <c:pt idx="86">
                  <c:v>88</c:v>
                </c:pt>
                <c:pt idx="87">
                  <c:v>89</c:v>
                </c:pt>
                <c:pt idx="88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9</c:v>
                </c:pt>
                <c:pt idx="85">
                  <c:v>8</c:v>
                </c:pt>
                <c:pt idx="86">
                  <c:v>8</c:v>
                </c:pt>
                <c:pt idx="87">
                  <c:v>5</c:v>
                </c:pt>
                <c:pt idx="8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4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1E-3</c:v>
                </c:pt>
                <c:pt idx="26">
                  <c:v>1E-3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4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chart" Target="../charts/chart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chart" Target="../charts/chart1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chart" Target="../charts/chart18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chart" Target="../charts/chart1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chart" Target="../charts/chart2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chart" Target="../charts/chart2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chart" Target="../charts/chart22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chart" Target="../charts/chart2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chart" Target="../charts/chart2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chart" Target="../charts/chart2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chart" Target="../charts/chart2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chart" Target="../charts/chart2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chart" Target="../charts/chart2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chart" Target="../charts/chart29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chart" Target="../charts/chart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chart" Target="../charts/char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COVID-19: léto 2021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58083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2BF10F7-D94B-4B21-90CF-91EA5F02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07230"/>
              </p:ext>
            </p:extLst>
          </p:nvPr>
        </p:nvGraphicFramePr>
        <p:xfrm>
          <a:off x="2531085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5D9AEC0-FA29-476D-957A-EB71DC8F9D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82262C1-6B51-41F2-87D2-15364E0AA8E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7BD8A7-E253-40A4-A3B8-FCA20B6DDF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E004D2C7-90FE-4692-AF7F-E5015287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2270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BF09E9A-E263-46E5-9256-46560249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67004"/>
              </p:ext>
            </p:extLst>
          </p:nvPr>
        </p:nvGraphicFramePr>
        <p:xfrm>
          <a:off x="2024008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354CC28-4893-4F83-B0FD-DEDDF56675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1AD698A-E875-4F84-B9F0-68363D5CC55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686409B-810F-43A8-B9F9-FBAB058705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E006453-2C75-4002-A1B8-1F4AF98BC6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28288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4708DC-A3DE-4CDC-82C5-BFA1A398F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49185"/>
              </p:ext>
            </p:extLst>
          </p:nvPr>
        </p:nvGraphicFramePr>
        <p:xfrm>
          <a:off x="17912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611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C2D2D4-7AC2-48AB-94E1-95BE397A504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EA766A0-FCAA-4CB7-9BFC-E3DC1C3DD43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1E43515-9B73-4D2D-8AC1-C8B00E9005F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26ED2F52-8E11-43E1-B4F1-E0A8E03149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43788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2367BC7-531E-4B4F-8461-1DF7CD56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42112"/>
              </p:ext>
            </p:extLst>
          </p:nvPr>
        </p:nvGraphicFramePr>
        <p:xfrm>
          <a:off x="22484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916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EAF65E1-A59E-4300-9364-9A0A3F4DD2B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B6165FC-60FA-4FA3-B705-8996B6A3F19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D1F8752-3E9F-41EF-8AE8-0DE8CCE73C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1D82CFF-BCAB-498C-86DC-C3F6BAEB74B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86735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A855258-28D8-4BB4-914F-1402A0C4C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6354"/>
              </p:ext>
            </p:extLst>
          </p:nvPr>
        </p:nvGraphicFramePr>
        <p:xfrm>
          <a:off x="2015695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8D2980C-5B55-44E7-A1AF-C4058FF99F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82025AF-3A6F-4303-8C6E-3C48E939E8A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627F2A-5D81-4A1C-9EAE-538B604B98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2BFE570-DBF1-474F-A9DA-EC6D0B91F3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145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C2F8B52-812C-4546-B2AA-3097D2E6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9697"/>
              </p:ext>
            </p:extLst>
          </p:nvPr>
        </p:nvGraphicFramePr>
        <p:xfrm>
          <a:off x="157512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764DFFB-3610-4B34-87A8-69A4523F10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357B7A9-C7A0-4FCA-BF02-2CBD516CFEB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301E17F-9226-495D-B5D5-7B701DC413D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586C44B-1AC4-4B1C-8585-D506E27C75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7102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ADA3048-BFCF-4927-904A-66D46D19D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82328"/>
              </p:ext>
            </p:extLst>
          </p:nvPr>
        </p:nvGraphicFramePr>
        <p:xfrm>
          <a:off x="2531087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782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1D11F102-2EE6-474C-B87C-68B6FCE7AE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165E59C-48AC-4B5E-9077-3C5881A9948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A27A002-603D-498E-8323-36BD6B79940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5B8434C-3039-46F4-947E-844732AFFE9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COVID19: léto 2021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20247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4508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ED516A7-2AE4-413F-896E-996D35A3035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B82400E-948A-4F71-820F-CC39B97AD2A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9188466-C150-4C54-876C-D51ED513E5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99025055-4AF6-4335-B804-16083D8F18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23348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610424-D73D-4C5C-A95B-9D72D98FA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57673"/>
              </p:ext>
            </p:extLst>
          </p:nvPr>
        </p:nvGraphicFramePr>
        <p:xfrm>
          <a:off x="2061557" y="1018803"/>
          <a:ext cx="7732098" cy="54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09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6 320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5926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37F2B62-CDC9-43DD-97D3-46413979CF9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CAC91F1-99AA-4970-8091-A85C923CE5C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B4E3D2A-B40D-449E-87C2-66A7E974DCD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7411479-F5B4-4B06-A858-866D214BBE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70433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AA06822-A2E5-41B7-8372-949FFFEF0E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D007F14-FB3F-4629-A462-99C79AE7E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9E6232-9D82-460F-8317-9AD8D5D80A8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1EB175C-90A5-4DB0-9771-E2E9C74A7DF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6318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BCD495DB-AB80-4F1C-8C9C-0693599FCE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1E96303-EE4B-4DB1-BCA3-6564E87461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E10F47E-E522-4EEF-9D16-0734FB51C0F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8E17B8E-3582-4EDB-A654-46C601F0AC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357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3E6F49A-E216-43EB-A1AE-7EC2DB60460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C8CBEF2-9B20-47C1-A30F-942F9E4BD12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93F69B0-3E92-4333-910E-4DD4EE2CFA0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844D9433-2EC0-41F9-B3C9-B7B5313547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06590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937C0CA-559C-49FE-97DA-7BBDEF1D81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9EDE32D-C367-4F90-BAF5-EFDF2D56F7F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17777A2-7B0C-49EA-8ED0-6525775D2F8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4BBDC21-DA71-456D-8524-4FC911990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098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DACA915-4CFA-4779-A931-E4AEEB5F6D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D606713-7E82-45E8-A3B5-9AD85D8B77E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4073A6-36A0-4F92-B758-04D01A9C12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5023E27-48DB-47B4-B8E1-9671BEB7097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7355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948713F-67CE-4D46-8DD6-92C80DF2EF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71AF2E4-1BC9-4274-A47F-C57BF8CD8A1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6CC6675-9126-4822-A58F-60257A69B01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E34CFAC-B790-411B-A051-2472A7B15C7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8934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C96B92B3-4222-487D-B821-D78534D397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78F907C-2240-4FF2-87CB-33BE872DD5B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63AD9E6-3AAA-477A-93DB-B4DD7569F4D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00BBD6B-49EF-484A-8F03-473EEBE3C7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6947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EC80BCA-0F35-4D67-B780-A62F4B26D5C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DCFB16E-AEAE-43F0-8F69-A5058E27274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D42D0910-E8F1-4429-AD10-9CB77E5F572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4889EF9-DC80-4C4F-9FEB-FED2772ED32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8116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7D8EB5C3-D03E-4C83-9664-9A967F855D4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117967D-E287-4CBF-BE69-AE3F80C7699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D7D74A2-E242-40DC-99FA-6045E24378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2913655-ADB5-472B-BB28-ABCA972E695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5610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664A475-26EB-4F58-9146-C5BA8BF4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37734"/>
              </p:ext>
            </p:extLst>
          </p:nvPr>
        </p:nvGraphicFramePr>
        <p:xfrm>
          <a:off x="1744421" y="1018804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985854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CB0F3B0-2E34-4718-B978-9A3FAD155F4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694FD7-3EB1-4050-90D7-D5E654D5D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76131E0-EF59-4290-9D6B-FF72D88DF8E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33019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CC649FD-ECE6-44C2-AF4A-71421B9751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3AEF19A-DF92-4DE9-80F8-E7584F1F87B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8A8B137-0BDE-49EB-A107-2F60E9F944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9AD85BD6-3AEE-49FE-8A8E-372432D1024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424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44ADF65-29F9-414E-9D90-F20005902B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AAA1019-C692-4129-AC11-73E6AD7B1B1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DE93437-B82B-4EE0-9BF2-1C66D3E0CA2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F6945BA-64C2-499B-8624-CC36798E61E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364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D400ED40-2888-4EC2-882F-64BBD631CD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12AB3C6-151D-49C3-A5BE-4E5E0F1BE98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42467B0-D94A-4B4E-85B3-814C474F42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26531DE-9945-427C-90E0-B486151428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89679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5B9F19-304A-4AB9-B026-9CB87A79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44495"/>
              </p:ext>
            </p:extLst>
          </p:nvPr>
        </p:nvGraphicFramePr>
        <p:xfrm>
          <a:off x="208220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BC6820-88EC-4952-BFEF-CFC5362F632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13990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FC62F21-4438-4584-A4DF-6C86B5C030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F94AF42-8D7A-4D82-A8EF-4167838015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3671CC7-0F72-4CD6-875A-CE77494830E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20000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2CC88DA-88DC-4D1A-A22F-2C2FCA40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64626"/>
              </p:ext>
            </p:extLst>
          </p:nvPr>
        </p:nvGraphicFramePr>
        <p:xfrm>
          <a:off x="184465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623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42116359-A2A4-4C07-A690-42C091F80A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11E8FB0-C241-498D-81A0-BE0E8E303AA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FB172C-452A-452B-9F97-B47D041E88D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C7A0094-BAAF-4F1A-BCAE-D0280CF327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5400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1BCFB7A-66A4-4617-B469-A1DBEEEC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9487"/>
              </p:ext>
            </p:extLst>
          </p:nvPr>
        </p:nvGraphicFramePr>
        <p:xfrm>
          <a:off x="175800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EAB70E8-3DC9-4710-BD52-B3BDB12D7A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4D27E1D-70E1-46CD-A194-3C5B21950D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FD94F95-60C1-4851-9BDF-FD1F00C078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54655968-BFBD-45A6-8008-CA6B2ECE0B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7999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94B22AB-4815-455C-BE67-B59B9F7FD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49477"/>
              </p:ext>
            </p:extLst>
          </p:nvPr>
        </p:nvGraphicFramePr>
        <p:xfrm>
          <a:off x="2065573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1DA24AD-4286-47DC-8255-59BCC9CDD29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EA920A1-25EA-480F-837E-333666CFC75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BDE2BF-6CC9-417E-A427-1F97E39336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10E4CF7-09ED-4B66-AF29-F4EFDBA45E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9354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61249D4-3D81-4C73-A16C-44BE7C607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73456"/>
              </p:ext>
            </p:extLst>
          </p:nvPr>
        </p:nvGraphicFramePr>
        <p:xfrm>
          <a:off x="166656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369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D554EFA6-5EFF-4FBC-9726-63B7D9432F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443019E-419B-4DE9-9D9E-01D0737AAB1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DC21165-0714-40E1-8D10-34EA8218450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F23BB65-688E-4DF0-93C9-8D81E8A009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09227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F39A3F26-3933-4877-95EA-ACD985EC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62850"/>
              </p:ext>
            </p:extLst>
          </p:nvPr>
        </p:nvGraphicFramePr>
        <p:xfrm>
          <a:off x="1874382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C54822A-1438-42D8-85B2-7594715B16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BCD75013-BDF6-4437-89D4-DAE4E31EC3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D1D6B6C5-6CBE-4674-99A8-1006BEB1A24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4A45C6-248D-4CDE-AC16-13782163FC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888</Words>
  <Application>Microsoft Office PowerPoint</Application>
  <PresentationFormat>Širokoúhlá obrazovka</PresentationFormat>
  <Paragraphs>243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205</cp:revision>
  <dcterms:created xsi:type="dcterms:W3CDTF">2021-03-07T17:05:03Z</dcterms:created>
  <dcterms:modified xsi:type="dcterms:W3CDTF">2021-08-30T13:33:33Z</dcterms:modified>
</cp:coreProperties>
</file>