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189" r:id="rId2"/>
    <p:sldId id="2190" r:id="rId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002" y="426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01.09.2021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864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01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B45C6261-6014-45BA-A682-39BA0B060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001"/>
            <a:ext cx="11629002" cy="6281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16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31. 8. 2021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40225D3-DC79-429E-9E3D-91309D7ADA4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4A2DAB93-D997-4EEA-ADF6-06F236A87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5681AE3D-D17A-4B8E-AA97-42CB7FC69463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52,00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52,00 - 55,99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56,00 - 59,99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60,00 - 63,99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64,00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7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FB1024A5-A91E-4B75-812F-FFBAEFAE5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001"/>
            <a:ext cx="11629002" cy="6281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60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31. 8. 2021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460B3C2-5413-462F-940C-0A7AA6AF91D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AE629004-F1F0-4526-9639-0EF090BE59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96DF4556-C51C-4878-849C-6165548303FF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70,00 - 74,99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75,00 - 79,99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80,00 - 84,99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85,00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40360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8548</TotalTime>
  <Words>72</Words>
  <Application>Microsoft Office PowerPoint</Application>
  <PresentationFormat>Širokoúhlá obrazovka</PresentationFormat>
  <Paragraphs>20</Paragraphs>
  <Slides>2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5" baseType="lpstr">
      <vt:lpstr>Arial</vt:lpstr>
      <vt:lpstr>Calibri</vt:lpstr>
      <vt:lpstr>Motiv Office</vt:lpstr>
      <vt:lpstr>16 a více let: podíl osob očkovaných alespoň 1 dávkou</vt:lpstr>
      <vt:lpstr>60 a více let: podíl osob očkovaných alespoň 1 dávkou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572</cp:revision>
  <dcterms:created xsi:type="dcterms:W3CDTF">2020-11-14T10:09:00Z</dcterms:created>
  <dcterms:modified xsi:type="dcterms:W3CDTF">2021-09-01T09:35:59Z</dcterms:modified>
</cp:coreProperties>
</file>