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03.09.2021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3</a:t>
            </a:r>
            <a:r>
              <a:rPr lang="cs-CZ" b="1" dirty="0" smtClean="0"/>
              <a:t>. září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94582"/>
              </p:ext>
            </p:extLst>
          </p:nvPr>
        </p:nvGraphicFramePr>
        <p:xfrm>
          <a:off x="597878" y="1028698"/>
          <a:ext cx="9152790" cy="5311786"/>
        </p:xfrm>
        <a:graphic>
          <a:graphicData uri="http://schemas.openxmlformats.org/drawingml/2006/table">
            <a:tbl>
              <a:tblPr/>
              <a:tblGrid>
                <a:gridCol w="2000684">
                  <a:extLst>
                    <a:ext uri="{9D8B030D-6E8A-4147-A177-3AD203B41FA5}">
                      <a16:colId xmlns:a16="http://schemas.microsoft.com/office/drawing/2014/main" val="2963762448"/>
                    </a:ext>
                  </a:extLst>
                </a:gridCol>
                <a:gridCol w="1224908">
                  <a:extLst>
                    <a:ext uri="{9D8B030D-6E8A-4147-A177-3AD203B41FA5}">
                      <a16:colId xmlns:a16="http://schemas.microsoft.com/office/drawing/2014/main" val="2709549033"/>
                    </a:ext>
                  </a:extLst>
                </a:gridCol>
                <a:gridCol w="1133040">
                  <a:extLst>
                    <a:ext uri="{9D8B030D-6E8A-4147-A177-3AD203B41FA5}">
                      <a16:colId xmlns:a16="http://schemas.microsoft.com/office/drawing/2014/main" val="2244335347"/>
                    </a:ext>
                  </a:extLst>
                </a:gridCol>
                <a:gridCol w="1129638">
                  <a:extLst>
                    <a:ext uri="{9D8B030D-6E8A-4147-A177-3AD203B41FA5}">
                      <a16:colId xmlns:a16="http://schemas.microsoft.com/office/drawing/2014/main" val="1624392624"/>
                    </a:ext>
                  </a:extLst>
                </a:gridCol>
                <a:gridCol w="1170470">
                  <a:extLst>
                    <a:ext uri="{9D8B030D-6E8A-4147-A177-3AD203B41FA5}">
                      <a16:colId xmlns:a16="http://schemas.microsoft.com/office/drawing/2014/main" val="110490419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1469856302"/>
                    </a:ext>
                  </a:extLst>
                </a:gridCol>
                <a:gridCol w="1320179">
                  <a:extLst>
                    <a:ext uri="{9D8B030D-6E8A-4147-A177-3AD203B41FA5}">
                      <a16:colId xmlns:a16="http://schemas.microsoft.com/office/drawing/2014/main" val="2080343956"/>
                    </a:ext>
                  </a:extLst>
                </a:gridCol>
              </a:tblGrid>
              <a:tr h="21308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3.9. 2021, 11:00h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494026"/>
                  </a:ext>
                </a:extLst>
              </a:tr>
              <a:tr h="1860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21468"/>
                  </a:ext>
                </a:extLst>
              </a:tr>
              <a:tr h="2130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715944"/>
                  </a:ext>
                </a:extLst>
              </a:tr>
              <a:tr h="61641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7065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461898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147127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89778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03400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15881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60982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7885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749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1241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25380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59183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4690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5279"/>
                  </a:ext>
                </a:extLst>
              </a:tr>
              <a:tr h="2054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524522"/>
                  </a:ext>
                </a:extLst>
              </a:tr>
              <a:tr h="2206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938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49888"/>
                  </a:ext>
                </a:extLst>
              </a:tr>
              <a:tr h="1860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92258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51419"/>
                  </a:ext>
                </a:extLst>
              </a:tr>
              <a:tr h="19025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57827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3.9.2021 00:32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32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82564"/>
              </p:ext>
            </p:extLst>
          </p:nvPr>
        </p:nvGraphicFramePr>
        <p:xfrm>
          <a:off x="665745" y="896493"/>
          <a:ext cx="8800727" cy="5343324"/>
        </p:xfrm>
        <a:graphic>
          <a:graphicData uri="http://schemas.openxmlformats.org/drawingml/2006/table">
            <a:tbl>
              <a:tblPr/>
              <a:tblGrid>
                <a:gridCol w="2075093">
                  <a:extLst>
                    <a:ext uri="{9D8B030D-6E8A-4147-A177-3AD203B41FA5}">
                      <a16:colId xmlns:a16="http://schemas.microsoft.com/office/drawing/2014/main" val="1831377403"/>
                    </a:ext>
                  </a:extLst>
                </a:gridCol>
                <a:gridCol w="1169542">
                  <a:extLst>
                    <a:ext uri="{9D8B030D-6E8A-4147-A177-3AD203B41FA5}">
                      <a16:colId xmlns:a16="http://schemas.microsoft.com/office/drawing/2014/main" val="2652736909"/>
                    </a:ext>
                  </a:extLst>
                </a:gridCol>
                <a:gridCol w="1160334">
                  <a:extLst>
                    <a:ext uri="{9D8B030D-6E8A-4147-A177-3AD203B41FA5}">
                      <a16:colId xmlns:a16="http://schemas.microsoft.com/office/drawing/2014/main" val="208337414"/>
                    </a:ext>
                  </a:extLst>
                </a:gridCol>
                <a:gridCol w="1095870">
                  <a:extLst>
                    <a:ext uri="{9D8B030D-6E8A-4147-A177-3AD203B41FA5}">
                      <a16:colId xmlns:a16="http://schemas.microsoft.com/office/drawing/2014/main" val="3400712445"/>
                    </a:ext>
                  </a:extLst>
                </a:gridCol>
                <a:gridCol w="1003780">
                  <a:extLst>
                    <a:ext uri="{9D8B030D-6E8A-4147-A177-3AD203B41FA5}">
                      <a16:colId xmlns:a16="http://schemas.microsoft.com/office/drawing/2014/main" val="435369208"/>
                    </a:ext>
                  </a:extLst>
                </a:gridCol>
                <a:gridCol w="1068243">
                  <a:extLst>
                    <a:ext uri="{9D8B030D-6E8A-4147-A177-3AD203B41FA5}">
                      <a16:colId xmlns:a16="http://schemas.microsoft.com/office/drawing/2014/main" val="99536769"/>
                    </a:ext>
                  </a:extLst>
                </a:gridCol>
                <a:gridCol w="1227865">
                  <a:extLst>
                    <a:ext uri="{9D8B030D-6E8A-4147-A177-3AD203B41FA5}">
                      <a16:colId xmlns:a16="http://schemas.microsoft.com/office/drawing/2014/main" val="1024527216"/>
                    </a:ext>
                  </a:extLst>
                </a:gridCol>
              </a:tblGrid>
              <a:tr h="38800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3.9. 2021, 11:00 h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75783"/>
                  </a:ext>
                </a:extLst>
              </a:tr>
              <a:tr h="18038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38575"/>
                  </a:ext>
                </a:extLst>
              </a:tr>
              <a:tr h="2065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509525"/>
                  </a:ext>
                </a:extLst>
              </a:tr>
              <a:tr h="5975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47960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88301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35318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066824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24266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797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0784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09418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524354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14431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04630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641657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90134"/>
                  </a:ext>
                </a:extLst>
              </a:tr>
              <a:tr h="184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90678"/>
                  </a:ext>
                </a:extLst>
              </a:tr>
              <a:tr h="199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067587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22 505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21084"/>
                  </a:ext>
                </a:extLst>
              </a:tr>
              <a:tr h="25082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43563"/>
                  </a:ext>
                </a:extLst>
              </a:tr>
              <a:tr h="18038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81853"/>
                  </a:ext>
                </a:extLst>
              </a:tr>
              <a:tr h="3360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82751"/>
                  </a:ext>
                </a:extLst>
              </a:tr>
              <a:tr h="18443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9467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3</a:t>
            </a:r>
            <a:r>
              <a:rPr lang="cs-CZ" b="1" dirty="0" smtClean="0"/>
              <a:t>.9.2021 00:32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24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27.8</a:t>
            </a:r>
            <a:r>
              <a:rPr lang="cs-CZ" sz="1800" b="1" i="1" dirty="0" smtClean="0">
                <a:solidFill>
                  <a:srgbClr val="FF0000"/>
                </a:solidFill>
              </a:rPr>
              <a:t>.- </a:t>
            </a:r>
            <a:r>
              <a:rPr lang="cs-CZ" sz="1800" b="1" i="1" dirty="0">
                <a:solidFill>
                  <a:srgbClr val="FF0000"/>
                </a:solidFill>
              </a:rPr>
              <a:t>3</a:t>
            </a:r>
            <a:r>
              <a:rPr lang="cs-CZ" sz="1800" b="1" i="1" dirty="0" smtClean="0">
                <a:solidFill>
                  <a:srgbClr val="FF0000"/>
                </a:solidFill>
              </a:rPr>
              <a:t>.9.2021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17493</TotalTime>
  <Words>413</Words>
  <Application>Microsoft Office PowerPoint</Application>
  <PresentationFormat>Širokoúhlá obrazovka</PresentationFormat>
  <Paragraphs>230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1295</cp:revision>
  <cp:lastPrinted>2020-10-20T04:21:56Z</cp:lastPrinted>
  <dcterms:created xsi:type="dcterms:W3CDTF">2020-07-15T10:33:32Z</dcterms:created>
  <dcterms:modified xsi:type="dcterms:W3CDTF">2021-09-03T09:36:28Z</dcterms:modified>
</cp:coreProperties>
</file>