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53.957210000000003</c:v>
                </c:pt>
                <c:pt idx="1">
                  <c:v>64.326049999999995</c:v>
                </c:pt>
                <c:pt idx="2">
                  <c:v>63.898679999999999</c:v>
                </c:pt>
                <c:pt idx="3">
                  <c:v>61.859479999999998</c:v>
                </c:pt>
                <c:pt idx="5">
                  <c:v>52.527230000000003</c:v>
                </c:pt>
                <c:pt idx="6">
                  <c:v>52.194400000000002</c:v>
                </c:pt>
                <c:pt idx="7">
                  <c:v>52.596919999999997</c:v>
                </c:pt>
                <c:pt idx="8">
                  <c:v>52.949599999999997</c:v>
                </c:pt>
                <c:pt idx="9">
                  <c:v>53.253619999999998</c:v>
                </c:pt>
                <c:pt idx="10">
                  <c:v>53.197429999999997</c:v>
                </c:pt>
                <c:pt idx="11">
                  <c:v>53.91357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1.8382274300000001</c:v>
                </c:pt>
                <c:pt idx="1">
                  <c:v>1.7804792</c:v>
                </c:pt>
                <c:pt idx="2">
                  <c:v>1.8604593</c:v>
                </c:pt>
                <c:pt idx="3">
                  <c:v>2.10744416</c:v>
                </c:pt>
                <c:pt idx="5">
                  <c:v>1.64554417</c:v>
                </c:pt>
                <c:pt idx="6">
                  <c:v>1.6772302699999999</c:v>
                </c:pt>
                <c:pt idx="7">
                  <c:v>1.6998738499999999</c:v>
                </c:pt>
                <c:pt idx="8">
                  <c:v>1.66401317</c:v>
                </c:pt>
                <c:pt idx="9">
                  <c:v>1.6546832300000001</c:v>
                </c:pt>
                <c:pt idx="10">
                  <c:v>1.6730532199999999</c:v>
                </c:pt>
                <c:pt idx="11">
                  <c:v>1.93253626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6.4411732700000002</c:v>
                </c:pt>
                <c:pt idx="1">
                  <c:v>5.7580366999999999</c:v>
                </c:pt>
                <c:pt idx="2">
                  <c:v>5.7909139999999999</c:v>
                </c:pt>
                <c:pt idx="3">
                  <c:v>7.38451228</c:v>
                </c:pt>
                <c:pt idx="5">
                  <c:v>6.2514773200000002</c:v>
                </c:pt>
                <c:pt idx="6">
                  <c:v>6.5799385099999999</c:v>
                </c:pt>
                <c:pt idx="7">
                  <c:v>6.5385702300000004</c:v>
                </c:pt>
                <c:pt idx="8">
                  <c:v>6.8409127999999999</c:v>
                </c:pt>
                <c:pt idx="9">
                  <c:v>6.4141231000000003</c:v>
                </c:pt>
                <c:pt idx="10">
                  <c:v>6.3075591199999996</c:v>
                </c:pt>
                <c:pt idx="11">
                  <c:v>5.8238421100000002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1.0030577199999999</c:v>
                </c:pt>
                <c:pt idx="1">
                  <c:v>1.1083282000000001</c:v>
                </c:pt>
                <c:pt idx="2">
                  <c:v>1.11808901</c:v>
                </c:pt>
                <c:pt idx="3">
                  <c:v>1.14996006</c:v>
                </c:pt>
                <c:pt idx="5">
                  <c:v>0.62988253000000005</c:v>
                </c:pt>
                <c:pt idx="6">
                  <c:v>0.61939047000000003</c:v>
                </c:pt>
                <c:pt idx="7">
                  <c:v>0.65190064999999997</c:v>
                </c:pt>
                <c:pt idx="8">
                  <c:v>0.63534181999999995</c:v>
                </c:pt>
                <c:pt idx="9">
                  <c:v>0.66379734000000001</c:v>
                </c:pt>
                <c:pt idx="10">
                  <c:v>0.76671126000000001</c:v>
                </c:pt>
                <c:pt idx="11">
                  <c:v>0.76030498000000002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2.0906250000000002</c:v>
                </c:pt>
                <c:pt idx="1">
                  <c:v>2.4670489999999998</c:v>
                </c:pt>
                <c:pt idx="2">
                  <c:v>2.4514019999999999</c:v>
                </c:pt>
                <c:pt idx="3">
                  <c:v>2.3968060000000002</c:v>
                </c:pt>
                <c:pt idx="5">
                  <c:v>1.6573260000000001</c:v>
                </c:pt>
                <c:pt idx="6">
                  <c:v>1.6421779999999999</c:v>
                </c:pt>
                <c:pt idx="7">
                  <c:v>1.6409579999999999</c:v>
                </c:pt>
                <c:pt idx="8">
                  <c:v>1.6889149999999999</c:v>
                </c:pt>
                <c:pt idx="9">
                  <c:v>1.731071</c:v>
                </c:pt>
                <c:pt idx="10">
                  <c:v>1.8353200000000001</c:v>
                </c:pt>
                <c:pt idx="11">
                  <c:v>1.6838439999999999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34.669710000000002</c:v>
                </c:pt>
                <c:pt idx="1">
                  <c:v>24.560057</c:v>
                </c:pt>
                <c:pt idx="2">
                  <c:v>24.880459999999999</c:v>
                </c:pt>
                <c:pt idx="3">
                  <c:v>25.101793000000001</c:v>
                </c:pt>
                <c:pt idx="5">
                  <c:v>37.288544999999999</c:v>
                </c:pt>
                <c:pt idx="6">
                  <c:v>37.286861999999999</c:v>
                </c:pt>
                <c:pt idx="7">
                  <c:v>36.871775999999997</c:v>
                </c:pt>
                <c:pt idx="8">
                  <c:v>36.221220000000002</c:v>
                </c:pt>
                <c:pt idx="9">
                  <c:v>36.282705999999997</c:v>
                </c:pt>
                <c:pt idx="10">
                  <c:v>36.219926999999998</c:v>
                </c:pt>
                <c:pt idx="11">
                  <c:v>35.885899999999999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91.197609999999997</c:v>
                </c:pt>
                <c:pt idx="1">
                  <c:v>90.401179999999997</c:v>
                </c:pt>
                <c:pt idx="2">
                  <c:v>80.464730000000003</c:v>
                </c:pt>
                <c:pt idx="3">
                  <c:v>73.229590000000002</c:v>
                </c:pt>
                <c:pt idx="4">
                  <c:v>66.257859999999994</c:v>
                </c:pt>
                <c:pt idx="5">
                  <c:v>54.281190000000002</c:v>
                </c:pt>
                <c:pt idx="6">
                  <c:v>53.29072</c:v>
                </c:pt>
                <c:pt idx="8">
                  <c:v>69.681910000000002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82.175337299999995</c:v>
                </c:pt>
                <c:pt idx="1">
                  <c:v>85.681225900000001</c:v>
                </c:pt>
                <c:pt idx="2">
                  <c:v>77.408441300000007</c:v>
                </c:pt>
                <c:pt idx="3">
                  <c:v>70.271146099999996</c:v>
                </c:pt>
                <c:pt idx="4">
                  <c:v>63.637679200000001</c:v>
                </c:pt>
                <c:pt idx="5">
                  <c:v>51.104744400000001</c:v>
                </c:pt>
                <c:pt idx="6">
                  <c:v>49.6355608</c:v>
                </c:pt>
                <c:pt idx="8">
                  <c:v>66.106529300000005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84.062430000000006</c:v>
                </c:pt>
                <c:pt idx="1">
                  <c:v>89.550190000000001</c:v>
                </c:pt>
                <c:pt idx="2">
                  <c:v>80.009609999999995</c:v>
                </c:pt>
                <c:pt idx="3">
                  <c:v>71.502290000000002</c:v>
                </c:pt>
                <c:pt idx="4">
                  <c:v>64.592460000000003</c:v>
                </c:pt>
                <c:pt idx="5">
                  <c:v>50.162379999999999</c:v>
                </c:pt>
                <c:pt idx="6">
                  <c:v>48.231110000000001</c:v>
                </c:pt>
                <c:pt idx="8">
                  <c:v>66.974299999999999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78.563495000000003</c:v>
                </c:pt>
                <c:pt idx="1">
                  <c:v>85.672095600000006</c:v>
                </c:pt>
                <c:pt idx="2">
                  <c:v>77.5646548</c:v>
                </c:pt>
                <c:pt idx="3">
                  <c:v>69.245588100000006</c:v>
                </c:pt>
                <c:pt idx="4">
                  <c:v>62.593594600000003</c:v>
                </c:pt>
                <c:pt idx="5">
                  <c:v>47.861398999999999</c:v>
                </c:pt>
                <c:pt idx="6">
                  <c:v>45.635086999999999</c:v>
                </c:pt>
                <c:pt idx="8">
                  <c:v>64.348031599999999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84.801990000000004</c:v>
                </c:pt>
                <c:pt idx="1">
                  <c:v>89.268990000000002</c:v>
                </c:pt>
                <c:pt idx="2">
                  <c:v>79.882090000000005</c:v>
                </c:pt>
                <c:pt idx="3">
                  <c:v>72.326390000000004</c:v>
                </c:pt>
                <c:pt idx="4">
                  <c:v>64.991799999999998</c:v>
                </c:pt>
                <c:pt idx="5">
                  <c:v>50.775889999999997</c:v>
                </c:pt>
                <c:pt idx="6">
                  <c:v>49.042569999999998</c:v>
                </c:pt>
                <c:pt idx="8">
                  <c:v>67.153720000000007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79.419544200000004</c:v>
                </c:pt>
                <c:pt idx="1">
                  <c:v>85.510744099999997</c:v>
                </c:pt>
                <c:pt idx="2">
                  <c:v>77.423804000000004</c:v>
                </c:pt>
                <c:pt idx="3">
                  <c:v>69.985986199999999</c:v>
                </c:pt>
                <c:pt idx="4">
                  <c:v>62.9858738</c:v>
                </c:pt>
                <c:pt idx="5">
                  <c:v>48.425446399999998</c:v>
                </c:pt>
                <c:pt idx="6">
                  <c:v>46.481787300000001</c:v>
                </c:pt>
                <c:pt idx="8">
                  <c:v>64.539745999999994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86.128789999999995</c:v>
                </c:pt>
                <c:pt idx="1">
                  <c:v>88.897989999999993</c:v>
                </c:pt>
                <c:pt idx="2">
                  <c:v>79.676500000000004</c:v>
                </c:pt>
                <c:pt idx="3">
                  <c:v>72.327669999999998</c:v>
                </c:pt>
                <c:pt idx="4">
                  <c:v>64.778120000000001</c:v>
                </c:pt>
                <c:pt idx="5">
                  <c:v>50.760570000000001</c:v>
                </c:pt>
                <c:pt idx="6">
                  <c:v>49.154449999999997</c:v>
                </c:pt>
                <c:pt idx="8">
                  <c:v>67.419049999999999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81.052048099999993</c:v>
                </c:pt>
                <c:pt idx="1">
                  <c:v>85.1944084</c:v>
                </c:pt>
                <c:pt idx="2">
                  <c:v>77.214567500000001</c:v>
                </c:pt>
                <c:pt idx="3">
                  <c:v>69.8732507</c:v>
                </c:pt>
                <c:pt idx="4">
                  <c:v>62.810460999999997</c:v>
                </c:pt>
                <c:pt idx="5">
                  <c:v>48.402837599999998</c:v>
                </c:pt>
                <c:pt idx="6">
                  <c:v>46.5388643</c:v>
                </c:pt>
                <c:pt idx="8">
                  <c:v>64.788665399999999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87.5655</c:v>
                </c:pt>
                <c:pt idx="1">
                  <c:v>88.895920000000004</c:v>
                </c:pt>
                <c:pt idx="2">
                  <c:v>79.369950000000003</c:v>
                </c:pt>
                <c:pt idx="3">
                  <c:v>71.592320000000001</c:v>
                </c:pt>
                <c:pt idx="4">
                  <c:v>63.395400000000002</c:v>
                </c:pt>
                <c:pt idx="5">
                  <c:v>50.0867</c:v>
                </c:pt>
                <c:pt idx="6">
                  <c:v>48.98254</c:v>
                </c:pt>
                <c:pt idx="8">
                  <c:v>67.32884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82.466498700000002</c:v>
                </c:pt>
                <c:pt idx="1">
                  <c:v>85.185808899999998</c:v>
                </c:pt>
                <c:pt idx="2">
                  <c:v>76.736564000000001</c:v>
                </c:pt>
                <c:pt idx="3">
                  <c:v>69.2473016</c:v>
                </c:pt>
                <c:pt idx="4">
                  <c:v>61.329181699999999</c:v>
                </c:pt>
                <c:pt idx="5">
                  <c:v>47.749158000000001</c:v>
                </c:pt>
                <c:pt idx="6">
                  <c:v>46.513013800000003</c:v>
                </c:pt>
                <c:pt idx="8">
                  <c:v>64.667382599999996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86.901830000000004</c:v>
                </c:pt>
                <c:pt idx="1">
                  <c:v>88.892030000000005</c:v>
                </c:pt>
                <c:pt idx="2">
                  <c:v>79.127279999999999</c:v>
                </c:pt>
                <c:pt idx="3">
                  <c:v>71.362520000000004</c:v>
                </c:pt>
                <c:pt idx="4">
                  <c:v>63.52514</c:v>
                </c:pt>
                <c:pt idx="5">
                  <c:v>50.079740000000001</c:v>
                </c:pt>
                <c:pt idx="6">
                  <c:v>49.585569999999997</c:v>
                </c:pt>
                <c:pt idx="8">
                  <c:v>67.392769999999999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81.905989500000004</c:v>
                </c:pt>
                <c:pt idx="1">
                  <c:v>85.108214700000005</c:v>
                </c:pt>
                <c:pt idx="2">
                  <c:v>76.610019899999998</c:v>
                </c:pt>
                <c:pt idx="3">
                  <c:v>68.881586499999997</c:v>
                </c:pt>
                <c:pt idx="4">
                  <c:v>61.393835199999998</c:v>
                </c:pt>
                <c:pt idx="5">
                  <c:v>47.5633306</c:v>
                </c:pt>
                <c:pt idx="6">
                  <c:v>47.000810199999997</c:v>
                </c:pt>
                <c:pt idx="8">
                  <c:v>64.662046200000006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86.974559999999997</c:v>
                </c:pt>
                <c:pt idx="1">
                  <c:v>88.232669999999999</c:v>
                </c:pt>
                <c:pt idx="2">
                  <c:v>78.718909999999994</c:v>
                </c:pt>
                <c:pt idx="3">
                  <c:v>71.376159999999999</c:v>
                </c:pt>
                <c:pt idx="4">
                  <c:v>63.817160000000001</c:v>
                </c:pt>
                <c:pt idx="5">
                  <c:v>50.558109999999999</c:v>
                </c:pt>
                <c:pt idx="6">
                  <c:v>49.732669999999999</c:v>
                </c:pt>
                <c:pt idx="8">
                  <c:v>67.473280000000003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82.149619599999994</c:v>
                </c:pt>
                <c:pt idx="1">
                  <c:v>84.601468800000006</c:v>
                </c:pt>
                <c:pt idx="2">
                  <c:v>76.094839100000002</c:v>
                </c:pt>
                <c:pt idx="3">
                  <c:v>68.768609799999993</c:v>
                </c:pt>
                <c:pt idx="4">
                  <c:v>61.428753899999997</c:v>
                </c:pt>
                <c:pt idx="5">
                  <c:v>47.7510294</c:v>
                </c:pt>
                <c:pt idx="6">
                  <c:v>46.681239499999997</c:v>
                </c:pt>
                <c:pt idx="8">
                  <c:v>64.552753499999994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89.039079999999998</c:v>
                </c:pt>
                <c:pt idx="1">
                  <c:v>89.480490000000003</c:v>
                </c:pt>
                <c:pt idx="2">
                  <c:v>79.419560000000004</c:v>
                </c:pt>
                <c:pt idx="3">
                  <c:v>71.652680000000004</c:v>
                </c:pt>
                <c:pt idx="4">
                  <c:v>65.858519999999999</c:v>
                </c:pt>
                <c:pt idx="5">
                  <c:v>54.572069999999997</c:v>
                </c:pt>
                <c:pt idx="6">
                  <c:v>53.56015</c:v>
                </c:pt>
                <c:pt idx="8">
                  <c:v>68.525970000000001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84.701934800000004</c:v>
                </c:pt>
                <c:pt idx="1">
                  <c:v>85.832065600000007</c:v>
                </c:pt>
                <c:pt idx="2">
                  <c:v>76.564298300000004</c:v>
                </c:pt>
                <c:pt idx="3">
                  <c:v>68.752435399999996</c:v>
                </c:pt>
                <c:pt idx="4">
                  <c:v>63.503575400000003</c:v>
                </c:pt>
                <c:pt idx="5">
                  <c:v>52.194082899999998</c:v>
                </c:pt>
                <c:pt idx="6">
                  <c:v>51.003523299999998</c:v>
                </c:pt>
                <c:pt idx="8">
                  <c:v>65.741636099999994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3. 9.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55161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84E353-680A-4FCB-A9A5-5E1843A62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56857"/>
              </p:ext>
            </p:extLst>
          </p:nvPr>
        </p:nvGraphicFramePr>
        <p:xfrm>
          <a:off x="2578100" y="2007710"/>
          <a:ext cx="9125670" cy="3854835"/>
        </p:xfrm>
        <a:graphic>
          <a:graphicData uri="http://schemas.openxmlformats.org/drawingml/2006/table">
            <a:tbl>
              <a:tblPr/>
              <a:tblGrid>
                <a:gridCol w="1520945">
                  <a:extLst>
                    <a:ext uri="{9D8B030D-6E8A-4147-A177-3AD203B41FA5}">
                      <a16:colId xmlns:a16="http://schemas.microsoft.com/office/drawing/2014/main" val="1897404667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2584642450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032265113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601058565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3342138549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863996067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39523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6598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356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9120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3701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1674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82466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85440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563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1568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699 463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688 633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764 678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729 427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1 301 028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1 262 735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5 838 217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5 673 042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3. 9. 2021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D7D1D24-FA29-411F-AAF6-1CD9F72C0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80748"/>
              </p:ext>
            </p:extLst>
          </p:nvPr>
        </p:nvGraphicFramePr>
        <p:xfrm>
          <a:off x="2578100" y="1998186"/>
          <a:ext cx="9125670" cy="3864357"/>
        </p:xfrm>
        <a:graphic>
          <a:graphicData uri="http://schemas.openxmlformats.org/drawingml/2006/table">
            <a:tbl>
              <a:tblPr/>
              <a:tblGrid>
                <a:gridCol w="1520945">
                  <a:extLst>
                    <a:ext uri="{9D8B030D-6E8A-4147-A177-3AD203B41FA5}">
                      <a16:colId xmlns:a16="http://schemas.microsoft.com/office/drawing/2014/main" val="792806737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2148461482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3592675182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2248985628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4013770728"/>
                    </a:ext>
                  </a:extLst>
                </a:gridCol>
                <a:gridCol w="1520945">
                  <a:extLst>
                    <a:ext uri="{9D8B030D-6E8A-4147-A177-3AD203B41FA5}">
                      <a16:colId xmlns:a16="http://schemas.microsoft.com/office/drawing/2014/main" val="1040996204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0386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67628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3945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86645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849004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81751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8071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4834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648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578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705 183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687 959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789 769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770 249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694 517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677 159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771 963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752 793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736 502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652 374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636 186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1 280 818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1 244 891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5 740 141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5 585 539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3. 9. 2021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CA97F75-C6AF-4305-A00E-B6385D5D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69"/>
              </p:ext>
            </p:extLst>
          </p:nvPr>
        </p:nvGraphicFramePr>
        <p:xfrm>
          <a:off x="1517649" y="1258093"/>
          <a:ext cx="10586097" cy="5513840"/>
        </p:xfrm>
        <a:graphic>
          <a:graphicData uri="http://schemas.openxmlformats.org/drawingml/2006/table">
            <a:tbl>
              <a:tblPr/>
              <a:tblGrid>
                <a:gridCol w="1176233">
                  <a:extLst>
                    <a:ext uri="{9D8B030D-6E8A-4147-A177-3AD203B41FA5}">
                      <a16:colId xmlns:a16="http://schemas.microsoft.com/office/drawing/2014/main" val="3011357083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290386780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45605198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391603500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603499689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836474484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692981519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283545702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4159614853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523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2513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5654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2606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4596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5708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3561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2793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6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557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42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73536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4306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1838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27143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6874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38531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741 277/1 111 280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741 277/1 111 280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145 726/212 957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166 935/241 359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139 513/199 692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118 980/171 143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146 926/213 895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60 656/94 938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778 736/1 133 984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68 405/105 782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53 141/81 536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54 463/82 789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63 678/96 031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62 475/90 163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51 733/78 453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353 895/534 754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52 854/82 249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51 017/80 025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49 116/74 096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57 989/91 063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12 344/18 737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95 466/146 900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318 786/493 070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15 369/24 668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17 447/27 048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24 260/39 096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33 296/54 017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37 469/59 691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25 967/41 412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153 808/245 932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45 508/70 572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47 006/71 802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43 347/67 352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55 188/88 189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78 199/127 382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161 161/252 012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430 409/677 309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23 885/38 944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32 519/51 328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28 264/45 705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47 105/75 445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19 087/30 844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23 980/37 414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55 431/85 823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230 271/365 503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60 717/94 072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38 282/60 128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30 879/48 416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72 536/110 370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45 600/68 589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54 152/77 639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302 166/459 214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52 822/85 043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50 795/80 445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30 042/47 581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62 521/98 419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29 880/45 802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50 180/76 882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276 240/434 172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82 082/121 278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44 747/65 113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30 392/44 341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48 659/70 933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55 933/80 000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28 731/42 401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290 544/424 066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70 326/115 329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113 322/180 144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95 708/151 461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76 624/120 469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65 098/103 969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209 862/319 416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630 940/990 788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47 327/81 327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64 632/108 122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44 970/74 974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40 422/68 866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21 965/36 359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44 594/72 484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53 798/82 972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317 708/525 104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31 849/53 664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56 250/93 372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54 324/91 034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35 272/57 291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80 370/127 990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42 293/62 376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300 358/485 727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21 165/36 276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68 923/113 765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82 105/131 524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72 953/119 380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93 364/160 846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119 295/196 355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145 194/239 135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602 999/997 281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718 035/1 122 161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805 016/1 254 187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707 383/1 098 061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785 223/1 221 616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748 710/1 164 267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662 742/1 032 366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1 301 028/1 985 526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5 838 217/8 878 184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3.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943427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81542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96498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84988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85284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24491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68118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58014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8514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3. 9. 2021</vt:lpstr>
      <vt:lpstr>Zájem o očkování, stav k 3. 9. 2021</vt:lpstr>
      <vt:lpstr>Zájem o očkování, stav k 3. 9. 2021</vt:lpstr>
      <vt:lpstr>Zájem o očkování, stav k 3. 9. 2021</vt:lpstr>
      <vt:lpstr>Zájem o očkování, stav k 3. 9. 2021</vt:lpstr>
      <vt:lpstr>Zájem o očkování, stav k 3. 9. 2021</vt:lpstr>
      <vt:lpstr>Zájem o očkování, stav k 3. 9. 2021</vt:lpstr>
      <vt:lpstr>Zájem o očkování, stav k 3. 9. 2021</vt:lpstr>
      <vt:lpstr>Zájem o očkování, stav k 3. 9.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567</cp:revision>
  <dcterms:created xsi:type="dcterms:W3CDTF">2020-11-14T10:09:00Z</dcterms:created>
  <dcterms:modified xsi:type="dcterms:W3CDTF">2021-09-04T12:08:15Z</dcterms:modified>
</cp:coreProperties>
</file>