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92" r:id="rId2"/>
    <p:sldId id="2193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3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4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0264575-64E9-4785-96A5-18BDB06B6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3. 9. 2021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37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E1A8943-CA60-4004-B6DB-F48D4C9D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3. 9. 2021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0038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8555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572</cp:revision>
  <dcterms:created xsi:type="dcterms:W3CDTF">2020-11-14T10:09:00Z</dcterms:created>
  <dcterms:modified xsi:type="dcterms:W3CDTF">2021-09-04T12:23:08Z</dcterms:modified>
</cp:coreProperties>
</file>