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87" r:id="rId2"/>
    <p:sldId id="2189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FFCC99"/>
    <a:srgbClr val="7191D1"/>
    <a:srgbClr val="B0C2E5"/>
    <a:srgbClr val="F2F2F2"/>
    <a:srgbClr val="CC99FF"/>
    <a:srgbClr val="FF9933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08.09.2021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96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52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3FAD79E9-696B-44D2-9BAE-89ED28CFE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0649" cy="627748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7. 9. 2021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40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8D6F5314-9BF0-4AA2-8E80-C5F40BC2D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0649" cy="627748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7. 9. 2021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  <p:sp>
        <p:nvSpPr>
          <p:cNvPr id="4" name="Ovál 3">
            <a:extLst>
              <a:ext uri="{FF2B5EF4-FFF2-40B4-BE49-F238E27FC236}">
                <a16:creationId xmlns:a16="http://schemas.microsoft.com/office/drawing/2014/main" id="{07AC35AB-7A3C-4224-8AE1-E2671CD3C4C0}"/>
              </a:ext>
            </a:extLst>
          </p:cNvPr>
          <p:cNvSpPr/>
          <p:nvPr/>
        </p:nvSpPr>
        <p:spPr>
          <a:xfrm rot="20586233">
            <a:off x="3895754" y="5880226"/>
            <a:ext cx="865705" cy="680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1C4F089F-CB53-4CEC-9A39-1552958666A0}"/>
              </a:ext>
            </a:extLst>
          </p:cNvPr>
          <p:cNvSpPr/>
          <p:nvPr/>
        </p:nvSpPr>
        <p:spPr>
          <a:xfrm rot="17325025">
            <a:off x="1385320" y="3290107"/>
            <a:ext cx="562740" cy="106417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EC073B69-0F9A-49C5-A99B-12B1BC7F4B3C}"/>
              </a:ext>
            </a:extLst>
          </p:cNvPr>
          <p:cNvSpPr/>
          <p:nvPr/>
        </p:nvSpPr>
        <p:spPr>
          <a:xfrm rot="20312213">
            <a:off x="7634025" y="5114274"/>
            <a:ext cx="719296" cy="46749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DFBCABFC-FBB5-4272-BB07-21911D7E42CA}"/>
              </a:ext>
            </a:extLst>
          </p:cNvPr>
          <p:cNvSpPr/>
          <p:nvPr/>
        </p:nvSpPr>
        <p:spPr>
          <a:xfrm rot="4593573">
            <a:off x="6527792" y="5524853"/>
            <a:ext cx="754795" cy="87134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33C87C8C-7540-47FB-83F7-DE43B3D6EB09}"/>
              </a:ext>
            </a:extLst>
          </p:cNvPr>
          <p:cNvSpPr/>
          <p:nvPr/>
        </p:nvSpPr>
        <p:spPr>
          <a:xfrm rot="3883980">
            <a:off x="7625141" y="3100376"/>
            <a:ext cx="789303" cy="13393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9325D2C-2B5B-4C77-B542-0F7F17C7372D}"/>
              </a:ext>
            </a:extLst>
          </p:cNvPr>
          <p:cNvSpPr/>
          <p:nvPr/>
        </p:nvSpPr>
        <p:spPr>
          <a:xfrm rot="19847785">
            <a:off x="8533635" y="2907366"/>
            <a:ext cx="564964" cy="12210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5D6CD8FD-096C-4D5E-904A-D17144AD1E61}"/>
              </a:ext>
            </a:extLst>
          </p:cNvPr>
          <p:cNvSpPr/>
          <p:nvPr/>
        </p:nvSpPr>
        <p:spPr>
          <a:xfrm rot="19821519">
            <a:off x="10136833" y="3871805"/>
            <a:ext cx="616719" cy="813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186552C9-7661-4DCD-9FFE-1A8F89F5F8AD}"/>
              </a:ext>
            </a:extLst>
          </p:cNvPr>
          <p:cNvSpPr/>
          <p:nvPr/>
        </p:nvSpPr>
        <p:spPr>
          <a:xfrm rot="2069632">
            <a:off x="9026269" y="3875069"/>
            <a:ext cx="721251" cy="63684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9B10F49F-9C7F-42EE-94F0-76696169DAD7}"/>
              </a:ext>
            </a:extLst>
          </p:cNvPr>
          <p:cNvSpPr/>
          <p:nvPr/>
        </p:nvSpPr>
        <p:spPr>
          <a:xfrm rot="19284110">
            <a:off x="7883188" y="2251281"/>
            <a:ext cx="688273" cy="1027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17A33E6A-79CE-4F96-9877-4A5E53E85D08}"/>
              </a:ext>
            </a:extLst>
          </p:cNvPr>
          <p:cNvSpPr/>
          <p:nvPr/>
        </p:nvSpPr>
        <p:spPr>
          <a:xfrm rot="1302254">
            <a:off x="8008192" y="4621097"/>
            <a:ext cx="872066" cy="53708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FA9195AD-378E-409B-A09E-7AFDA695FC41}"/>
              </a:ext>
            </a:extLst>
          </p:cNvPr>
          <p:cNvSpPr/>
          <p:nvPr/>
        </p:nvSpPr>
        <p:spPr>
          <a:xfrm rot="2187176">
            <a:off x="7363300" y="2718127"/>
            <a:ext cx="574884" cy="11957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41D1762C-0EB0-4924-AF24-ECF9FDB000D9}"/>
              </a:ext>
            </a:extLst>
          </p:cNvPr>
          <p:cNvSpPr/>
          <p:nvPr/>
        </p:nvSpPr>
        <p:spPr>
          <a:xfrm rot="1740866">
            <a:off x="9367653" y="4323237"/>
            <a:ext cx="589703" cy="1252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B95FAD5C-2693-43BE-8951-0031DF9ACE3E}"/>
              </a:ext>
            </a:extLst>
          </p:cNvPr>
          <p:cNvSpPr/>
          <p:nvPr/>
        </p:nvSpPr>
        <p:spPr>
          <a:xfrm rot="17862258">
            <a:off x="1590920" y="3882307"/>
            <a:ext cx="673558" cy="106706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A618958D-7CA7-44C3-8E63-8D05D2E224A9}"/>
              </a:ext>
            </a:extLst>
          </p:cNvPr>
          <p:cNvSpPr/>
          <p:nvPr/>
        </p:nvSpPr>
        <p:spPr>
          <a:xfrm rot="3133033">
            <a:off x="1213768" y="1912344"/>
            <a:ext cx="379772" cy="1189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0529D0CD-E71F-4F2B-8B42-DFF12E8D6F8B}"/>
              </a:ext>
            </a:extLst>
          </p:cNvPr>
          <p:cNvSpPr/>
          <p:nvPr/>
        </p:nvSpPr>
        <p:spPr>
          <a:xfrm rot="989510">
            <a:off x="5082091" y="955527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B4F8DA78-77CB-47F9-85FD-2B4C1EA2992B}"/>
              </a:ext>
            </a:extLst>
          </p:cNvPr>
          <p:cNvSpPr/>
          <p:nvPr/>
        </p:nvSpPr>
        <p:spPr>
          <a:xfrm rot="323225">
            <a:off x="4030531" y="864139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8DECB618-BD91-46F7-9927-00D144F603FF}"/>
              </a:ext>
            </a:extLst>
          </p:cNvPr>
          <p:cNvSpPr/>
          <p:nvPr/>
        </p:nvSpPr>
        <p:spPr>
          <a:xfrm rot="2770861">
            <a:off x="5681853" y="1792102"/>
            <a:ext cx="803185" cy="43998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F1A95C57-2B89-4F67-A2D4-CCAFCAF88A2F}"/>
              </a:ext>
            </a:extLst>
          </p:cNvPr>
          <p:cNvSpPr/>
          <p:nvPr/>
        </p:nvSpPr>
        <p:spPr>
          <a:xfrm>
            <a:off x="4181349" y="1644719"/>
            <a:ext cx="914901" cy="5195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C7FBDA8C-FB29-495D-941B-057367459C2B}"/>
              </a:ext>
            </a:extLst>
          </p:cNvPr>
          <p:cNvSpPr/>
          <p:nvPr/>
        </p:nvSpPr>
        <p:spPr>
          <a:xfrm rot="20312213">
            <a:off x="8551534" y="5687143"/>
            <a:ext cx="838097" cy="377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FD14F9F0-D172-4E63-9EE9-6CBC27EF1182}"/>
              </a:ext>
            </a:extLst>
          </p:cNvPr>
          <p:cNvSpPr/>
          <p:nvPr/>
        </p:nvSpPr>
        <p:spPr>
          <a:xfrm rot="18687976">
            <a:off x="2783120" y="1935903"/>
            <a:ext cx="811075" cy="435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691A4411-1B83-4F77-A71C-464C373E62C5}"/>
              </a:ext>
            </a:extLst>
          </p:cNvPr>
          <p:cNvSpPr/>
          <p:nvPr/>
        </p:nvSpPr>
        <p:spPr>
          <a:xfrm rot="18190900">
            <a:off x="5654972" y="5185540"/>
            <a:ext cx="597362" cy="92104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70FA7B0C-4500-4DA8-8272-8929B24F0B65}"/>
              </a:ext>
            </a:extLst>
          </p:cNvPr>
          <p:cNvSpPr/>
          <p:nvPr/>
        </p:nvSpPr>
        <p:spPr>
          <a:xfrm rot="1584540">
            <a:off x="5234012" y="2291678"/>
            <a:ext cx="600479" cy="38716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970E46AE-7D93-4FA5-A2F5-E995F8EAA228}"/>
              </a:ext>
            </a:extLst>
          </p:cNvPr>
          <p:cNvSpPr/>
          <p:nvPr/>
        </p:nvSpPr>
        <p:spPr>
          <a:xfrm rot="1753858">
            <a:off x="8702855" y="4513606"/>
            <a:ext cx="850905" cy="495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0A25190F-69A3-45DF-8514-2ECD321BE43B}"/>
              </a:ext>
            </a:extLst>
          </p:cNvPr>
          <p:cNvSpPr/>
          <p:nvPr/>
        </p:nvSpPr>
        <p:spPr>
          <a:xfrm rot="6312015">
            <a:off x="6667000" y="2758116"/>
            <a:ext cx="695330" cy="53333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1776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8645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16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586</cp:revision>
  <dcterms:created xsi:type="dcterms:W3CDTF">2020-11-14T10:09:00Z</dcterms:created>
  <dcterms:modified xsi:type="dcterms:W3CDTF">2021-09-07T22:03:56Z</dcterms:modified>
</cp:coreProperties>
</file>