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91" r:id="rId2"/>
    <p:sldId id="2192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2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F9E9A401-1032-409F-BF11-AE308408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DA2A6FA3-E13A-4322-A003-3D060AD2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60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7. 9. 2021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460B3C2-5413-462F-940C-0A7AA6AF91D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E629004-F1F0-4526-9639-0EF090BE59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96DF4556-C51C-4878-849C-6165548303FF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70,00 - 74,99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75,00 - 79,99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80,00 - 84,99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85,00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8603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8550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60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573</cp:revision>
  <dcterms:created xsi:type="dcterms:W3CDTF">2020-11-14T10:09:00Z</dcterms:created>
  <dcterms:modified xsi:type="dcterms:W3CDTF">2021-09-07T22:00:08Z</dcterms:modified>
</cp:coreProperties>
</file>