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5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10.09.2021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10.09.2021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10</a:t>
            </a:r>
            <a:r>
              <a:rPr lang="cs-CZ" b="1" dirty="0" smtClean="0"/>
              <a:t>. </a:t>
            </a:r>
            <a:r>
              <a:rPr lang="cs-CZ" b="1" dirty="0" smtClean="0"/>
              <a:t>září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10</a:t>
            </a:r>
            <a:r>
              <a:rPr lang="cs-CZ" b="1" dirty="0" smtClean="0"/>
              <a:t>.9.2021 </a:t>
            </a:r>
            <a:r>
              <a:rPr lang="cs-CZ" b="1" dirty="0" smtClean="0"/>
              <a:t>00:32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Email z daty</a:t>
            </a:r>
          </a:p>
          <a:p>
            <a:pPr algn="ctr"/>
            <a:r>
              <a:rPr lang="cs-CZ" sz="2000" b="1" dirty="0" smtClean="0"/>
              <a:t> nedorazil !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01207"/>
              </p:ext>
            </p:extLst>
          </p:nvPr>
        </p:nvGraphicFramePr>
        <p:xfrm>
          <a:off x="332819" y="1019903"/>
          <a:ext cx="8652809" cy="5215904"/>
        </p:xfrm>
        <a:graphic>
          <a:graphicData uri="http://schemas.openxmlformats.org/drawingml/2006/table">
            <a:tbl>
              <a:tblPr/>
              <a:tblGrid>
                <a:gridCol w="1891394">
                  <a:extLst>
                    <a:ext uri="{9D8B030D-6E8A-4147-A177-3AD203B41FA5}">
                      <a16:colId xmlns:a16="http://schemas.microsoft.com/office/drawing/2014/main" val="2814584221"/>
                    </a:ext>
                  </a:extLst>
                </a:gridCol>
                <a:gridCol w="1157997">
                  <a:extLst>
                    <a:ext uri="{9D8B030D-6E8A-4147-A177-3AD203B41FA5}">
                      <a16:colId xmlns:a16="http://schemas.microsoft.com/office/drawing/2014/main" val="3379609602"/>
                    </a:ext>
                  </a:extLst>
                </a:gridCol>
                <a:gridCol w="1071146">
                  <a:extLst>
                    <a:ext uri="{9D8B030D-6E8A-4147-A177-3AD203B41FA5}">
                      <a16:colId xmlns:a16="http://schemas.microsoft.com/office/drawing/2014/main" val="587653532"/>
                    </a:ext>
                  </a:extLst>
                </a:gridCol>
                <a:gridCol w="1067930">
                  <a:extLst>
                    <a:ext uri="{9D8B030D-6E8A-4147-A177-3AD203B41FA5}">
                      <a16:colId xmlns:a16="http://schemas.microsoft.com/office/drawing/2014/main" val="3843825340"/>
                    </a:ext>
                  </a:extLst>
                </a:gridCol>
                <a:gridCol w="1106531">
                  <a:extLst>
                    <a:ext uri="{9D8B030D-6E8A-4147-A177-3AD203B41FA5}">
                      <a16:colId xmlns:a16="http://schemas.microsoft.com/office/drawing/2014/main" val="2877176825"/>
                    </a:ext>
                  </a:extLst>
                </a:gridCol>
                <a:gridCol w="1109747">
                  <a:extLst>
                    <a:ext uri="{9D8B030D-6E8A-4147-A177-3AD203B41FA5}">
                      <a16:colId xmlns:a16="http://schemas.microsoft.com/office/drawing/2014/main" val="476588837"/>
                    </a:ext>
                  </a:extLst>
                </a:gridCol>
                <a:gridCol w="1248064">
                  <a:extLst>
                    <a:ext uri="{9D8B030D-6E8A-4147-A177-3AD203B41FA5}">
                      <a16:colId xmlns:a16="http://schemas.microsoft.com/office/drawing/2014/main" val="2978339991"/>
                    </a:ext>
                  </a:extLst>
                </a:gridCol>
              </a:tblGrid>
              <a:tr h="21236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</a:t>
                      </a: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11:00h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042159"/>
                  </a:ext>
                </a:extLst>
              </a:tr>
              <a:tr h="185453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218534"/>
                  </a:ext>
                </a:extLst>
              </a:tr>
              <a:tr h="2123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82639"/>
                  </a:ext>
                </a:extLst>
              </a:tr>
              <a:tr h="61433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015684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475145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97359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416897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893567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520123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075512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523842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12258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043302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74365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05468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09902"/>
                  </a:ext>
                </a:extLst>
              </a:tr>
              <a:tr h="1896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554202"/>
                  </a:ext>
                </a:extLst>
              </a:tr>
              <a:tr h="2047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342240"/>
                  </a:ext>
                </a:extLst>
              </a:tr>
              <a:tr h="2199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3 681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735386"/>
                  </a:ext>
                </a:extLst>
              </a:tr>
              <a:tr h="363323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867324"/>
                  </a:ext>
                </a:extLst>
              </a:tr>
              <a:tr h="185453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843317"/>
                  </a:ext>
                </a:extLst>
              </a:tr>
              <a:tr h="36332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524594"/>
                  </a:ext>
                </a:extLst>
              </a:tr>
              <a:tr h="189611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69x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90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8440615" y="2488474"/>
            <a:ext cx="27860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10.9.2021 </a:t>
            </a:r>
            <a:r>
              <a:rPr lang="cs-CZ" b="1" dirty="0" smtClean="0"/>
              <a:t>00:32</a:t>
            </a:r>
            <a:endParaRPr lang="cs-CZ" b="1" dirty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Email z daty nedorazil !</a:t>
            </a:r>
            <a:endParaRPr lang="cs-CZ" sz="2000" b="1" dirty="0" smtClean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664929"/>
              </p:ext>
            </p:extLst>
          </p:nvPr>
        </p:nvGraphicFramePr>
        <p:xfrm>
          <a:off x="332820" y="967154"/>
          <a:ext cx="8107795" cy="5303388"/>
        </p:xfrm>
        <a:graphic>
          <a:graphicData uri="http://schemas.openxmlformats.org/drawingml/2006/table">
            <a:tbl>
              <a:tblPr/>
              <a:tblGrid>
                <a:gridCol w="1911710">
                  <a:extLst>
                    <a:ext uri="{9D8B030D-6E8A-4147-A177-3AD203B41FA5}">
                      <a16:colId xmlns:a16="http://schemas.microsoft.com/office/drawing/2014/main" val="427916171"/>
                    </a:ext>
                  </a:extLst>
                </a:gridCol>
                <a:gridCol w="1077457">
                  <a:extLst>
                    <a:ext uri="{9D8B030D-6E8A-4147-A177-3AD203B41FA5}">
                      <a16:colId xmlns:a16="http://schemas.microsoft.com/office/drawing/2014/main" val="1398986264"/>
                    </a:ext>
                  </a:extLst>
                </a:gridCol>
                <a:gridCol w="1068974">
                  <a:extLst>
                    <a:ext uri="{9D8B030D-6E8A-4147-A177-3AD203B41FA5}">
                      <a16:colId xmlns:a16="http://schemas.microsoft.com/office/drawing/2014/main" val="2474763301"/>
                    </a:ext>
                  </a:extLst>
                </a:gridCol>
                <a:gridCol w="1009586">
                  <a:extLst>
                    <a:ext uri="{9D8B030D-6E8A-4147-A177-3AD203B41FA5}">
                      <a16:colId xmlns:a16="http://schemas.microsoft.com/office/drawing/2014/main" val="39343101"/>
                    </a:ext>
                  </a:extLst>
                </a:gridCol>
                <a:gridCol w="924746">
                  <a:extLst>
                    <a:ext uri="{9D8B030D-6E8A-4147-A177-3AD203B41FA5}">
                      <a16:colId xmlns:a16="http://schemas.microsoft.com/office/drawing/2014/main" val="1523995896"/>
                    </a:ext>
                  </a:extLst>
                </a:gridCol>
                <a:gridCol w="984134">
                  <a:extLst>
                    <a:ext uri="{9D8B030D-6E8A-4147-A177-3AD203B41FA5}">
                      <a16:colId xmlns:a16="http://schemas.microsoft.com/office/drawing/2014/main" val="4168067427"/>
                    </a:ext>
                  </a:extLst>
                </a:gridCol>
                <a:gridCol w="1131188">
                  <a:extLst>
                    <a:ext uri="{9D8B030D-6E8A-4147-A177-3AD203B41FA5}">
                      <a16:colId xmlns:a16="http://schemas.microsoft.com/office/drawing/2014/main" val="2948528163"/>
                    </a:ext>
                  </a:extLst>
                </a:gridCol>
              </a:tblGrid>
              <a:tr h="399379">
                <a:tc gridSpan="5"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</a:t>
                      </a: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11:00 h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7426"/>
                  </a:ext>
                </a:extLst>
              </a:tr>
              <a:tr h="185678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614649"/>
                  </a:ext>
                </a:extLst>
              </a:tr>
              <a:tr h="2126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173817"/>
                  </a:ext>
                </a:extLst>
              </a:tr>
              <a:tr h="61508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552708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252988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241000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358866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45630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72361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64191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895637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09604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171705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837926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220766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568518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907729"/>
                  </a:ext>
                </a:extLst>
              </a:tr>
              <a:tr h="2050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972314"/>
                  </a:ext>
                </a:extLst>
              </a:tr>
              <a:tr h="220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22 525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29006"/>
                  </a:ext>
                </a:extLst>
              </a:tr>
              <a:tr h="258183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414367"/>
                  </a:ext>
                </a:extLst>
              </a:tr>
              <a:tr h="185678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61933"/>
                  </a:ext>
                </a:extLst>
              </a:tr>
              <a:tr h="36376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724858"/>
                  </a:ext>
                </a:extLst>
              </a:tr>
              <a:tr h="189840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69x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611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442" y="1496500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3.9.-10.9.2021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</a:t>
            </a:r>
            <a:r>
              <a:rPr lang="cs-CZ" sz="1800" b="1" i="1" dirty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17557</TotalTime>
  <Words>422</Words>
  <Application>Microsoft Office PowerPoint</Application>
  <PresentationFormat>Širokoúhlá obrazovka</PresentationFormat>
  <Paragraphs>232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Vojtěch Bureš</cp:lastModifiedBy>
  <cp:revision>1298</cp:revision>
  <cp:lastPrinted>2020-10-20T04:21:56Z</cp:lastPrinted>
  <dcterms:created xsi:type="dcterms:W3CDTF">2020-07-15T10:33:32Z</dcterms:created>
  <dcterms:modified xsi:type="dcterms:W3CDTF">2021-09-10T11:50:47Z</dcterms:modified>
</cp:coreProperties>
</file>