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15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20299240246086112"/>
          <c:w val="0.70740539593952501"/>
          <c:h val="0.7505336593398659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dokončeno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54.548439999999999</c:v>
                </c:pt>
                <c:pt idx="1">
                  <c:v>64.894149999999996</c:v>
                </c:pt>
                <c:pt idx="2">
                  <c:v>64.497029999999995</c:v>
                </c:pt>
                <c:pt idx="3">
                  <c:v>62.537300000000002</c:v>
                </c:pt>
                <c:pt idx="5">
                  <c:v>53.055779999999999</c:v>
                </c:pt>
                <c:pt idx="6">
                  <c:v>52.745840000000001</c:v>
                </c:pt>
                <c:pt idx="7">
                  <c:v>53.150100000000002</c:v>
                </c:pt>
                <c:pt idx="8">
                  <c:v>53.461590000000001</c:v>
                </c:pt>
                <c:pt idx="9">
                  <c:v>53.780149999999999</c:v>
                </c:pt>
                <c:pt idx="10">
                  <c:v>53.710680000000004</c:v>
                </c:pt>
                <c:pt idx="11">
                  <c:v>54.570749999999997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1.57597192</c:v>
                </c:pt>
                <c:pt idx="1">
                  <c:v>1.54319253</c:v>
                </c:pt>
                <c:pt idx="2">
                  <c:v>1.60394288</c:v>
                </c:pt>
                <c:pt idx="3">
                  <c:v>1.8067801400000001</c:v>
                </c:pt>
                <c:pt idx="5">
                  <c:v>1.41476888</c:v>
                </c:pt>
                <c:pt idx="6">
                  <c:v>1.4274244599999999</c:v>
                </c:pt>
                <c:pt idx="7">
                  <c:v>1.46450901</c:v>
                </c:pt>
                <c:pt idx="8">
                  <c:v>1.4439092099999999</c:v>
                </c:pt>
                <c:pt idx="9">
                  <c:v>1.4081463400000001</c:v>
                </c:pt>
                <c:pt idx="10">
                  <c:v>1.47606116</c:v>
                </c:pt>
                <c:pt idx="11">
                  <c:v>1.60573188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6.3948725499999997</c:v>
                </c:pt>
                <c:pt idx="1">
                  <c:v>5.7009377199999998</c:v>
                </c:pt>
                <c:pt idx="2">
                  <c:v>5.7336612999999996</c:v>
                </c:pt>
                <c:pt idx="3">
                  <c:v>7.33143061</c:v>
                </c:pt>
                <c:pt idx="5">
                  <c:v>6.2044239000000001</c:v>
                </c:pt>
                <c:pt idx="6">
                  <c:v>6.5290243400000003</c:v>
                </c:pt>
                <c:pt idx="7">
                  <c:v>6.4876744500000001</c:v>
                </c:pt>
                <c:pt idx="8">
                  <c:v>6.7934900899999997</c:v>
                </c:pt>
                <c:pt idx="9">
                  <c:v>6.3662372300000003</c:v>
                </c:pt>
                <c:pt idx="10">
                  <c:v>6.25352423</c:v>
                </c:pt>
                <c:pt idx="11">
                  <c:v>5.7908090999999997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0.97236188000000001</c:v>
                </c:pt>
                <c:pt idx="1">
                  <c:v>1.08727598</c:v>
                </c:pt>
                <c:pt idx="2">
                  <c:v>1.09379351</c:v>
                </c:pt>
                <c:pt idx="3">
                  <c:v>1.1147686800000001</c:v>
                </c:pt>
                <c:pt idx="5">
                  <c:v>0.59431632999999995</c:v>
                </c:pt>
                <c:pt idx="6">
                  <c:v>0.58818921999999996</c:v>
                </c:pt>
                <c:pt idx="7">
                  <c:v>0.60984978999999995</c:v>
                </c:pt>
                <c:pt idx="8">
                  <c:v>0.60894296000000003</c:v>
                </c:pt>
                <c:pt idx="9">
                  <c:v>0.63881341000000003</c:v>
                </c:pt>
                <c:pt idx="10">
                  <c:v>0.71786892000000002</c:v>
                </c:pt>
                <c:pt idx="11">
                  <c:v>0.73247666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2.0628350000000002</c:v>
                </c:pt>
                <c:pt idx="1">
                  <c:v>2.4372099999999999</c:v>
                </c:pt>
                <c:pt idx="2">
                  <c:v>2.4208099999999999</c:v>
                </c:pt>
                <c:pt idx="3">
                  <c:v>2.3649469999999999</c:v>
                </c:pt>
                <c:pt idx="5">
                  <c:v>1.630817</c:v>
                </c:pt>
                <c:pt idx="6">
                  <c:v>1.610781</c:v>
                </c:pt>
                <c:pt idx="7">
                  <c:v>1.6097760000000001</c:v>
                </c:pt>
                <c:pt idx="8">
                  <c:v>1.6627879999999999</c:v>
                </c:pt>
                <c:pt idx="9">
                  <c:v>1.7101789999999999</c:v>
                </c:pt>
                <c:pt idx="10">
                  <c:v>1.8121160000000001</c:v>
                </c:pt>
                <c:pt idx="11">
                  <c:v>1.6517770000000001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34.445521999999997</c:v>
                </c:pt>
                <c:pt idx="1">
                  <c:v>24.337235</c:v>
                </c:pt>
                <c:pt idx="2">
                  <c:v>24.650762</c:v>
                </c:pt>
                <c:pt idx="3">
                  <c:v>24.844771999999999</c:v>
                </c:pt>
                <c:pt idx="5">
                  <c:v>37.099888999999997</c:v>
                </c:pt>
                <c:pt idx="6">
                  <c:v>37.098740999999997</c:v>
                </c:pt>
                <c:pt idx="7">
                  <c:v>36.678088000000002</c:v>
                </c:pt>
                <c:pt idx="8">
                  <c:v>36.029283999999997</c:v>
                </c:pt>
                <c:pt idx="9">
                  <c:v>36.096474999999998</c:v>
                </c:pt>
                <c:pt idx="10">
                  <c:v>36.02975</c:v>
                </c:pt>
                <c:pt idx="11">
                  <c:v>35.648457000000001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530918869456E-3"/>
          <c:y val="7.839625914535274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91.268439999999998</c:v>
                </c:pt>
                <c:pt idx="1">
                  <c:v>90.482370000000003</c:v>
                </c:pt>
                <c:pt idx="2">
                  <c:v>80.625990000000002</c:v>
                </c:pt>
                <c:pt idx="3">
                  <c:v>73.456069999999997</c:v>
                </c:pt>
                <c:pt idx="4">
                  <c:v>66.535129999999995</c:v>
                </c:pt>
                <c:pt idx="5">
                  <c:v>54.669240000000002</c:v>
                </c:pt>
                <c:pt idx="6">
                  <c:v>53.863219999999998</c:v>
                </c:pt>
                <c:pt idx="8">
                  <c:v>69.961830000000006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82.290637899999993</c:v>
                </c:pt>
                <c:pt idx="1">
                  <c:v>85.827704400000002</c:v>
                </c:pt>
                <c:pt idx="2">
                  <c:v>77.617628100000005</c:v>
                </c:pt>
                <c:pt idx="3">
                  <c:v>70.554211600000002</c:v>
                </c:pt>
                <c:pt idx="4">
                  <c:v>63.958810900000003</c:v>
                </c:pt>
                <c:pt idx="5">
                  <c:v>51.525463600000002</c:v>
                </c:pt>
                <c:pt idx="6">
                  <c:v>50.2985325</c:v>
                </c:pt>
                <c:pt idx="8">
                  <c:v>66.437341799999999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84.083870000000005</c:v>
                </c:pt>
                <c:pt idx="1">
                  <c:v>89.607990000000001</c:v>
                </c:pt>
                <c:pt idx="2">
                  <c:v>80.177800000000005</c:v>
                </c:pt>
                <c:pt idx="3">
                  <c:v>71.702960000000004</c:v>
                </c:pt>
                <c:pt idx="4">
                  <c:v>64.85557</c:v>
                </c:pt>
                <c:pt idx="5">
                  <c:v>50.521590000000003</c:v>
                </c:pt>
                <c:pt idx="6">
                  <c:v>48.67042</c:v>
                </c:pt>
                <c:pt idx="8">
                  <c:v>67.217479999999995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78.666770600000007</c:v>
                </c:pt>
                <c:pt idx="1">
                  <c:v>85.801946200000003</c:v>
                </c:pt>
                <c:pt idx="2">
                  <c:v>77.7838335</c:v>
                </c:pt>
                <c:pt idx="3">
                  <c:v>69.503594899999996</c:v>
                </c:pt>
                <c:pt idx="4">
                  <c:v>62.9116851</c:v>
                </c:pt>
                <c:pt idx="5">
                  <c:v>48.227387</c:v>
                </c:pt>
                <c:pt idx="6">
                  <c:v>46.189271300000001</c:v>
                </c:pt>
                <c:pt idx="8">
                  <c:v>64.646967000000004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84.836410000000001</c:v>
                </c:pt>
                <c:pt idx="1">
                  <c:v>89.349680000000006</c:v>
                </c:pt>
                <c:pt idx="2">
                  <c:v>80.048680000000004</c:v>
                </c:pt>
                <c:pt idx="3">
                  <c:v>72.534040000000005</c:v>
                </c:pt>
                <c:pt idx="4">
                  <c:v>65.250349999999997</c:v>
                </c:pt>
                <c:pt idx="5">
                  <c:v>51.113079999999997</c:v>
                </c:pt>
                <c:pt idx="6">
                  <c:v>49.505000000000003</c:v>
                </c:pt>
                <c:pt idx="8">
                  <c:v>67.40231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79.531867099999999</c:v>
                </c:pt>
                <c:pt idx="1">
                  <c:v>85.656131000000002</c:v>
                </c:pt>
                <c:pt idx="2">
                  <c:v>77.641777300000001</c:v>
                </c:pt>
                <c:pt idx="3">
                  <c:v>70.262681400000005</c:v>
                </c:pt>
                <c:pt idx="4">
                  <c:v>63.299575599999997</c:v>
                </c:pt>
                <c:pt idx="5">
                  <c:v>48.804230500000003</c:v>
                </c:pt>
                <c:pt idx="6">
                  <c:v>47.041930499999999</c:v>
                </c:pt>
                <c:pt idx="8">
                  <c:v>64.847502700000007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86.182310000000001</c:v>
                </c:pt>
                <c:pt idx="1">
                  <c:v>88.941749999999999</c:v>
                </c:pt>
                <c:pt idx="2">
                  <c:v>79.812309999999997</c:v>
                </c:pt>
                <c:pt idx="3">
                  <c:v>72.556529999999995</c:v>
                </c:pt>
                <c:pt idx="4">
                  <c:v>65.047020000000003</c:v>
                </c:pt>
                <c:pt idx="5">
                  <c:v>51.148510000000002</c:v>
                </c:pt>
                <c:pt idx="6">
                  <c:v>49.612180000000002</c:v>
                </c:pt>
                <c:pt idx="8">
                  <c:v>67.671760000000006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81.178202099999993</c:v>
                </c:pt>
                <c:pt idx="1">
                  <c:v>85.314546199999995</c:v>
                </c:pt>
                <c:pt idx="2">
                  <c:v>77.427819900000003</c:v>
                </c:pt>
                <c:pt idx="3">
                  <c:v>70.162829900000006</c:v>
                </c:pt>
                <c:pt idx="4">
                  <c:v>63.112254900000003</c:v>
                </c:pt>
                <c:pt idx="5">
                  <c:v>48.814486299999999</c:v>
                </c:pt>
                <c:pt idx="6">
                  <c:v>47.139598999999997</c:v>
                </c:pt>
                <c:pt idx="8">
                  <c:v>65.102479299999999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87.659779999999998</c:v>
                </c:pt>
                <c:pt idx="1">
                  <c:v>88.997640000000004</c:v>
                </c:pt>
                <c:pt idx="2">
                  <c:v>79.557460000000006</c:v>
                </c:pt>
                <c:pt idx="3">
                  <c:v>71.810959999999994</c:v>
                </c:pt>
                <c:pt idx="4">
                  <c:v>63.617570000000001</c:v>
                </c:pt>
                <c:pt idx="5">
                  <c:v>50.434040000000003</c:v>
                </c:pt>
                <c:pt idx="6">
                  <c:v>49.415199999999999</c:v>
                </c:pt>
                <c:pt idx="8">
                  <c:v>67.571610000000007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82.602513200000004</c:v>
                </c:pt>
                <c:pt idx="1">
                  <c:v>85.340733799999995</c:v>
                </c:pt>
                <c:pt idx="2">
                  <c:v>76.946908399999998</c:v>
                </c:pt>
                <c:pt idx="3">
                  <c:v>69.519533899999999</c:v>
                </c:pt>
                <c:pt idx="4">
                  <c:v>61.601787399999999</c:v>
                </c:pt>
                <c:pt idx="5">
                  <c:v>48.125484200000002</c:v>
                </c:pt>
                <c:pt idx="6">
                  <c:v>47.057597999999999</c:v>
                </c:pt>
                <c:pt idx="8">
                  <c:v>64.959656300000006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86.970349999999996</c:v>
                </c:pt>
                <c:pt idx="1">
                  <c:v>89.002110000000002</c:v>
                </c:pt>
                <c:pt idx="2">
                  <c:v>79.286500000000004</c:v>
                </c:pt>
                <c:pt idx="3">
                  <c:v>71.567220000000006</c:v>
                </c:pt>
                <c:pt idx="4">
                  <c:v>63.7547</c:v>
                </c:pt>
                <c:pt idx="5">
                  <c:v>50.407380000000003</c:v>
                </c:pt>
                <c:pt idx="6">
                  <c:v>50.045699999999997</c:v>
                </c:pt>
                <c:pt idx="8">
                  <c:v>67.632189999999994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82.033251199999995</c:v>
                </c:pt>
                <c:pt idx="1">
                  <c:v>85.265579500000001</c:v>
                </c:pt>
                <c:pt idx="2">
                  <c:v>76.797725200000002</c:v>
                </c:pt>
                <c:pt idx="3">
                  <c:v>69.1234027</c:v>
                </c:pt>
                <c:pt idx="4">
                  <c:v>61.657154200000001</c:v>
                </c:pt>
                <c:pt idx="5">
                  <c:v>47.9148359</c:v>
                </c:pt>
                <c:pt idx="6">
                  <c:v>47.519631099999998</c:v>
                </c:pt>
                <c:pt idx="8">
                  <c:v>64.938779699999998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87.038250000000005</c:v>
                </c:pt>
                <c:pt idx="1">
                  <c:v>88.316580000000002</c:v>
                </c:pt>
                <c:pt idx="2">
                  <c:v>78.886769999999999</c:v>
                </c:pt>
                <c:pt idx="3">
                  <c:v>71.616600000000005</c:v>
                </c:pt>
                <c:pt idx="4">
                  <c:v>64.082880000000003</c:v>
                </c:pt>
                <c:pt idx="5">
                  <c:v>50.892319999999998</c:v>
                </c:pt>
                <c:pt idx="6">
                  <c:v>50.18403</c:v>
                </c:pt>
                <c:pt idx="8">
                  <c:v>67.724609999999998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82.261507199999997</c:v>
                </c:pt>
                <c:pt idx="1">
                  <c:v>84.7531216</c:v>
                </c:pt>
                <c:pt idx="2">
                  <c:v>76.2967917</c:v>
                </c:pt>
                <c:pt idx="3">
                  <c:v>69.063874299999995</c:v>
                </c:pt>
                <c:pt idx="4">
                  <c:v>61.745062500000003</c:v>
                </c:pt>
                <c:pt idx="5">
                  <c:v>48.1417365</c:v>
                </c:pt>
                <c:pt idx="6">
                  <c:v>47.265530400000003</c:v>
                </c:pt>
                <c:pt idx="8">
                  <c:v>64.863557099999994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89.09357</c:v>
                </c:pt>
                <c:pt idx="1">
                  <c:v>89.56268</c:v>
                </c:pt>
                <c:pt idx="2">
                  <c:v>79.562280000000001</c:v>
                </c:pt>
                <c:pt idx="3">
                  <c:v>71.860740000000007</c:v>
                </c:pt>
                <c:pt idx="4">
                  <c:v>66.134020000000007</c:v>
                </c:pt>
                <c:pt idx="5">
                  <c:v>54.927239999999998</c:v>
                </c:pt>
                <c:pt idx="6">
                  <c:v>54.15849</c:v>
                </c:pt>
                <c:pt idx="8">
                  <c:v>68.797539999999998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84.792750100000006</c:v>
                </c:pt>
                <c:pt idx="1">
                  <c:v>85.980695600000004</c:v>
                </c:pt>
                <c:pt idx="2">
                  <c:v>76.762674899999993</c:v>
                </c:pt>
                <c:pt idx="3">
                  <c:v>69.020332300000007</c:v>
                </c:pt>
                <c:pt idx="4">
                  <c:v>63.818047800000002</c:v>
                </c:pt>
                <c:pt idx="5">
                  <c:v>52.589536500000001</c:v>
                </c:pt>
                <c:pt idx="6">
                  <c:v>51.691204200000001</c:v>
                </c:pt>
                <c:pt idx="8">
                  <c:v>66.066952000000001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11.09.2021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10. 9.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10.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014535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1DE6FEBE-37CE-4C56-A51E-A0BEB800B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06947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2580656985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48691616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777982114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431669183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52344503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960076875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73743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33141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79401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3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29675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1311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02577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7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70420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76621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304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03171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721 524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705 443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809 027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790 920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710 964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694 738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788 933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770 975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752 022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735 502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666 044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650 960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1 307 712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1 275 616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112 340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5 868 566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5 726 165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10. 9. 2021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D818B2FE-B7F4-4618-B3E7-BBDA2974C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87947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886400189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349952023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4163213905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75709470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853325143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242779446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82249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605492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E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99408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7464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3432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011711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B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D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6454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63749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05890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32748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708 459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693 445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793 535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776 710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697 881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682 754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775 452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758 654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739 654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724 083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655 515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641 292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1 287 156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1 256 857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101 073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5 768 866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5 634 868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10. 9. 2021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51933A43-3A9C-40C4-A510-5A30C198C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963084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274109197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422495030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04395972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64222257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65376683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979957190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64794090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60818088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4126863109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6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22351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12921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1607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546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9498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479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5720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0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87442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48746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38011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225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C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7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51770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19526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52739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52774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07107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10. 9. 2021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5841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745 352/1 111 280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745 352/1 111 280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146 500/212 957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167 863/241 359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140 298/199 692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119 601/171 143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147 661/213 895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61 041/94 938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782 964/1 133 984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68 738/105 782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53 476/81 536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54 838/82 789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64 020/96 031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62 725/90 163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52 093/78 453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355 890/534 754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53 100/82 249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51 275/80 025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49 325/74 096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58 284/91 063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12 406/18 737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95 964/146 900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320 354/493 070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15 424/24 668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17 506/27 048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24 377/39 096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33 452/54 017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37 623/59 691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26 088/41 412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154 470/245 932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45 768/70 572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47 264/71 802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43 555/67 352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55 513/88 189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78 584/127 382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161 925/252 012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432 609/677 309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24 034/38 944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32 685/51 328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28 450/45 705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47 345/75 445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19 203/30 844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24 098/37 414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55 715/85 823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231 530/365 503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60 957/94 072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38 471/60 128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30 990/48 416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72 799/110 370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45 755/68 589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54 408/77 639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303 380/459 214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53 031/85 043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50 981/80 445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30 189/47 581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62 774/98 419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29 975/45 802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50 393/76 882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277 343/434 172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82 498/121 278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44 984/65 113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30 489/44 341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48 856/70 933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56 170/80 000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28 836/42 401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291 833/424 066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70 646/115 329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113 847/180 144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96 181/151 461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76 939/120 469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65 355/103 969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210 768/319 416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633 736/990 788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47 554/81 327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64 927/108 122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45 156/74 974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40 629/68 866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22 047/36 359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44 753/72 484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54 043/82 972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319 109/525 104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32 022/53 664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56 524/93 372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54 620/91 034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35 424/57 291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80 694/127 990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42 477/62 376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301 761/485 727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21 252/36 276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69 224/113 765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82 496/131 524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73 297/119 380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93 824/160 846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119 932/196 355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145 870/239 135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605 895/997 281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112 340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112 340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721 524/1 122 161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809 027/1 254 187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710 964/1 098 061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788 933/1 221 616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752 022/1 164 267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666 044/1 032 366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1 307 712/1 985 526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112 340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5 868 566/8 878 184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10. 9.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563455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693969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20242"/>
              </p:ext>
            </p:extLst>
          </p:nvPr>
        </p:nvGraphicFramePr>
        <p:xfrm>
          <a:off x="10784088" y="1884981"/>
          <a:ext cx="1333315" cy="4392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75589" y="142832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F091EAC1-A8DA-420C-8D5B-8905D005F1B6}"/>
              </a:ext>
            </a:extLst>
          </p:cNvPr>
          <p:cNvSpPr/>
          <p:nvPr/>
        </p:nvSpPr>
        <p:spPr>
          <a:xfrm>
            <a:off x="4429003" y="1077652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74FD9147-E57A-4764-BE0D-03259447DD56}"/>
              </a:ext>
            </a:extLst>
          </p:cNvPr>
          <p:cNvSpPr/>
          <p:nvPr/>
        </p:nvSpPr>
        <p:spPr>
          <a:xfrm>
            <a:off x="1390528" y="6296031"/>
            <a:ext cx="9312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b="1" dirty="0"/>
              <a:t>*  osoby, které nebyly očkovány a ani nejsou přihlášeny k očkování a kdykoliv v minulosti prodělali onemocnění COVID-19 podle dat ISIN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09143" y="3466677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453118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10. 9.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681913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10.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275025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10.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1841223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10.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616662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10.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864334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10.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132971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10. 9.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3958618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8520</TotalTime>
  <Words>1586</Words>
  <Application>Microsoft Office PowerPoint</Application>
  <PresentationFormat>Širokoúhlá obrazovka</PresentationFormat>
  <Paragraphs>337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10. 9. 2021</vt:lpstr>
      <vt:lpstr>Zájem o očkování, stav k 10. 9. 2021</vt:lpstr>
      <vt:lpstr>Zájem o očkování, stav k 10. 9. 2021</vt:lpstr>
      <vt:lpstr>Zájem o očkování, stav k 10. 9. 2021</vt:lpstr>
      <vt:lpstr>Zájem o očkování, stav k 10. 9. 2021</vt:lpstr>
      <vt:lpstr>Zájem o očkování, stav k 10. 9. 2021</vt:lpstr>
      <vt:lpstr>Zájem o očkování, stav k 10. 9. 2021</vt:lpstr>
      <vt:lpstr>Zájem o očkování, stav k 10. 9. 2021</vt:lpstr>
      <vt:lpstr>Zájem o očkování, stav k 10. 9.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568</cp:revision>
  <dcterms:created xsi:type="dcterms:W3CDTF">2020-11-14T10:09:00Z</dcterms:created>
  <dcterms:modified xsi:type="dcterms:W3CDTF">2021-09-11T14:44:03Z</dcterms:modified>
</cp:coreProperties>
</file>