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7C7A459-5CBB-49C8-90BE-C0FC07D5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10. 9. 2021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2C09B551-6CA6-44BD-9AFF-C3D7217B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346BE5F3-01C8-4F42-BAC3-4E5CF09D2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10. 9. 2021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5754" y="5880226"/>
            <a:ext cx="865705" cy="680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385320" y="3290107"/>
            <a:ext cx="562740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3635" y="2907366"/>
            <a:ext cx="564964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136833" y="3871805"/>
            <a:ext cx="616719" cy="8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6269" y="3875069"/>
            <a:ext cx="721251" cy="6368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40866">
            <a:off x="9367653" y="4323237"/>
            <a:ext cx="589703" cy="125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7862258">
            <a:off x="1590920" y="3882307"/>
            <a:ext cx="673558" cy="10670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213768" y="1912344"/>
            <a:ext cx="379772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687976">
            <a:off x="2783120" y="1935903"/>
            <a:ext cx="811075" cy="435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34012" y="2291678"/>
            <a:ext cx="600479" cy="3871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1753858">
            <a:off x="8702855" y="4513606"/>
            <a:ext cx="850905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8646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587</cp:revision>
  <dcterms:created xsi:type="dcterms:W3CDTF">2020-11-14T10:09:00Z</dcterms:created>
  <dcterms:modified xsi:type="dcterms:W3CDTF">2021-09-11T15:04:30Z</dcterms:modified>
</cp:coreProperties>
</file>