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92" r:id="rId2"/>
    <p:sldId id="2193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0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11.09.2021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53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49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DD3BE5EC-0C2B-49C9-842C-D1CA7CCE0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10. 9. 2021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37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807C60D2-1671-4D96-8BAC-61F9DCC44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60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10. 9. 2021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460B3C2-5413-462F-940C-0A7AA6AF91D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AE629004-F1F0-4526-9639-0EF090BE59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6DF4556-C51C-4878-849C-6165548303FF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70,00 - 74,99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75,00 - 79,99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80,00 - 84,99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85,00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00389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8558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60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574</cp:revision>
  <dcterms:created xsi:type="dcterms:W3CDTF">2020-11-14T10:09:00Z</dcterms:created>
  <dcterms:modified xsi:type="dcterms:W3CDTF">2021-09-11T14:59:14Z</dcterms:modified>
</cp:coreProperties>
</file>