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183030071121171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Overflow="overflow" horzOverflow="overflow" vert="horz" wrap="square" lIns="38100" tIns="19050" rIns="38100" bIns="19050" anchor="b" anchorCtr="1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97</c:v>
                </c:pt>
                <c:pt idx="1">
                  <c:v>89</c:v>
                </c:pt>
                <c:pt idx="2">
                  <c:v>83</c:v>
                </c:pt>
                <c:pt idx="3">
                  <c:v>70</c:v>
                </c:pt>
                <c:pt idx="4">
                  <c:v>58</c:v>
                </c:pt>
                <c:pt idx="5">
                  <c:v>59</c:v>
                </c:pt>
                <c:pt idx="6">
                  <c:v>57</c:v>
                </c:pt>
                <c:pt idx="7">
                  <c:v>58</c:v>
                </c:pt>
                <c:pt idx="8">
                  <c:v>55</c:v>
                </c:pt>
                <c:pt idx="9">
                  <c:v>52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36</c:v>
                </c:pt>
                <c:pt idx="14">
                  <c:v>26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  <c:pt idx="18">
                  <c:v>18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13</c:v>
                </c:pt>
                <c:pt idx="26">
                  <c:v>12</c:v>
                </c:pt>
                <c:pt idx="27">
                  <c:v>14</c:v>
                </c:pt>
                <c:pt idx="28">
                  <c:v>14</c:v>
                </c:pt>
                <c:pt idx="29">
                  <c:v>12</c:v>
                </c:pt>
                <c:pt idx="30">
                  <c:v>13</c:v>
                </c:pt>
                <c:pt idx="31">
                  <c:v>6</c:v>
                </c:pt>
                <c:pt idx="32">
                  <c:v>5</c:v>
                </c:pt>
                <c:pt idx="33">
                  <c:v>6</c:v>
                </c:pt>
                <c:pt idx="34">
                  <c:v>10</c:v>
                </c:pt>
                <c:pt idx="35">
                  <c:v>10</c:v>
                </c:pt>
                <c:pt idx="36">
                  <c:v>11</c:v>
                </c:pt>
                <c:pt idx="37">
                  <c:v>11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8</c:v>
                </c:pt>
                <c:pt idx="51">
                  <c:v>12</c:v>
                </c:pt>
                <c:pt idx="52">
                  <c:v>11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11</c:v>
                </c:pt>
                <c:pt idx="58">
                  <c:v>14</c:v>
                </c:pt>
                <c:pt idx="59">
                  <c:v>16</c:v>
                </c:pt>
                <c:pt idx="60">
                  <c:v>17</c:v>
                </c:pt>
                <c:pt idx="61">
                  <c:v>16</c:v>
                </c:pt>
                <c:pt idx="62">
                  <c:v>14</c:v>
                </c:pt>
                <c:pt idx="63">
                  <c:v>16</c:v>
                </c:pt>
                <c:pt idx="64">
                  <c:v>17</c:v>
                </c:pt>
                <c:pt idx="65">
                  <c:v>16</c:v>
                </c:pt>
                <c:pt idx="66">
                  <c:v>14</c:v>
                </c:pt>
                <c:pt idx="67">
                  <c:v>12</c:v>
                </c:pt>
                <c:pt idx="68">
                  <c:v>15</c:v>
                </c:pt>
                <c:pt idx="69">
                  <c:v>17</c:v>
                </c:pt>
                <c:pt idx="70">
                  <c:v>16</c:v>
                </c:pt>
                <c:pt idx="71">
                  <c:v>18</c:v>
                </c:pt>
                <c:pt idx="72">
                  <c:v>18</c:v>
                </c:pt>
                <c:pt idx="73">
                  <c:v>17</c:v>
                </c:pt>
                <c:pt idx="74">
                  <c:v>18</c:v>
                </c:pt>
                <c:pt idx="75">
                  <c:v>15</c:v>
                </c:pt>
                <c:pt idx="76">
                  <c:v>17</c:v>
                </c:pt>
                <c:pt idx="77">
                  <c:v>17</c:v>
                </c:pt>
                <c:pt idx="78">
                  <c:v>16</c:v>
                </c:pt>
                <c:pt idx="79">
                  <c:v>17</c:v>
                </c:pt>
                <c:pt idx="80">
                  <c:v>17</c:v>
                </c:pt>
                <c:pt idx="81">
                  <c:v>15</c:v>
                </c:pt>
                <c:pt idx="82">
                  <c:v>16</c:v>
                </c:pt>
                <c:pt idx="83">
                  <c:v>17</c:v>
                </c:pt>
                <c:pt idx="84">
                  <c:v>15</c:v>
                </c:pt>
                <c:pt idx="85">
                  <c:v>17</c:v>
                </c:pt>
                <c:pt idx="86">
                  <c:v>15</c:v>
                </c:pt>
                <c:pt idx="87">
                  <c:v>13</c:v>
                </c:pt>
                <c:pt idx="88">
                  <c:v>12</c:v>
                </c:pt>
                <c:pt idx="89">
                  <c:v>8</c:v>
                </c:pt>
                <c:pt idx="90">
                  <c:v>9</c:v>
                </c:pt>
                <c:pt idx="91">
                  <c:v>10</c:v>
                </c:pt>
                <c:pt idx="92">
                  <c:v>12</c:v>
                </c:pt>
                <c:pt idx="93">
                  <c:v>13</c:v>
                </c:pt>
                <c:pt idx="94">
                  <c:v>15</c:v>
                </c:pt>
                <c:pt idx="95">
                  <c:v>17</c:v>
                </c:pt>
                <c:pt idx="96">
                  <c:v>17</c:v>
                </c:pt>
                <c:pt idx="97">
                  <c:v>23</c:v>
                </c:pt>
                <c:pt idx="98">
                  <c:v>26</c:v>
                </c:pt>
                <c:pt idx="99">
                  <c:v>24</c:v>
                </c:pt>
                <c:pt idx="100">
                  <c:v>22</c:v>
                </c:pt>
                <c:pt idx="101">
                  <c:v>22</c:v>
                </c:pt>
                <c:pt idx="10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3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3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12</c:v>
                </c:pt>
                <c:pt idx="2">
                  <c:v>19</c:v>
                </c:pt>
                <c:pt idx="3">
                  <c:v>24</c:v>
                </c:pt>
                <c:pt idx="4">
                  <c:v>25</c:v>
                </c:pt>
                <c:pt idx="5">
                  <c:v>28</c:v>
                </c:pt>
                <c:pt idx="6">
                  <c:v>33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47</c:v>
                </c:pt>
                <c:pt idx="11">
                  <c:v>51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59</c:v>
                </c:pt>
                <c:pt idx="17">
                  <c:v>63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66</c:v>
                </c:pt>
                <c:pt idx="22">
                  <c:v>66</c:v>
                </c:pt>
                <c:pt idx="23">
                  <c:v>68</c:v>
                </c:pt>
                <c:pt idx="24">
                  <c:v>71</c:v>
                </c:pt>
                <c:pt idx="25">
                  <c:v>71</c:v>
                </c:pt>
                <c:pt idx="26">
                  <c:v>71</c:v>
                </c:pt>
                <c:pt idx="27">
                  <c:v>74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80</c:v>
                </c:pt>
                <c:pt idx="34">
                  <c:v>82</c:v>
                </c:pt>
                <c:pt idx="35">
                  <c:v>82</c:v>
                </c:pt>
                <c:pt idx="36">
                  <c:v>83</c:v>
                </c:pt>
                <c:pt idx="37">
                  <c:v>84</c:v>
                </c:pt>
                <c:pt idx="38">
                  <c:v>85</c:v>
                </c:pt>
                <c:pt idx="39">
                  <c:v>86</c:v>
                </c:pt>
                <c:pt idx="40">
                  <c:v>87</c:v>
                </c:pt>
                <c:pt idx="41">
                  <c:v>89</c:v>
                </c:pt>
                <c:pt idx="42">
                  <c:v>90</c:v>
                </c:pt>
                <c:pt idx="43">
                  <c:v>93</c:v>
                </c:pt>
                <c:pt idx="44">
                  <c:v>94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100</c:v>
                </c:pt>
                <c:pt idx="49">
                  <c:v>101</c:v>
                </c:pt>
                <c:pt idx="50">
                  <c:v>103</c:v>
                </c:pt>
                <c:pt idx="51">
                  <c:v>106</c:v>
                </c:pt>
                <c:pt idx="52">
                  <c:v>107</c:v>
                </c:pt>
                <c:pt idx="53">
                  <c:v>107</c:v>
                </c:pt>
                <c:pt idx="54">
                  <c:v>108</c:v>
                </c:pt>
                <c:pt idx="55">
                  <c:v>109</c:v>
                </c:pt>
                <c:pt idx="56">
                  <c:v>110</c:v>
                </c:pt>
                <c:pt idx="57">
                  <c:v>111</c:v>
                </c:pt>
                <c:pt idx="58">
                  <c:v>115</c:v>
                </c:pt>
                <c:pt idx="59">
                  <c:v>118</c:v>
                </c:pt>
                <c:pt idx="60">
                  <c:v>120</c:v>
                </c:pt>
                <c:pt idx="61">
                  <c:v>121</c:v>
                </c:pt>
                <c:pt idx="62">
                  <c:v>121</c:v>
                </c:pt>
                <c:pt idx="63">
                  <c:v>124</c:v>
                </c:pt>
                <c:pt idx="64">
                  <c:v>125</c:v>
                </c:pt>
                <c:pt idx="65">
                  <c:v>125</c:v>
                </c:pt>
                <c:pt idx="66">
                  <c:v>128</c:v>
                </c:pt>
                <c:pt idx="67">
                  <c:v>130</c:v>
                </c:pt>
                <c:pt idx="68">
                  <c:v>133</c:v>
                </c:pt>
                <c:pt idx="69">
                  <c:v>135</c:v>
                </c:pt>
                <c:pt idx="70">
                  <c:v>138</c:v>
                </c:pt>
                <c:pt idx="71">
                  <c:v>141</c:v>
                </c:pt>
                <c:pt idx="72">
                  <c:v>143</c:v>
                </c:pt>
                <c:pt idx="73">
                  <c:v>143</c:v>
                </c:pt>
                <c:pt idx="74">
                  <c:v>145</c:v>
                </c:pt>
                <c:pt idx="75">
                  <c:v>146</c:v>
                </c:pt>
                <c:pt idx="76">
                  <c:v>149</c:v>
                </c:pt>
                <c:pt idx="77">
                  <c:v>153</c:v>
                </c:pt>
                <c:pt idx="78">
                  <c:v>156</c:v>
                </c:pt>
                <c:pt idx="79">
                  <c:v>160</c:v>
                </c:pt>
                <c:pt idx="80">
                  <c:v>164</c:v>
                </c:pt>
                <c:pt idx="81">
                  <c:v>165</c:v>
                </c:pt>
                <c:pt idx="82">
                  <c:v>166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174</c:v>
                </c:pt>
                <c:pt idx="87">
                  <c:v>177</c:v>
                </c:pt>
                <c:pt idx="88">
                  <c:v>178</c:v>
                </c:pt>
                <c:pt idx="89">
                  <c:v>178</c:v>
                </c:pt>
                <c:pt idx="90">
                  <c:v>178</c:v>
                </c:pt>
                <c:pt idx="91">
                  <c:v>180</c:v>
                </c:pt>
                <c:pt idx="92">
                  <c:v>183</c:v>
                </c:pt>
                <c:pt idx="93">
                  <c:v>184</c:v>
                </c:pt>
                <c:pt idx="94">
                  <c:v>188</c:v>
                </c:pt>
                <c:pt idx="95">
                  <c:v>191</c:v>
                </c:pt>
                <c:pt idx="96">
                  <c:v>193</c:v>
                </c:pt>
                <c:pt idx="97">
                  <c:v>198</c:v>
                </c:pt>
                <c:pt idx="98">
                  <c:v>201</c:v>
                </c:pt>
                <c:pt idx="99">
                  <c:v>202</c:v>
                </c:pt>
                <c:pt idx="100">
                  <c:v>204</c:v>
                </c:pt>
                <c:pt idx="101">
                  <c:v>206</c:v>
                </c:pt>
                <c:pt idx="102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37</c:v>
                </c:pt>
                <c:pt idx="50">
                  <c:v>37</c:v>
                </c:pt>
                <c:pt idx="51">
                  <c:v>40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44</c:v>
                </c:pt>
                <c:pt idx="61">
                  <c:v>44</c:v>
                </c:pt>
                <c:pt idx="62">
                  <c:v>44</c:v>
                </c:pt>
                <c:pt idx="63">
                  <c:v>45</c:v>
                </c:pt>
                <c:pt idx="64">
                  <c:v>45</c:v>
                </c:pt>
                <c:pt idx="65">
                  <c:v>45</c:v>
                </c:pt>
                <c:pt idx="66">
                  <c:v>45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49</c:v>
                </c:pt>
                <c:pt idx="75">
                  <c:v>49</c:v>
                </c:pt>
                <c:pt idx="76">
                  <c:v>50</c:v>
                </c:pt>
                <c:pt idx="77">
                  <c:v>51</c:v>
                </c:pt>
                <c:pt idx="78">
                  <c:v>53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56</c:v>
                </c:pt>
                <c:pt idx="83">
                  <c:v>57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63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67</c:v>
                </c:pt>
                <c:pt idx="97">
                  <c:v>69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71</c:v>
                </c:pt>
                <c:pt idx="10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</c:v>
                </c:pt>
                <c:pt idx="1">
                  <c:v>10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4</c:v>
                </c:pt>
                <c:pt idx="30">
                  <c:v>5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6</c:v>
                </c:pt>
                <c:pt idx="49">
                  <c:v>2</c:v>
                </c:pt>
                <c:pt idx="50">
                  <c:v>2</c:v>
                </c:pt>
                <c:pt idx="51">
                  <c:v>7</c:v>
                </c:pt>
                <c:pt idx="52">
                  <c:v>6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6</c:v>
                </c:pt>
                <c:pt idx="95">
                  <c:v>7</c:v>
                </c:pt>
                <c:pt idx="96">
                  <c:v>8</c:v>
                </c:pt>
                <c:pt idx="97">
                  <c:v>10</c:v>
                </c:pt>
                <c:pt idx="98">
                  <c:v>11</c:v>
                </c:pt>
                <c:pt idx="99">
                  <c:v>11</c:v>
                </c:pt>
                <c:pt idx="100">
                  <c:v>6</c:v>
                </c:pt>
                <c:pt idx="101">
                  <c:v>7</c:v>
                </c:pt>
                <c:pt idx="10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9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17</c:v>
                </c:pt>
                <c:pt idx="98">
                  <c:v>18</c:v>
                </c:pt>
                <c:pt idx="99">
                  <c:v>18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16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17</c:v>
                </c:pt>
                <c:pt idx="93">
                  <c:v>17</c:v>
                </c:pt>
                <c:pt idx="94">
                  <c:v>18</c:v>
                </c:pt>
                <c:pt idx="95">
                  <c:v>18</c:v>
                </c:pt>
                <c:pt idx="96">
                  <c:v>18</c:v>
                </c:pt>
                <c:pt idx="97">
                  <c:v>18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6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23">
                  <c:v>1</c:v>
                </c:pt>
                <c:pt idx="24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2</c:v>
                </c:pt>
                <c:pt idx="10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18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19</c:v>
                </c:pt>
                <c:pt idx="94">
                  <c:v>19</c:v>
                </c:pt>
                <c:pt idx="95">
                  <c:v>19</c:v>
                </c:pt>
                <c:pt idx="96">
                  <c:v>19</c:v>
                </c:pt>
                <c:pt idx="97">
                  <c:v>20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21</c:v>
                </c:pt>
                <c:pt idx="10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71">
                  <c:v>1</c:v>
                </c:pt>
                <c:pt idx="75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48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5">
                  <c:v>3</c:v>
                </c:pt>
                <c:pt idx="86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77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3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4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80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6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2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4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33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8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59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6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13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9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94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1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71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2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1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8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3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12.09.2021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chart" Target="../charts/chart9.xml"/><Relationship Id="rId4" Type="http://schemas.openxmlformats.org/officeDocument/2006/relationships/tags" Target="../tags/tag61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chart" Target="../charts/chart10.xml"/><Relationship Id="rId4" Type="http://schemas.openxmlformats.org/officeDocument/2006/relationships/tags" Target="../tags/tag68.xml"/><Relationship Id="rId9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chart" Target="../charts/chart11.xml"/><Relationship Id="rId4" Type="http://schemas.openxmlformats.org/officeDocument/2006/relationships/tags" Target="../tags/tag75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chart" Target="../charts/chart12.xml"/><Relationship Id="rId4" Type="http://schemas.openxmlformats.org/officeDocument/2006/relationships/tags" Target="../tags/tag82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chart" Target="../charts/chart13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chart" Target="../charts/chart14.xml"/><Relationship Id="rId4" Type="http://schemas.openxmlformats.org/officeDocument/2006/relationships/tags" Target="../tags/tag96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chart" Target="../charts/chart15.xml"/><Relationship Id="rId4" Type="http://schemas.openxmlformats.org/officeDocument/2006/relationships/tags" Target="../tags/tag103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116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chart" Target="../charts/chart18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125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chart" Target="../charts/chart2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138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chart" Target="../charts/chart2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chart" Target="../charts/chart24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chart" Target="../charts/chart2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chart" Target="../charts/chart26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chart" Target="../charts/chart27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chart" Target="../charts/chart2.xml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chart" Target="../charts/chart28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chart" Target="../charts/chart29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chart" Target="../charts/chart30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chart" Target="../charts/chart3.xml"/><Relationship Id="rId5" Type="http://schemas.openxmlformats.org/officeDocument/2006/relationships/tags" Target="../tags/tag19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chart" Target="../charts/chart4.xml"/><Relationship Id="rId4" Type="http://schemas.openxmlformats.org/officeDocument/2006/relationships/tags" Target="../tags/tag26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chart" Target="../charts/chart5.xml"/><Relationship Id="rId4" Type="http://schemas.openxmlformats.org/officeDocument/2006/relationships/tags" Target="../tags/tag33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chart" Target="../charts/chart6.xml"/><Relationship Id="rId4" Type="http://schemas.openxmlformats.org/officeDocument/2006/relationships/tags" Target="../tags/tag40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chart" Target="../charts/chart7.xml"/><Relationship Id="rId4" Type="http://schemas.openxmlformats.org/officeDocument/2006/relationships/tags" Target="../tags/tag47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chart" Target="../charts/chart8.xml"/><Relationship Id="rId4" Type="http://schemas.openxmlformats.org/officeDocument/2006/relationships/tags" Target="../tags/tag54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br>
              <a:rPr lang="cs-CZ" b="1" dirty="0"/>
            </a:br>
            <a:r>
              <a:rPr lang="cs-CZ" sz="6700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JIP: léto 2021</a:t>
            </a:r>
          </a:p>
        </p:txBody>
      </p:sp>
    </p:spTree>
    <p:extLst>
      <p:ext uri="{BB962C8B-B14F-4D97-AF65-F5344CB8AC3E}">
        <p14:creationId xmlns:p14="http://schemas.microsoft.com/office/powerpoint/2010/main" val="29515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7672135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6D3C63-0E27-4A6A-879B-19BB768654B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62449335"/>
              </p:ext>
            </p:extLst>
          </p:nvPr>
        </p:nvGraphicFramePr>
        <p:xfrm>
          <a:off x="2622523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E806D52-F766-466A-A810-E6CF17D373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2B06E06-70A1-4B93-936E-86CA22F2063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923E76-E5A9-45D8-9BB6-FFCE5DF42E1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86069BDA-1378-4928-8B49-C05CF781D4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BE6E8FF-A06C-4BE8-B3BA-118FCD9D2F07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0658474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6071470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BC825D-29F4-4F8A-8519-7E702005C47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57207187"/>
              </p:ext>
            </p:extLst>
          </p:nvPr>
        </p:nvGraphicFramePr>
        <p:xfrm>
          <a:off x="2073884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67BF24B-7757-44E5-9905-4A8A1716E9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222418" y="280260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904B0C-7102-4B52-92A3-E4C0FFBD5BB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303016" y="3264265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C870D4-55BC-4B6C-BAF0-8B8DC1E49A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ADD8304-D815-43BC-86B4-5C8651D7A1F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720E0A0C-1450-4E75-BED1-1EE23E0BB8A4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7232075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4440182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09C3001B-A18F-45FD-A9D6-51CC883DBD3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08617285"/>
              </p:ext>
            </p:extLst>
          </p:nvPr>
        </p:nvGraphicFramePr>
        <p:xfrm>
          <a:off x="1852961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FBC5B694-4EAE-4001-BC57-1904B023C3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B539091F-BAFC-47D8-96E8-715313940E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9C744F4A-BB16-4D1C-AA7D-423079380B3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8776F24-5BF6-4BFB-843A-D6DFAEE505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C6F4F770-175B-4BB6-9703-04D304AE2F33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6017942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3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6640531"/>
              </p:ext>
            </p:extLst>
          </p:nvPr>
        </p:nvGraphicFramePr>
        <p:xfrm>
          <a:off x="557349" y="1499008"/>
          <a:ext cx="11482496" cy="505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3565B37-2E6F-45A1-BF8B-FEE50380A20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33140823"/>
              </p:ext>
            </p:extLst>
          </p:nvPr>
        </p:nvGraphicFramePr>
        <p:xfrm>
          <a:off x="230664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29390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234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D93E988-E45A-43A5-ADC5-CC93AFD054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F617EFE-4367-4030-961F-32EF3525538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F8F1566-08AC-42B0-A669-70174A3EFD0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9FEAAE31-28ED-49FC-B1D4-DA3AB4DE970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4B006931-FF69-458A-9E93-4895564CC03A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46566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9407841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128CB7-48AC-4392-9EFA-1800165DAB6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79654229"/>
              </p:ext>
            </p:extLst>
          </p:nvPr>
        </p:nvGraphicFramePr>
        <p:xfrm>
          <a:off x="2065572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76743B08-494F-4A01-9D20-0A821EA3F29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55C46AB-BD52-4052-8BC0-A8D7E0FCAF8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8B9429F-8EE7-4155-836F-3A59DAD96C4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3C5A6AD-A606-407C-9EFA-8FA0E35EA6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47D84B-2B67-4310-8032-2E70655C8BB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7502586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22241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2AC8C60-1753-494B-8FAE-AF75E230557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51924697"/>
              </p:ext>
            </p:extLst>
          </p:nvPr>
        </p:nvGraphicFramePr>
        <p:xfrm>
          <a:off x="16748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75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31CA9BC1-C898-4F46-B227-2018AADFAE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8DD85244-F2F8-4E62-A4FA-5A0983D2054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6FE4067-06CD-4115-926E-17D5E19252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D242BFD8-567D-4846-B363-F8FAECF6442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DF113E2-FBD1-4C9C-935B-16376BE28AB8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5820201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5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8298381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C157425-86A6-4B6A-9331-4CF1668B883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19414857"/>
              </p:ext>
            </p:extLst>
          </p:nvPr>
        </p:nvGraphicFramePr>
        <p:xfrm>
          <a:off x="258927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183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2CF8D6D6-BF2F-428B-B2EE-C5494D9DDA9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2ED5180-E8BD-4D2B-BCBC-0A5FBA22277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FF567FE-6598-47DF-9CF8-52DCF46BDFB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A706769-324C-4B1C-8EDB-553F0E9C61C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56D07F5-AC54-4855-9BEA-4AC169F36034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259222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péči: léto 2021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217762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F40779C7-55CF-4D95-8B3D-955F8B6CDF8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0695058"/>
              </p:ext>
            </p:extLst>
          </p:nvPr>
        </p:nvGraphicFramePr>
        <p:xfrm>
          <a:off x="1140643" y="1248634"/>
          <a:ext cx="110513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13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BC0FE483-D2FF-4601-AE1E-7801F36BDD2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9FFA050-AE50-48BA-8781-88C55879D8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22633C5-FE54-4D31-BFB9-0B31A80F80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5920D91D-329D-4A5B-BF95-B94611B48C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846761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A509B-9A2E-4377-BDAF-3CEB8F559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8789"/>
              </p:ext>
            </p:extLst>
          </p:nvPr>
        </p:nvGraphicFramePr>
        <p:xfrm>
          <a:off x="1143451" y="1246327"/>
          <a:ext cx="1066192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92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AA894F6-33EC-4AE5-BAE3-1C786F5D40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2666678-AA3D-428D-8942-BA07D81AB3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EE7B94-DB2F-424B-B03D-33DFCFACE97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5F745C2-A92C-47CB-81BC-1622E2F6201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1582648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 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C878F213-5D21-4701-A55D-E6829F4BC4E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05390045"/>
              </p:ext>
            </p:extLst>
          </p:nvPr>
        </p:nvGraphicFramePr>
        <p:xfrm>
          <a:off x="2098826" y="1003173"/>
          <a:ext cx="765008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008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5335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1 562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9A01835-A088-46F7-929A-5F5C09B6989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206368" y="3342751"/>
            <a:ext cx="1888984" cy="738664"/>
            <a:chOff x="10270650" y="3526984"/>
            <a:chExt cx="1888984" cy="738664"/>
          </a:xfrm>
        </p:grpSpPr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C7A64EC1-8AA2-4625-9006-5DDD80FF91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8" name="TextovéPole 28">
              <a:extLst>
                <a:ext uri="{FF2B5EF4-FFF2-40B4-BE49-F238E27FC236}">
                  <a16:creationId xmlns:a16="http://schemas.microsoft.com/office/drawing/2014/main" id="{0CAFCDD2-84E5-42AE-99F2-AABE6FB3E86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5" name="Tabulka 6">
            <a:extLst>
              <a:ext uri="{FF2B5EF4-FFF2-40B4-BE49-F238E27FC236}">
                <a16:creationId xmlns:a16="http://schemas.microsoft.com/office/drawing/2014/main" id="{BF70AADE-3718-4349-8719-3F10E16D0021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8285040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45,2%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7114293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75299BC-9B40-4863-8148-57196A89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18524"/>
              </p:ext>
            </p:extLst>
          </p:nvPr>
        </p:nvGraphicFramePr>
        <p:xfrm>
          <a:off x="1139575" y="1245707"/>
          <a:ext cx="103825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5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84A7564-3825-4945-AC08-DE3F11E19E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B9336ED-806E-443D-841B-5C4916FF77A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348E8E-80B9-42D9-8F4F-F95561BECD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9B21A75-B226-4D50-9CC7-44A731191D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848597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F5BD9E3-590B-47FD-96DB-6687F7E86AC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3641238"/>
              </p:ext>
            </p:extLst>
          </p:nvPr>
        </p:nvGraphicFramePr>
        <p:xfrm>
          <a:off x="1136073" y="1246349"/>
          <a:ext cx="1100605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05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B359BF1-0789-43FF-BE52-25CE20088D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04C51E-4713-4DDC-854E-17DA45FE062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B9186E8-D62B-4BC9-B85F-F56AE45ABF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643D11C-BCB9-4A55-9645-35216FAC0C5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1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4662225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9DAE4D5-515F-4808-9527-F6B9896F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50122"/>
              </p:ext>
            </p:extLst>
          </p:nvPr>
        </p:nvGraphicFramePr>
        <p:xfrm>
          <a:off x="1136072" y="1247338"/>
          <a:ext cx="110309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09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7BADAF1-56D2-4F75-B536-C73746F6F5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1E18D9-68A1-4C9D-8EB1-84C1FF2042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AB1CFD9B-5695-48DD-9BA9-5846A8E3E04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AFF55FF-11FD-43AB-A315-C580F031BB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6637446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F3DA1B43-0174-4109-A30D-1E377CDC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4323"/>
              </p:ext>
            </p:extLst>
          </p:nvPr>
        </p:nvGraphicFramePr>
        <p:xfrm>
          <a:off x="1136075" y="1245153"/>
          <a:ext cx="1105592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92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68EF0973-71B1-41D8-B2EF-04DD98F0BD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C6FACF9-3527-4830-9278-DD171FC2DD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DA2B17D8-6567-4EA1-8C0D-59D1D09A838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4793853-CD28-4C38-A802-E9BEE3516FC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4728057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D11ECF-23AC-40AC-B2DD-80631FAE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423"/>
              </p:ext>
            </p:extLst>
          </p:nvPr>
        </p:nvGraphicFramePr>
        <p:xfrm>
          <a:off x="1137428" y="1244044"/>
          <a:ext cx="108481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81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86E9633-17F0-47B5-B3D8-9D66E4E221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1B54534-0A8D-4206-8304-15307235A00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78525AA-1F2A-4E0B-96A8-646E07CCD50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A914679-FAF3-477B-BF90-61EC3E50E7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5043754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67D7484-75A0-4628-8EE7-35796723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71615"/>
              </p:ext>
            </p:extLst>
          </p:nvPr>
        </p:nvGraphicFramePr>
        <p:xfrm>
          <a:off x="1138846" y="1246350"/>
          <a:ext cx="1093537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37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CBC750D-B92D-4B0F-AFDC-D248C31C65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570703B-E80C-4FA0-A8C3-170CE6AB79B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4BA0014-236D-4347-B07C-08C2C491F6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5782C25-8E89-4538-99EF-A911DEE039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6833442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B44B421-F2AA-428A-A38C-95DBCF1C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6548"/>
              </p:ext>
            </p:extLst>
          </p:nvPr>
        </p:nvGraphicFramePr>
        <p:xfrm>
          <a:off x="1138844" y="1248908"/>
          <a:ext cx="11144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1AB014B-D4C7-408B-A0BC-08A7E9B640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FA78BA3-192B-48AC-B08B-212BE4482B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33252C6-0347-4B7A-9376-843AEE5E25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AEC717-7DB0-4C6A-B33E-91F7A57335C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9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739171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74311A-DF90-42E6-AAAA-4986A244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4356"/>
              </p:ext>
            </p:extLst>
          </p:nvPr>
        </p:nvGraphicFramePr>
        <p:xfrm>
          <a:off x="1134670" y="1241453"/>
          <a:ext cx="107732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2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50B9B80-BEA5-40BB-AF9C-F22B1DC34A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575BEFF-B635-4A8C-BB9D-AD179ECB74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B6292A1-7029-407E-8961-8A36016995D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CA51CE4-8425-44E7-BDC0-6AF6541EEC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725649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395D28D0-8E0A-4BEE-9E09-613DF1AA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76223"/>
              </p:ext>
            </p:extLst>
          </p:nvPr>
        </p:nvGraphicFramePr>
        <p:xfrm>
          <a:off x="1137295" y="1245596"/>
          <a:ext cx="1078173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173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B1C29F6-6AF1-41B7-BC72-CF54AF18A1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8F9E0A-B536-47CC-82CF-061B3277A5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A705E9B-E3E0-4BF5-B484-1AA8A902F2D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D7AB4A5-98AF-4DEE-9D25-00EA9217213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9448645"/>
              </p:ext>
            </p:extLst>
          </p:nvPr>
        </p:nvGraphicFramePr>
        <p:xfrm>
          <a:off x="346430" y="1499009"/>
          <a:ext cx="1158473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0C218B-4FB1-4E44-B9EB-0258F0479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93716"/>
              </p:ext>
            </p:extLst>
          </p:nvPr>
        </p:nvGraphicFramePr>
        <p:xfrm>
          <a:off x="1136492" y="1249060"/>
          <a:ext cx="1086566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66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09258C4-89AA-469F-9147-0302C25158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C47B191-ADD8-4912-8768-DBAC7D0CD11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8123860-2CCE-489E-804B-1E41E92B1EE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D48C67F-DC5C-49D9-A007-B878DA591F5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226580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4F7431F-D009-4A6F-9F35-43C9EEB6C98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92576996"/>
              </p:ext>
            </p:extLst>
          </p:nvPr>
        </p:nvGraphicFramePr>
        <p:xfrm>
          <a:off x="1766316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225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1B240E17-9412-405D-827B-C17F12455A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23707" y="288889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8008B823-A361-4831-9CB5-F8CFB5FDF28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04305" y="3350562"/>
            <a:ext cx="1888984" cy="738664"/>
            <a:chOff x="10270650" y="3526984"/>
            <a:chExt cx="1888984" cy="738664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67BABA07-65A1-436D-9732-EF65B021C6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6CA75FD4-2199-47E2-94D4-AB79AFAF34B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80411313-CC47-40C2-A9B7-AD00E01891ED}"/>
              </a:ext>
            </a:extLst>
          </p:cNvPr>
          <p:cNvSpPr/>
          <p:nvPr/>
        </p:nvSpPr>
        <p:spPr>
          <a:xfrm>
            <a:off x="5665433" y="324433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</a:rPr>
              <a:t>Měsíce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2BFF297-6E1E-4E2A-AE50-40481827656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4913748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5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421347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7419F56-A053-4B02-87F1-54DD09EB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2736"/>
              </p:ext>
            </p:extLst>
          </p:nvPr>
        </p:nvGraphicFramePr>
        <p:xfrm>
          <a:off x="1134843" y="1247339"/>
          <a:ext cx="113053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3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9C705EA-210B-489E-B949-0A6B3DFC62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5501C23-CB95-4E91-90C8-42E9B0A187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ACEBDBE-B227-405A-AA33-1377FE2EA7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60C770A-05C1-4BDD-9BD1-3C85623A2C0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08448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90C780E-2510-4969-8574-C0C31511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2067"/>
              </p:ext>
            </p:extLst>
          </p:nvPr>
        </p:nvGraphicFramePr>
        <p:xfrm>
          <a:off x="1130531" y="1245256"/>
          <a:ext cx="10598728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72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6F7D53A-3101-4FC3-925D-1956E2BF33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7920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536981-364F-4123-B908-676080753A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253722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55A6A1C-17C0-431C-985E-182C9B5A66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0D80F93-5504-4940-B26A-F81DF91D8C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0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639439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5168065-86A3-446F-A93F-44B158EA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3723"/>
              </p:ext>
            </p:extLst>
          </p:nvPr>
        </p:nvGraphicFramePr>
        <p:xfrm>
          <a:off x="1130532" y="1243947"/>
          <a:ext cx="1099496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96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3EE8780-E369-4D1A-A3B8-BA941B92B9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E609EBA-D951-467A-BCB8-EC0C1E2B4B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CCD9DEB-DE5E-4C73-AE8F-7A25431A3F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488E53C-2399-49CC-AC04-9F29894F50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130515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4B08EB3-E8D4-447D-8759-4AA20C8380CA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32230938"/>
              </p:ext>
            </p:extLst>
          </p:nvPr>
        </p:nvGraphicFramePr>
        <p:xfrm>
          <a:off x="2173638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135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2BEC5CA-14C9-4DA8-8230-0C0A183908C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284899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55005216-58C4-488A-9104-F3D0668892C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150860" y="3310655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78BBF08-4968-41F4-8A34-D02944AD87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03356C9-A0CF-4C0E-BA68-14AE1308A99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1AAA7C-4556-4EDE-ADC3-79A5C7A23EEF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7780680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420645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16534-AFDA-4250-AADA-3EF7CDFC004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1408879"/>
              </p:ext>
            </p:extLst>
          </p:nvPr>
        </p:nvGraphicFramePr>
        <p:xfrm>
          <a:off x="1866070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BEF6641-F353-4F7F-8EC5-D771E0847D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DDFBF04-3E67-4550-BEFF-332785F3B4E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088352F-A016-4FBA-AD73-69DF1046574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1B0E5236-8560-4581-A686-7FB45454770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3CC3F2A4-8A7A-44E2-A19E-F48017118BC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897443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961226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0719826-4D66-4B50-9D39-55C84D9A8DE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92760249"/>
              </p:ext>
            </p:extLst>
          </p:nvPr>
        </p:nvGraphicFramePr>
        <p:xfrm>
          <a:off x="1822134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100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9EC3419F-3CAA-41F1-AB03-902F81CC8F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55D000F-8AF3-44BE-AA59-8998DAFAF76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B980D2-FD8E-4D45-8F13-B8462B5D84E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54713AB-76CF-45D8-B683-E2A4EDD952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1ECB072-70DB-4CEF-A583-1C50B56237CB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79244647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072115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D2119C31-6FBC-4017-8125-C38DFA1BACA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55719125"/>
              </p:ext>
            </p:extLst>
          </p:nvPr>
        </p:nvGraphicFramePr>
        <p:xfrm>
          <a:off x="2165325" y="100317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31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6" name="TextBox 9">
            <a:extLst>
              <a:ext uri="{FF2B5EF4-FFF2-40B4-BE49-F238E27FC236}">
                <a16:creationId xmlns:a16="http://schemas.microsoft.com/office/drawing/2014/main" id="{01DEDF3D-F376-4753-87C2-534EFA8E5C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13062" y="263165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31C920BD-BE3A-4264-B26F-FCA28EB70D7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693660" y="3093321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A8E4F60-D1CF-47FC-BE76-DDCD921023D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731946D4-4F23-4C96-852D-4B865939DEB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7944B5-8CD0-4016-A40F-FA63B771D97A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0946683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4453501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EC9ABBB-F8C3-4DA7-95A0-815930E2004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10894314"/>
              </p:ext>
            </p:extLst>
          </p:nvPr>
        </p:nvGraphicFramePr>
        <p:xfrm>
          <a:off x="1776071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144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D7428D86-FC28-4BEF-A7AE-C7DD7FECC8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109AC08D-3B47-4E42-B404-9280C2EBB13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CB14CF1-4499-4F06-B5B1-2D67709508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F872B93-CA40-41CD-8D2C-FD6C409B16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6370F4-E80E-459E-A676-CA145DC1BD1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5648054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4907692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7A93822-FD8D-4C16-95A6-992321D2F52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4075222"/>
              </p:ext>
            </p:extLst>
          </p:nvPr>
        </p:nvGraphicFramePr>
        <p:xfrm>
          <a:off x="1917039" y="1003172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JIP: 53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AB9C499-6AEC-4E7E-BA11-6E2833F4AA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88ACD8A-EA02-4D32-888D-C6563E22272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50860" y="377673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E479BA8-6F02-4839-960A-34B10F542B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4" name="TextovéPole 28">
              <a:extLst>
                <a:ext uri="{FF2B5EF4-FFF2-40B4-BE49-F238E27FC236}">
                  <a16:creationId xmlns:a16="http://schemas.microsoft.com/office/drawing/2014/main" id="{E1E22BC0-2A61-4951-8186-99BAA276C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BBD0347-326F-46E2-9547-EAC77540DD91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77493835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870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1877</Words>
  <Application>Microsoft Office PowerPoint</Application>
  <PresentationFormat>Širokoúhlá obrazovka</PresentationFormat>
  <Paragraphs>679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Jaroš Jakub Ing.</cp:lastModifiedBy>
  <cp:revision>281</cp:revision>
  <dcterms:created xsi:type="dcterms:W3CDTF">2021-03-07T17:04:34Z</dcterms:created>
  <dcterms:modified xsi:type="dcterms:W3CDTF">2021-09-12T14:25:27Z</dcterms:modified>
</cp:coreProperties>
</file>