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14.xml" ContentType="application/vnd.openxmlformats-officedocument.drawingml.chart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17.xml" ContentType="application/vnd.openxmlformats-officedocument.drawingml.chart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18.xml" ContentType="application/vnd.openxmlformats-officedocument.presentationml.notesSlide+xml"/>
  <Override PartName="/ppt/charts/chart18.xml" ContentType="application/vnd.openxmlformats-officedocument.drawingml.chart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19.xml" ContentType="application/vnd.openxmlformats-officedocument.presentationml.notesSlide+xml"/>
  <Override PartName="/ppt/charts/chart19.xml" ContentType="application/vnd.openxmlformats-officedocument.drawingml.chart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20.xml" ContentType="application/vnd.openxmlformats-officedocument.drawingml.chart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21.xml" ContentType="application/vnd.openxmlformats-officedocument.presentationml.notesSlide+xml"/>
  <Override PartName="/ppt/charts/chart21.xml" ContentType="application/vnd.openxmlformats-officedocument.drawingml.chart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22.xml" ContentType="application/vnd.openxmlformats-officedocument.drawingml.chart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23.xml" ContentType="application/vnd.openxmlformats-officedocument.presentationml.notesSlide+xml"/>
  <Override PartName="/ppt/charts/chart23.xml" ContentType="application/vnd.openxmlformats-officedocument.drawingml.chart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24.xml" ContentType="application/vnd.openxmlformats-officedocument.presentationml.notesSlide+xml"/>
  <Override PartName="/ppt/charts/chart24.xml" ContentType="application/vnd.openxmlformats-officedocument.drawingml.chart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notesSlides/notesSlide25.xml" ContentType="application/vnd.openxmlformats-officedocument.presentationml.notesSlide+xml"/>
  <Override PartName="/ppt/charts/chart25.xml" ContentType="application/vnd.openxmlformats-officedocument.drawingml.chart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26.xml" ContentType="application/vnd.openxmlformats-officedocument.presentationml.notesSlide+xml"/>
  <Override PartName="/ppt/charts/chart26.xml" ContentType="application/vnd.openxmlformats-officedocument.drawingml.chart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notesSlides/notesSlide27.xml" ContentType="application/vnd.openxmlformats-officedocument.presentationml.notesSlide+xml"/>
  <Override PartName="/ppt/charts/chart27.xml" ContentType="application/vnd.openxmlformats-officedocument.drawingml.chart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notesSlides/notesSlide28.xml" ContentType="application/vnd.openxmlformats-officedocument.presentationml.notesSlide+xml"/>
  <Override PartName="/ppt/charts/chart28.xml" ContentType="application/vnd.openxmlformats-officedocument.drawingml.chart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notesSlides/notesSlide29.xml" ContentType="application/vnd.openxmlformats-officedocument.presentationml.notesSlide+xml"/>
  <Override PartName="/ppt/charts/chart29.xml" ContentType="application/vnd.openxmlformats-officedocument.drawingml.chart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30.xml" ContentType="application/vnd.openxmlformats-officedocument.presentationml.notesSlide+xml"/>
  <Override PartName="/ppt/charts/chart3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1213" r:id="rId3"/>
    <p:sldId id="1214" r:id="rId4"/>
    <p:sldId id="1215" r:id="rId5"/>
    <p:sldId id="1216" r:id="rId6"/>
    <p:sldId id="1217" r:id="rId7"/>
    <p:sldId id="1218" r:id="rId8"/>
    <p:sldId id="1219" r:id="rId9"/>
    <p:sldId id="1220" r:id="rId10"/>
    <p:sldId id="1221" r:id="rId11"/>
    <p:sldId id="1222" r:id="rId12"/>
    <p:sldId id="1223" r:id="rId13"/>
    <p:sldId id="1224" r:id="rId14"/>
    <p:sldId id="1225" r:id="rId15"/>
    <p:sldId id="1226" r:id="rId16"/>
    <p:sldId id="1227" r:id="rId17"/>
    <p:sldId id="1228" r:id="rId18"/>
    <p:sldId id="1229" r:id="rId19"/>
    <p:sldId id="1230" r:id="rId20"/>
    <p:sldId id="1231" r:id="rId21"/>
    <p:sldId id="1232" r:id="rId22"/>
    <p:sldId id="1233" r:id="rId23"/>
    <p:sldId id="1234" r:id="rId24"/>
    <p:sldId id="1235" r:id="rId25"/>
    <p:sldId id="1236" r:id="rId26"/>
    <p:sldId id="1237" r:id="rId27"/>
    <p:sldId id="1238" r:id="rId28"/>
    <p:sldId id="1239" r:id="rId29"/>
    <p:sldId id="1240" r:id="rId30"/>
    <p:sldId id="1241" r:id="rId31"/>
    <p:sldId id="1242" r:id="rId32"/>
    <p:sldId id="1243" r:id="rId33"/>
    <p:sldId id="1244" r:id="rId34"/>
  </p:sldIdLst>
  <p:sldSz cx="12192000" cy="6858000"/>
  <p:notesSz cx="6858000" cy="9144000"/>
  <p:custDataLst>
    <p:tags r:id="rId3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4B0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474</c:v>
                </c:pt>
                <c:pt idx="1">
                  <c:v>438</c:v>
                </c:pt>
                <c:pt idx="2">
                  <c:v>389</c:v>
                </c:pt>
                <c:pt idx="3">
                  <c:v>362</c:v>
                </c:pt>
                <c:pt idx="4">
                  <c:v>298</c:v>
                </c:pt>
                <c:pt idx="5">
                  <c:v>298</c:v>
                </c:pt>
                <c:pt idx="6">
                  <c:v>298</c:v>
                </c:pt>
                <c:pt idx="7">
                  <c:v>282</c:v>
                </c:pt>
                <c:pt idx="8">
                  <c:v>254</c:v>
                </c:pt>
                <c:pt idx="9">
                  <c:v>232</c:v>
                </c:pt>
                <c:pt idx="10">
                  <c:v>183</c:v>
                </c:pt>
                <c:pt idx="11">
                  <c:v>158</c:v>
                </c:pt>
                <c:pt idx="12">
                  <c:v>152</c:v>
                </c:pt>
                <c:pt idx="13">
                  <c:v>168</c:v>
                </c:pt>
                <c:pt idx="14">
                  <c:v>140</c:v>
                </c:pt>
                <c:pt idx="15">
                  <c:v>120</c:v>
                </c:pt>
                <c:pt idx="16">
                  <c:v>119</c:v>
                </c:pt>
                <c:pt idx="17">
                  <c:v>110</c:v>
                </c:pt>
                <c:pt idx="18">
                  <c:v>86</c:v>
                </c:pt>
                <c:pt idx="19">
                  <c:v>83</c:v>
                </c:pt>
                <c:pt idx="20">
                  <c:v>88</c:v>
                </c:pt>
                <c:pt idx="21">
                  <c:v>85</c:v>
                </c:pt>
                <c:pt idx="22">
                  <c:v>81</c:v>
                </c:pt>
                <c:pt idx="23">
                  <c:v>79</c:v>
                </c:pt>
                <c:pt idx="24">
                  <c:v>66</c:v>
                </c:pt>
                <c:pt idx="25">
                  <c:v>55</c:v>
                </c:pt>
                <c:pt idx="26">
                  <c:v>56</c:v>
                </c:pt>
                <c:pt idx="27">
                  <c:v>62</c:v>
                </c:pt>
                <c:pt idx="28">
                  <c:v>56</c:v>
                </c:pt>
                <c:pt idx="29">
                  <c:v>57</c:v>
                </c:pt>
                <c:pt idx="30">
                  <c:v>48</c:v>
                </c:pt>
                <c:pt idx="31">
                  <c:v>38</c:v>
                </c:pt>
                <c:pt idx="32">
                  <c:v>27</c:v>
                </c:pt>
                <c:pt idx="33">
                  <c:v>29</c:v>
                </c:pt>
                <c:pt idx="34">
                  <c:v>32</c:v>
                </c:pt>
                <c:pt idx="35">
                  <c:v>31</c:v>
                </c:pt>
                <c:pt idx="36">
                  <c:v>41</c:v>
                </c:pt>
                <c:pt idx="37">
                  <c:v>39</c:v>
                </c:pt>
                <c:pt idx="38">
                  <c:v>35</c:v>
                </c:pt>
                <c:pt idx="39">
                  <c:v>25</c:v>
                </c:pt>
                <c:pt idx="40">
                  <c:v>25</c:v>
                </c:pt>
                <c:pt idx="41">
                  <c:v>34</c:v>
                </c:pt>
                <c:pt idx="42">
                  <c:v>31</c:v>
                </c:pt>
                <c:pt idx="43">
                  <c:v>29</c:v>
                </c:pt>
                <c:pt idx="44">
                  <c:v>30</c:v>
                </c:pt>
                <c:pt idx="45">
                  <c:v>32</c:v>
                </c:pt>
                <c:pt idx="46">
                  <c:v>30</c:v>
                </c:pt>
                <c:pt idx="47">
                  <c:v>32</c:v>
                </c:pt>
                <c:pt idx="48">
                  <c:v>44</c:v>
                </c:pt>
                <c:pt idx="49">
                  <c:v>41</c:v>
                </c:pt>
                <c:pt idx="50">
                  <c:v>41</c:v>
                </c:pt>
                <c:pt idx="51">
                  <c:v>41</c:v>
                </c:pt>
                <c:pt idx="52">
                  <c:v>40</c:v>
                </c:pt>
                <c:pt idx="53">
                  <c:v>38</c:v>
                </c:pt>
                <c:pt idx="54">
                  <c:v>45</c:v>
                </c:pt>
                <c:pt idx="55">
                  <c:v>57</c:v>
                </c:pt>
                <c:pt idx="56">
                  <c:v>52</c:v>
                </c:pt>
                <c:pt idx="57">
                  <c:v>52</c:v>
                </c:pt>
                <c:pt idx="58">
                  <c:v>58</c:v>
                </c:pt>
                <c:pt idx="59">
                  <c:v>58</c:v>
                </c:pt>
                <c:pt idx="60">
                  <c:v>54</c:v>
                </c:pt>
                <c:pt idx="61">
                  <c:v>48</c:v>
                </c:pt>
                <c:pt idx="62">
                  <c:v>57</c:v>
                </c:pt>
                <c:pt idx="63">
                  <c:v>51</c:v>
                </c:pt>
                <c:pt idx="64">
                  <c:v>55</c:v>
                </c:pt>
                <c:pt idx="65">
                  <c:v>55</c:v>
                </c:pt>
                <c:pt idx="66">
                  <c:v>56</c:v>
                </c:pt>
                <c:pt idx="67">
                  <c:v>56</c:v>
                </c:pt>
                <c:pt idx="68">
                  <c:v>55</c:v>
                </c:pt>
                <c:pt idx="69">
                  <c:v>64</c:v>
                </c:pt>
                <c:pt idx="70">
                  <c:v>58</c:v>
                </c:pt>
                <c:pt idx="71">
                  <c:v>61</c:v>
                </c:pt>
                <c:pt idx="72">
                  <c:v>61</c:v>
                </c:pt>
                <c:pt idx="73">
                  <c:v>54</c:v>
                </c:pt>
                <c:pt idx="74">
                  <c:v>57</c:v>
                </c:pt>
                <c:pt idx="75">
                  <c:v>58</c:v>
                </c:pt>
                <c:pt idx="76">
                  <c:v>69</c:v>
                </c:pt>
                <c:pt idx="77">
                  <c:v>69</c:v>
                </c:pt>
                <c:pt idx="78">
                  <c:v>72</c:v>
                </c:pt>
                <c:pt idx="79">
                  <c:v>69</c:v>
                </c:pt>
                <c:pt idx="80">
                  <c:v>71</c:v>
                </c:pt>
                <c:pt idx="81">
                  <c:v>60</c:v>
                </c:pt>
                <c:pt idx="82">
                  <c:v>65</c:v>
                </c:pt>
                <c:pt idx="83">
                  <c:v>69</c:v>
                </c:pt>
                <c:pt idx="84">
                  <c:v>68</c:v>
                </c:pt>
                <c:pt idx="85">
                  <c:v>70</c:v>
                </c:pt>
                <c:pt idx="86">
                  <c:v>68</c:v>
                </c:pt>
                <c:pt idx="87">
                  <c:v>61</c:v>
                </c:pt>
                <c:pt idx="88">
                  <c:v>55</c:v>
                </c:pt>
                <c:pt idx="89">
                  <c:v>53</c:v>
                </c:pt>
                <c:pt idx="90">
                  <c:v>59</c:v>
                </c:pt>
                <c:pt idx="91">
                  <c:v>55</c:v>
                </c:pt>
                <c:pt idx="92">
                  <c:v>62</c:v>
                </c:pt>
                <c:pt idx="93">
                  <c:v>65</c:v>
                </c:pt>
                <c:pt idx="94">
                  <c:v>64</c:v>
                </c:pt>
                <c:pt idx="95">
                  <c:v>61</c:v>
                </c:pt>
                <c:pt idx="96">
                  <c:v>68</c:v>
                </c:pt>
                <c:pt idx="97">
                  <c:v>92</c:v>
                </c:pt>
                <c:pt idx="98">
                  <c:v>96</c:v>
                </c:pt>
                <c:pt idx="99">
                  <c:v>100</c:v>
                </c:pt>
                <c:pt idx="100">
                  <c:v>112</c:v>
                </c:pt>
                <c:pt idx="101">
                  <c:v>112</c:v>
                </c:pt>
                <c:pt idx="10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FE-4410-BF3D-17A1191D09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2FE-4410-BF3D-17A1191D0985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2FE-4410-BF3D-17A1191D0985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2FE-4410-BF3D-17A1191D09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26</c:v>
                </c:pt>
                <c:pt idx="1">
                  <c:v>24</c:v>
                </c:pt>
                <c:pt idx="2">
                  <c:v>18</c:v>
                </c:pt>
                <c:pt idx="3">
                  <c:v>13</c:v>
                </c:pt>
                <c:pt idx="4">
                  <c:v>12</c:v>
                </c:pt>
                <c:pt idx="5">
                  <c:v>12</c:v>
                </c:pt>
                <c:pt idx="6">
                  <c:v>13</c:v>
                </c:pt>
                <c:pt idx="7">
                  <c:v>11</c:v>
                </c:pt>
                <c:pt idx="8">
                  <c:v>11</c:v>
                </c:pt>
                <c:pt idx="9">
                  <c:v>8</c:v>
                </c:pt>
                <c:pt idx="10">
                  <c:v>8</c:v>
                </c:pt>
                <c:pt idx="11">
                  <c:v>7</c:v>
                </c:pt>
                <c:pt idx="12">
                  <c:v>6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4</c:v>
                </c:pt>
                <c:pt idx="17">
                  <c:v>3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2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3</c:v>
                </c:pt>
                <c:pt idx="29">
                  <c:v>3</c:v>
                </c:pt>
                <c:pt idx="30">
                  <c:v>2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1</c:v>
                </c:pt>
                <c:pt idx="40">
                  <c:v>2</c:v>
                </c:pt>
                <c:pt idx="41">
                  <c:v>3</c:v>
                </c:pt>
                <c:pt idx="42">
                  <c:v>2</c:v>
                </c:pt>
                <c:pt idx="43">
                  <c:v>3</c:v>
                </c:pt>
                <c:pt idx="44">
                  <c:v>2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4">
                  <c:v>1</c:v>
                </c:pt>
                <c:pt idx="55">
                  <c:v>4</c:v>
                </c:pt>
                <c:pt idx="56">
                  <c:v>4</c:v>
                </c:pt>
                <c:pt idx="57">
                  <c:v>3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3</c:v>
                </c:pt>
                <c:pt idx="76">
                  <c:v>3</c:v>
                </c:pt>
                <c:pt idx="77">
                  <c:v>4</c:v>
                </c:pt>
                <c:pt idx="78">
                  <c:v>3</c:v>
                </c:pt>
                <c:pt idx="79">
                  <c:v>3</c:v>
                </c:pt>
                <c:pt idx="80">
                  <c:v>4</c:v>
                </c:pt>
                <c:pt idx="81">
                  <c:v>5</c:v>
                </c:pt>
                <c:pt idx="82">
                  <c:v>5</c:v>
                </c:pt>
                <c:pt idx="83">
                  <c:v>5</c:v>
                </c:pt>
                <c:pt idx="84">
                  <c:v>4</c:v>
                </c:pt>
                <c:pt idx="85">
                  <c:v>2</c:v>
                </c:pt>
                <c:pt idx="86">
                  <c:v>2</c:v>
                </c:pt>
                <c:pt idx="87">
                  <c:v>2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2</c:v>
                </c:pt>
                <c:pt idx="98">
                  <c:v>1</c:v>
                </c:pt>
                <c:pt idx="99">
                  <c:v>2</c:v>
                </c:pt>
                <c:pt idx="100">
                  <c:v>2</c:v>
                </c:pt>
                <c:pt idx="101">
                  <c:v>3</c:v>
                </c:pt>
                <c:pt idx="10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C8-4F1E-85EE-9419EEA629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3C8-4F1E-85EE-9419EEA62996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3C8-4F1E-85EE-9419EEA62996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3C8-4F1E-85EE-9419EEA629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17</c:v>
                </c:pt>
                <c:pt idx="1">
                  <c:v>19</c:v>
                </c:pt>
                <c:pt idx="2">
                  <c:v>15</c:v>
                </c:pt>
                <c:pt idx="3">
                  <c:v>17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13</c:v>
                </c:pt>
                <c:pt idx="8">
                  <c:v>12</c:v>
                </c:pt>
                <c:pt idx="9">
                  <c:v>14</c:v>
                </c:pt>
                <c:pt idx="10">
                  <c:v>10</c:v>
                </c:pt>
                <c:pt idx="11">
                  <c:v>10</c:v>
                </c:pt>
                <c:pt idx="12">
                  <c:v>11</c:v>
                </c:pt>
                <c:pt idx="13">
                  <c:v>13</c:v>
                </c:pt>
                <c:pt idx="14">
                  <c:v>12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6</c:v>
                </c:pt>
                <c:pt idx="19">
                  <c:v>7</c:v>
                </c:pt>
                <c:pt idx="20">
                  <c:v>7</c:v>
                </c:pt>
                <c:pt idx="21">
                  <c:v>9</c:v>
                </c:pt>
                <c:pt idx="22">
                  <c:v>8</c:v>
                </c:pt>
                <c:pt idx="23">
                  <c:v>7</c:v>
                </c:pt>
                <c:pt idx="24">
                  <c:v>6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5</c:v>
                </c:pt>
                <c:pt idx="29">
                  <c:v>3</c:v>
                </c:pt>
                <c:pt idx="30">
                  <c:v>4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2</c:v>
                </c:pt>
                <c:pt idx="50">
                  <c:v>2</c:v>
                </c:pt>
                <c:pt idx="51">
                  <c:v>3</c:v>
                </c:pt>
                <c:pt idx="52">
                  <c:v>3</c:v>
                </c:pt>
                <c:pt idx="53">
                  <c:v>2</c:v>
                </c:pt>
                <c:pt idx="54">
                  <c:v>3</c:v>
                </c:pt>
                <c:pt idx="55">
                  <c:v>2</c:v>
                </c:pt>
                <c:pt idx="56">
                  <c:v>2</c:v>
                </c:pt>
                <c:pt idx="57">
                  <c:v>1</c:v>
                </c:pt>
                <c:pt idx="58">
                  <c:v>2</c:v>
                </c:pt>
                <c:pt idx="59">
                  <c:v>4</c:v>
                </c:pt>
                <c:pt idx="60">
                  <c:v>3</c:v>
                </c:pt>
                <c:pt idx="61">
                  <c:v>3</c:v>
                </c:pt>
                <c:pt idx="62">
                  <c:v>5</c:v>
                </c:pt>
                <c:pt idx="63">
                  <c:v>5</c:v>
                </c:pt>
                <c:pt idx="64">
                  <c:v>5</c:v>
                </c:pt>
                <c:pt idx="65">
                  <c:v>5</c:v>
                </c:pt>
                <c:pt idx="66">
                  <c:v>5</c:v>
                </c:pt>
                <c:pt idx="67">
                  <c:v>4</c:v>
                </c:pt>
                <c:pt idx="68">
                  <c:v>4</c:v>
                </c:pt>
                <c:pt idx="69">
                  <c:v>4</c:v>
                </c:pt>
                <c:pt idx="70">
                  <c:v>4</c:v>
                </c:pt>
                <c:pt idx="71">
                  <c:v>6</c:v>
                </c:pt>
                <c:pt idx="72">
                  <c:v>5</c:v>
                </c:pt>
                <c:pt idx="73">
                  <c:v>6</c:v>
                </c:pt>
                <c:pt idx="74">
                  <c:v>6</c:v>
                </c:pt>
                <c:pt idx="75">
                  <c:v>7</c:v>
                </c:pt>
                <c:pt idx="76">
                  <c:v>6</c:v>
                </c:pt>
                <c:pt idx="77">
                  <c:v>6</c:v>
                </c:pt>
                <c:pt idx="78">
                  <c:v>6</c:v>
                </c:pt>
                <c:pt idx="79">
                  <c:v>5</c:v>
                </c:pt>
                <c:pt idx="80">
                  <c:v>6</c:v>
                </c:pt>
                <c:pt idx="81">
                  <c:v>3</c:v>
                </c:pt>
                <c:pt idx="82">
                  <c:v>4</c:v>
                </c:pt>
                <c:pt idx="83">
                  <c:v>6</c:v>
                </c:pt>
                <c:pt idx="84">
                  <c:v>5</c:v>
                </c:pt>
                <c:pt idx="85">
                  <c:v>5</c:v>
                </c:pt>
                <c:pt idx="86">
                  <c:v>5</c:v>
                </c:pt>
                <c:pt idx="87">
                  <c:v>5</c:v>
                </c:pt>
                <c:pt idx="88">
                  <c:v>4</c:v>
                </c:pt>
                <c:pt idx="89">
                  <c:v>4</c:v>
                </c:pt>
                <c:pt idx="90">
                  <c:v>4</c:v>
                </c:pt>
                <c:pt idx="91">
                  <c:v>1</c:v>
                </c:pt>
                <c:pt idx="92">
                  <c:v>1</c:v>
                </c:pt>
                <c:pt idx="93">
                  <c:v>3</c:v>
                </c:pt>
                <c:pt idx="94">
                  <c:v>3</c:v>
                </c:pt>
                <c:pt idx="95">
                  <c:v>2</c:v>
                </c:pt>
                <c:pt idx="96">
                  <c:v>2</c:v>
                </c:pt>
                <c:pt idx="97">
                  <c:v>3</c:v>
                </c:pt>
                <c:pt idx="98">
                  <c:v>4</c:v>
                </c:pt>
                <c:pt idx="99">
                  <c:v>3</c:v>
                </c:pt>
                <c:pt idx="100">
                  <c:v>4</c:v>
                </c:pt>
                <c:pt idx="101">
                  <c:v>3</c:v>
                </c:pt>
                <c:pt idx="10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31-4089-AF28-5DC97D2FD4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E31-4089-AF28-5DC97D2FD420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E31-4089-AF28-5DC97D2FD420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E31-4089-AF28-5DC97D2FD4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68</c:v>
                </c:pt>
                <c:pt idx="1">
                  <c:v>63</c:v>
                </c:pt>
                <c:pt idx="2">
                  <c:v>64</c:v>
                </c:pt>
                <c:pt idx="3">
                  <c:v>64</c:v>
                </c:pt>
                <c:pt idx="4">
                  <c:v>49</c:v>
                </c:pt>
                <c:pt idx="5">
                  <c:v>48</c:v>
                </c:pt>
                <c:pt idx="6">
                  <c:v>51</c:v>
                </c:pt>
                <c:pt idx="7">
                  <c:v>43</c:v>
                </c:pt>
                <c:pt idx="8">
                  <c:v>38</c:v>
                </c:pt>
                <c:pt idx="9">
                  <c:v>30</c:v>
                </c:pt>
                <c:pt idx="10">
                  <c:v>21</c:v>
                </c:pt>
                <c:pt idx="11">
                  <c:v>15</c:v>
                </c:pt>
                <c:pt idx="12">
                  <c:v>15</c:v>
                </c:pt>
                <c:pt idx="13">
                  <c:v>13</c:v>
                </c:pt>
                <c:pt idx="14">
                  <c:v>7</c:v>
                </c:pt>
                <c:pt idx="15">
                  <c:v>4</c:v>
                </c:pt>
                <c:pt idx="16">
                  <c:v>5</c:v>
                </c:pt>
                <c:pt idx="17">
                  <c:v>5</c:v>
                </c:pt>
                <c:pt idx="18">
                  <c:v>6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8</c:v>
                </c:pt>
                <c:pt idx="23">
                  <c:v>10</c:v>
                </c:pt>
                <c:pt idx="24">
                  <c:v>11</c:v>
                </c:pt>
                <c:pt idx="25">
                  <c:v>7</c:v>
                </c:pt>
                <c:pt idx="26">
                  <c:v>8</c:v>
                </c:pt>
                <c:pt idx="27">
                  <c:v>10</c:v>
                </c:pt>
                <c:pt idx="28">
                  <c:v>8</c:v>
                </c:pt>
                <c:pt idx="29">
                  <c:v>10</c:v>
                </c:pt>
                <c:pt idx="30">
                  <c:v>10</c:v>
                </c:pt>
                <c:pt idx="31">
                  <c:v>10</c:v>
                </c:pt>
                <c:pt idx="32">
                  <c:v>8</c:v>
                </c:pt>
                <c:pt idx="33">
                  <c:v>9</c:v>
                </c:pt>
                <c:pt idx="34">
                  <c:v>8</c:v>
                </c:pt>
                <c:pt idx="35">
                  <c:v>7</c:v>
                </c:pt>
                <c:pt idx="36">
                  <c:v>10</c:v>
                </c:pt>
                <c:pt idx="37">
                  <c:v>8</c:v>
                </c:pt>
                <c:pt idx="38">
                  <c:v>8</c:v>
                </c:pt>
                <c:pt idx="39">
                  <c:v>6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6</c:v>
                </c:pt>
                <c:pt idx="44">
                  <c:v>6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4</c:v>
                </c:pt>
                <c:pt idx="49">
                  <c:v>5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3</c:v>
                </c:pt>
                <c:pt idx="54">
                  <c:v>5</c:v>
                </c:pt>
                <c:pt idx="55">
                  <c:v>8</c:v>
                </c:pt>
                <c:pt idx="56">
                  <c:v>6</c:v>
                </c:pt>
                <c:pt idx="57">
                  <c:v>4</c:v>
                </c:pt>
                <c:pt idx="58">
                  <c:v>3</c:v>
                </c:pt>
                <c:pt idx="59">
                  <c:v>2</c:v>
                </c:pt>
                <c:pt idx="60">
                  <c:v>2</c:v>
                </c:pt>
                <c:pt idx="61">
                  <c:v>4</c:v>
                </c:pt>
                <c:pt idx="62">
                  <c:v>7</c:v>
                </c:pt>
                <c:pt idx="63">
                  <c:v>8</c:v>
                </c:pt>
                <c:pt idx="64">
                  <c:v>7</c:v>
                </c:pt>
                <c:pt idx="65">
                  <c:v>8</c:v>
                </c:pt>
                <c:pt idx="66">
                  <c:v>6</c:v>
                </c:pt>
                <c:pt idx="67">
                  <c:v>7</c:v>
                </c:pt>
                <c:pt idx="68">
                  <c:v>7</c:v>
                </c:pt>
                <c:pt idx="69">
                  <c:v>8</c:v>
                </c:pt>
                <c:pt idx="70">
                  <c:v>7</c:v>
                </c:pt>
                <c:pt idx="71">
                  <c:v>7</c:v>
                </c:pt>
                <c:pt idx="72">
                  <c:v>5</c:v>
                </c:pt>
                <c:pt idx="73">
                  <c:v>5</c:v>
                </c:pt>
                <c:pt idx="74">
                  <c:v>5</c:v>
                </c:pt>
                <c:pt idx="75">
                  <c:v>5</c:v>
                </c:pt>
                <c:pt idx="76">
                  <c:v>6</c:v>
                </c:pt>
                <c:pt idx="77">
                  <c:v>7</c:v>
                </c:pt>
                <c:pt idx="78">
                  <c:v>7</c:v>
                </c:pt>
                <c:pt idx="79">
                  <c:v>6</c:v>
                </c:pt>
                <c:pt idx="80">
                  <c:v>7</c:v>
                </c:pt>
                <c:pt idx="81">
                  <c:v>6</c:v>
                </c:pt>
                <c:pt idx="82">
                  <c:v>6</c:v>
                </c:pt>
                <c:pt idx="83">
                  <c:v>8</c:v>
                </c:pt>
                <c:pt idx="84">
                  <c:v>7</c:v>
                </c:pt>
                <c:pt idx="85">
                  <c:v>6</c:v>
                </c:pt>
                <c:pt idx="86">
                  <c:v>7</c:v>
                </c:pt>
                <c:pt idx="87">
                  <c:v>10</c:v>
                </c:pt>
                <c:pt idx="88">
                  <c:v>9</c:v>
                </c:pt>
                <c:pt idx="89">
                  <c:v>9</c:v>
                </c:pt>
                <c:pt idx="90">
                  <c:v>10</c:v>
                </c:pt>
                <c:pt idx="91">
                  <c:v>9</c:v>
                </c:pt>
                <c:pt idx="92">
                  <c:v>13</c:v>
                </c:pt>
                <c:pt idx="93">
                  <c:v>14</c:v>
                </c:pt>
                <c:pt idx="94">
                  <c:v>17</c:v>
                </c:pt>
                <c:pt idx="95">
                  <c:v>16</c:v>
                </c:pt>
                <c:pt idx="96">
                  <c:v>16</c:v>
                </c:pt>
                <c:pt idx="97">
                  <c:v>17</c:v>
                </c:pt>
                <c:pt idx="98">
                  <c:v>19</c:v>
                </c:pt>
                <c:pt idx="99">
                  <c:v>17</c:v>
                </c:pt>
                <c:pt idx="100">
                  <c:v>23</c:v>
                </c:pt>
                <c:pt idx="101">
                  <c:v>22</c:v>
                </c:pt>
                <c:pt idx="10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AB-4C26-B10F-458988463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3AB-4C26-B10F-458988463FDB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3AB-4C26-B10F-458988463FDB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3AB-4C26-B10F-458988463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34</c:v>
                </c:pt>
                <c:pt idx="1">
                  <c:v>28</c:v>
                </c:pt>
                <c:pt idx="2">
                  <c:v>27</c:v>
                </c:pt>
                <c:pt idx="3">
                  <c:v>27</c:v>
                </c:pt>
                <c:pt idx="4">
                  <c:v>24</c:v>
                </c:pt>
                <c:pt idx="5">
                  <c:v>25</c:v>
                </c:pt>
                <c:pt idx="6">
                  <c:v>25</c:v>
                </c:pt>
                <c:pt idx="7">
                  <c:v>14</c:v>
                </c:pt>
                <c:pt idx="8">
                  <c:v>14</c:v>
                </c:pt>
                <c:pt idx="9">
                  <c:v>13</c:v>
                </c:pt>
                <c:pt idx="10">
                  <c:v>11</c:v>
                </c:pt>
                <c:pt idx="11">
                  <c:v>11</c:v>
                </c:pt>
                <c:pt idx="12">
                  <c:v>11</c:v>
                </c:pt>
                <c:pt idx="13">
                  <c:v>10</c:v>
                </c:pt>
                <c:pt idx="14">
                  <c:v>7</c:v>
                </c:pt>
                <c:pt idx="15">
                  <c:v>5</c:v>
                </c:pt>
                <c:pt idx="16">
                  <c:v>6</c:v>
                </c:pt>
                <c:pt idx="17">
                  <c:v>5</c:v>
                </c:pt>
                <c:pt idx="18">
                  <c:v>4</c:v>
                </c:pt>
                <c:pt idx="19">
                  <c:v>4</c:v>
                </c:pt>
                <c:pt idx="20">
                  <c:v>5</c:v>
                </c:pt>
                <c:pt idx="21">
                  <c:v>5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2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2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3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3</c:v>
                </c:pt>
                <c:pt idx="84">
                  <c:v>3</c:v>
                </c:pt>
                <c:pt idx="85">
                  <c:v>3</c:v>
                </c:pt>
                <c:pt idx="86">
                  <c:v>3</c:v>
                </c:pt>
                <c:pt idx="87">
                  <c:v>4</c:v>
                </c:pt>
                <c:pt idx="88">
                  <c:v>3</c:v>
                </c:pt>
                <c:pt idx="89">
                  <c:v>3</c:v>
                </c:pt>
                <c:pt idx="90">
                  <c:v>5</c:v>
                </c:pt>
                <c:pt idx="91">
                  <c:v>5</c:v>
                </c:pt>
                <c:pt idx="92">
                  <c:v>7</c:v>
                </c:pt>
                <c:pt idx="93">
                  <c:v>8</c:v>
                </c:pt>
                <c:pt idx="94">
                  <c:v>9</c:v>
                </c:pt>
                <c:pt idx="95">
                  <c:v>8</c:v>
                </c:pt>
                <c:pt idx="96">
                  <c:v>7</c:v>
                </c:pt>
                <c:pt idx="97">
                  <c:v>7</c:v>
                </c:pt>
                <c:pt idx="98">
                  <c:v>6</c:v>
                </c:pt>
                <c:pt idx="99">
                  <c:v>5</c:v>
                </c:pt>
                <c:pt idx="100">
                  <c:v>5</c:v>
                </c:pt>
                <c:pt idx="101">
                  <c:v>6</c:v>
                </c:pt>
                <c:pt idx="10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A3-47BC-8661-860DC2D1D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EA3-47BC-8661-860DC2D1DD23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EA3-47BC-8661-860DC2D1DD23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EA3-47BC-8661-860DC2D1D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79</c:v>
                </c:pt>
                <c:pt idx="1">
                  <c:v>78</c:v>
                </c:pt>
                <c:pt idx="2">
                  <c:v>70</c:v>
                </c:pt>
                <c:pt idx="3">
                  <c:v>63</c:v>
                </c:pt>
                <c:pt idx="4">
                  <c:v>50</c:v>
                </c:pt>
                <c:pt idx="5">
                  <c:v>50</c:v>
                </c:pt>
                <c:pt idx="6">
                  <c:v>48</c:v>
                </c:pt>
                <c:pt idx="7">
                  <c:v>44</c:v>
                </c:pt>
                <c:pt idx="8">
                  <c:v>41</c:v>
                </c:pt>
                <c:pt idx="9">
                  <c:v>38</c:v>
                </c:pt>
                <c:pt idx="10">
                  <c:v>33</c:v>
                </c:pt>
                <c:pt idx="11">
                  <c:v>27</c:v>
                </c:pt>
                <c:pt idx="12">
                  <c:v>27</c:v>
                </c:pt>
                <c:pt idx="13">
                  <c:v>27</c:v>
                </c:pt>
                <c:pt idx="14">
                  <c:v>21</c:v>
                </c:pt>
                <c:pt idx="15">
                  <c:v>15</c:v>
                </c:pt>
                <c:pt idx="16">
                  <c:v>13</c:v>
                </c:pt>
                <c:pt idx="17">
                  <c:v>13</c:v>
                </c:pt>
                <c:pt idx="18">
                  <c:v>9</c:v>
                </c:pt>
                <c:pt idx="19">
                  <c:v>9</c:v>
                </c:pt>
                <c:pt idx="20">
                  <c:v>8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  <c:pt idx="24">
                  <c:v>6</c:v>
                </c:pt>
                <c:pt idx="25">
                  <c:v>5</c:v>
                </c:pt>
                <c:pt idx="26">
                  <c:v>5</c:v>
                </c:pt>
                <c:pt idx="27">
                  <c:v>6</c:v>
                </c:pt>
                <c:pt idx="28">
                  <c:v>5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4</c:v>
                </c:pt>
                <c:pt idx="37">
                  <c:v>3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3</c:v>
                </c:pt>
                <c:pt idx="51">
                  <c:v>2</c:v>
                </c:pt>
                <c:pt idx="52">
                  <c:v>1</c:v>
                </c:pt>
                <c:pt idx="53">
                  <c:v>1</c:v>
                </c:pt>
                <c:pt idx="54">
                  <c:v>2</c:v>
                </c:pt>
                <c:pt idx="55">
                  <c:v>3</c:v>
                </c:pt>
                <c:pt idx="56">
                  <c:v>3</c:v>
                </c:pt>
                <c:pt idx="57">
                  <c:v>3</c:v>
                </c:pt>
                <c:pt idx="58">
                  <c:v>3</c:v>
                </c:pt>
                <c:pt idx="59">
                  <c:v>3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1</c:v>
                </c:pt>
                <c:pt idx="66">
                  <c:v>3</c:v>
                </c:pt>
                <c:pt idx="67">
                  <c:v>3</c:v>
                </c:pt>
                <c:pt idx="68">
                  <c:v>3</c:v>
                </c:pt>
                <c:pt idx="69">
                  <c:v>3</c:v>
                </c:pt>
                <c:pt idx="70">
                  <c:v>1</c:v>
                </c:pt>
                <c:pt idx="71">
                  <c:v>1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3</c:v>
                </c:pt>
                <c:pt idx="79">
                  <c:v>3</c:v>
                </c:pt>
                <c:pt idx="80">
                  <c:v>3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92">
                  <c:v>2</c:v>
                </c:pt>
                <c:pt idx="93">
                  <c:v>3</c:v>
                </c:pt>
                <c:pt idx="94">
                  <c:v>3</c:v>
                </c:pt>
                <c:pt idx="95">
                  <c:v>5</c:v>
                </c:pt>
                <c:pt idx="96">
                  <c:v>8</c:v>
                </c:pt>
                <c:pt idx="97">
                  <c:v>9</c:v>
                </c:pt>
                <c:pt idx="98">
                  <c:v>12</c:v>
                </c:pt>
                <c:pt idx="99">
                  <c:v>11</c:v>
                </c:pt>
                <c:pt idx="100">
                  <c:v>11</c:v>
                </c:pt>
                <c:pt idx="101">
                  <c:v>10</c:v>
                </c:pt>
                <c:pt idx="10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C6-404F-9249-53B89BEE35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2C6-404F-9249-53B89BEE35FD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2C6-404F-9249-53B89BEE35FD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2C6-404F-9249-53B89BEE35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71</c:v>
                </c:pt>
                <c:pt idx="1">
                  <c:v>68</c:v>
                </c:pt>
                <c:pt idx="2">
                  <c:v>59</c:v>
                </c:pt>
                <c:pt idx="3">
                  <c:v>57</c:v>
                </c:pt>
                <c:pt idx="4">
                  <c:v>41</c:v>
                </c:pt>
                <c:pt idx="5">
                  <c:v>40</c:v>
                </c:pt>
                <c:pt idx="6">
                  <c:v>39</c:v>
                </c:pt>
                <c:pt idx="7">
                  <c:v>38</c:v>
                </c:pt>
                <c:pt idx="8">
                  <c:v>36</c:v>
                </c:pt>
                <c:pt idx="9">
                  <c:v>34</c:v>
                </c:pt>
                <c:pt idx="10">
                  <c:v>28</c:v>
                </c:pt>
                <c:pt idx="11">
                  <c:v>23</c:v>
                </c:pt>
                <c:pt idx="12">
                  <c:v>22</c:v>
                </c:pt>
                <c:pt idx="13">
                  <c:v>25</c:v>
                </c:pt>
                <c:pt idx="14">
                  <c:v>22</c:v>
                </c:pt>
                <c:pt idx="15">
                  <c:v>17</c:v>
                </c:pt>
                <c:pt idx="16">
                  <c:v>11</c:v>
                </c:pt>
                <c:pt idx="17">
                  <c:v>11</c:v>
                </c:pt>
                <c:pt idx="18">
                  <c:v>12</c:v>
                </c:pt>
                <c:pt idx="19">
                  <c:v>10</c:v>
                </c:pt>
                <c:pt idx="20">
                  <c:v>12</c:v>
                </c:pt>
                <c:pt idx="21">
                  <c:v>12</c:v>
                </c:pt>
                <c:pt idx="22">
                  <c:v>12</c:v>
                </c:pt>
                <c:pt idx="23">
                  <c:v>11</c:v>
                </c:pt>
                <c:pt idx="24">
                  <c:v>11</c:v>
                </c:pt>
                <c:pt idx="25">
                  <c:v>10</c:v>
                </c:pt>
                <c:pt idx="26">
                  <c:v>11</c:v>
                </c:pt>
                <c:pt idx="27">
                  <c:v>11</c:v>
                </c:pt>
                <c:pt idx="28">
                  <c:v>9</c:v>
                </c:pt>
                <c:pt idx="29">
                  <c:v>9</c:v>
                </c:pt>
                <c:pt idx="30">
                  <c:v>8</c:v>
                </c:pt>
                <c:pt idx="31">
                  <c:v>5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7</c:v>
                </c:pt>
                <c:pt idx="38">
                  <c:v>6</c:v>
                </c:pt>
                <c:pt idx="39">
                  <c:v>2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4</c:v>
                </c:pt>
                <c:pt idx="44">
                  <c:v>6</c:v>
                </c:pt>
                <c:pt idx="45">
                  <c:v>7</c:v>
                </c:pt>
                <c:pt idx="46">
                  <c:v>6</c:v>
                </c:pt>
                <c:pt idx="47">
                  <c:v>7</c:v>
                </c:pt>
                <c:pt idx="48">
                  <c:v>8</c:v>
                </c:pt>
                <c:pt idx="49">
                  <c:v>7</c:v>
                </c:pt>
                <c:pt idx="50">
                  <c:v>6</c:v>
                </c:pt>
                <c:pt idx="51">
                  <c:v>7</c:v>
                </c:pt>
                <c:pt idx="52">
                  <c:v>6</c:v>
                </c:pt>
                <c:pt idx="53">
                  <c:v>7</c:v>
                </c:pt>
                <c:pt idx="54">
                  <c:v>7</c:v>
                </c:pt>
                <c:pt idx="55">
                  <c:v>9</c:v>
                </c:pt>
                <c:pt idx="56">
                  <c:v>7</c:v>
                </c:pt>
                <c:pt idx="57">
                  <c:v>7</c:v>
                </c:pt>
                <c:pt idx="58">
                  <c:v>5</c:v>
                </c:pt>
                <c:pt idx="59">
                  <c:v>4</c:v>
                </c:pt>
                <c:pt idx="60">
                  <c:v>4</c:v>
                </c:pt>
                <c:pt idx="61">
                  <c:v>5</c:v>
                </c:pt>
                <c:pt idx="62">
                  <c:v>4</c:v>
                </c:pt>
                <c:pt idx="63">
                  <c:v>3</c:v>
                </c:pt>
                <c:pt idx="64">
                  <c:v>5</c:v>
                </c:pt>
                <c:pt idx="65">
                  <c:v>4</c:v>
                </c:pt>
                <c:pt idx="66">
                  <c:v>5</c:v>
                </c:pt>
                <c:pt idx="67">
                  <c:v>5</c:v>
                </c:pt>
                <c:pt idx="68">
                  <c:v>5</c:v>
                </c:pt>
                <c:pt idx="69">
                  <c:v>5</c:v>
                </c:pt>
                <c:pt idx="70">
                  <c:v>5</c:v>
                </c:pt>
                <c:pt idx="71">
                  <c:v>4</c:v>
                </c:pt>
                <c:pt idx="72">
                  <c:v>4</c:v>
                </c:pt>
                <c:pt idx="73">
                  <c:v>5</c:v>
                </c:pt>
                <c:pt idx="74">
                  <c:v>5</c:v>
                </c:pt>
                <c:pt idx="75">
                  <c:v>5</c:v>
                </c:pt>
                <c:pt idx="76">
                  <c:v>3</c:v>
                </c:pt>
                <c:pt idx="77">
                  <c:v>3</c:v>
                </c:pt>
                <c:pt idx="78">
                  <c:v>3</c:v>
                </c:pt>
                <c:pt idx="79">
                  <c:v>4</c:v>
                </c:pt>
                <c:pt idx="80">
                  <c:v>8</c:v>
                </c:pt>
                <c:pt idx="81">
                  <c:v>7</c:v>
                </c:pt>
                <c:pt idx="82">
                  <c:v>7</c:v>
                </c:pt>
                <c:pt idx="83">
                  <c:v>9</c:v>
                </c:pt>
                <c:pt idx="84">
                  <c:v>11</c:v>
                </c:pt>
                <c:pt idx="85">
                  <c:v>9</c:v>
                </c:pt>
                <c:pt idx="86">
                  <c:v>9</c:v>
                </c:pt>
                <c:pt idx="87">
                  <c:v>8</c:v>
                </c:pt>
                <c:pt idx="88">
                  <c:v>8</c:v>
                </c:pt>
                <c:pt idx="89">
                  <c:v>7</c:v>
                </c:pt>
                <c:pt idx="90">
                  <c:v>6</c:v>
                </c:pt>
                <c:pt idx="91">
                  <c:v>5</c:v>
                </c:pt>
                <c:pt idx="92">
                  <c:v>3</c:v>
                </c:pt>
                <c:pt idx="93">
                  <c:v>3</c:v>
                </c:pt>
                <c:pt idx="94">
                  <c:v>3</c:v>
                </c:pt>
                <c:pt idx="95">
                  <c:v>4</c:v>
                </c:pt>
                <c:pt idx="96">
                  <c:v>5</c:v>
                </c:pt>
                <c:pt idx="97">
                  <c:v>7</c:v>
                </c:pt>
                <c:pt idx="98">
                  <c:v>6</c:v>
                </c:pt>
                <c:pt idx="99">
                  <c:v>8</c:v>
                </c:pt>
                <c:pt idx="100">
                  <c:v>9</c:v>
                </c:pt>
                <c:pt idx="101">
                  <c:v>9</c:v>
                </c:pt>
                <c:pt idx="10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64-4E16-B082-EA94AF170F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D64-4E16-B082-EA94AF170FB2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D64-4E16-B082-EA94AF170FB2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D64-4E16-B082-EA94AF170F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28</c:v>
                </c:pt>
                <c:pt idx="1">
                  <c:v>66</c:v>
                </c:pt>
                <c:pt idx="2">
                  <c:v>86</c:v>
                </c:pt>
                <c:pt idx="3">
                  <c:v>114</c:v>
                </c:pt>
                <c:pt idx="4">
                  <c:v>129</c:v>
                </c:pt>
                <c:pt idx="5">
                  <c:v>141</c:v>
                </c:pt>
                <c:pt idx="6">
                  <c:v>155</c:v>
                </c:pt>
                <c:pt idx="7">
                  <c:v>178</c:v>
                </c:pt>
                <c:pt idx="8">
                  <c:v>193</c:v>
                </c:pt>
                <c:pt idx="9">
                  <c:v>211</c:v>
                </c:pt>
                <c:pt idx="10">
                  <c:v>221</c:v>
                </c:pt>
                <c:pt idx="11">
                  <c:v>229</c:v>
                </c:pt>
                <c:pt idx="12">
                  <c:v>234</c:v>
                </c:pt>
                <c:pt idx="13">
                  <c:v>243</c:v>
                </c:pt>
                <c:pt idx="14">
                  <c:v>252</c:v>
                </c:pt>
                <c:pt idx="15">
                  <c:v>258</c:v>
                </c:pt>
                <c:pt idx="16">
                  <c:v>282</c:v>
                </c:pt>
                <c:pt idx="17">
                  <c:v>290</c:v>
                </c:pt>
                <c:pt idx="18">
                  <c:v>300</c:v>
                </c:pt>
                <c:pt idx="19">
                  <c:v>302</c:v>
                </c:pt>
                <c:pt idx="20">
                  <c:v>310</c:v>
                </c:pt>
                <c:pt idx="21">
                  <c:v>317</c:v>
                </c:pt>
                <c:pt idx="22">
                  <c:v>324</c:v>
                </c:pt>
                <c:pt idx="23">
                  <c:v>328</c:v>
                </c:pt>
                <c:pt idx="24">
                  <c:v>334</c:v>
                </c:pt>
                <c:pt idx="25">
                  <c:v>336</c:v>
                </c:pt>
                <c:pt idx="26">
                  <c:v>338</c:v>
                </c:pt>
                <c:pt idx="27">
                  <c:v>345</c:v>
                </c:pt>
                <c:pt idx="28">
                  <c:v>347</c:v>
                </c:pt>
                <c:pt idx="29">
                  <c:v>357</c:v>
                </c:pt>
                <c:pt idx="30">
                  <c:v>361</c:v>
                </c:pt>
                <c:pt idx="31">
                  <c:v>363</c:v>
                </c:pt>
                <c:pt idx="32">
                  <c:v>365</c:v>
                </c:pt>
                <c:pt idx="33">
                  <c:v>368</c:v>
                </c:pt>
                <c:pt idx="34">
                  <c:v>370</c:v>
                </c:pt>
                <c:pt idx="35">
                  <c:v>370</c:v>
                </c:pt>
                <c:pt idx="36">
                  <c:v>378</c:v>
                </c:pt>
                <c:pt idx="37">
                  <c:v>382</c:v>
                </c:pt>
                <c:pt idx="38">
                  <c:v>387</c:v>
                </c:pt>
                <c:pt idx="39">
                  <c:v>390</c:v>
                </c:pt>
                <c:pt idx="40">
                  <c:v>395</c:v>
                </c:pt>
                <c:pt idx="41">
                  <c:v>403</c:v>
                </c:pt>
                <c:pt idx="42">
                  <c:v>403</c:v>
                </c:pt>
                <c:pt idx="43">
                  <c:v>408</c:v>
                </c:pt>
                <c:pt idx="44">
                  <c:v>414</c:v>
                </c:pt>
                <c:pt idx="45">
                  <c:v>420</c:v>
                </c:pt>
                <c:pt idx="46">
                  <c:v>424</c:v>
                </c:pt>
                <c:pt idx="47">
                  <c:v>426</c:v>
                </c:pt>
                <c:pt idx="48">
                  <c:v>436</c:v>
                </c:pt>
                <c:pt idx="49">
                  <c:v>441</c:v>
                </c:pt>
                <c:pt idx="50">
                  <c:v>447</c:v>
                </c:pt>
                <c:pt idx="51">
                  <c:v>453</c:v>
                </c:pt>
                <c:pt idx="52">
                  <c:v>458</c:v>
                </c:pt>
                <c:pt idx="53">
                  <c:v>464</c:v>
                </c:pt>
                <c:pt idx="54">
                  <c:v>472</c:v>
                </c:pt>
                <c:pt idx="55">
                  <c:v>486</c:v>
                </c:pt>
                <c:pt idx="56">
                  <c:v>489</c:v>
                </c:pt>
                <c:pt idx="57">
                  <c:v>496</c:v>
                </c:pt>
                <c:pt idx="58">
                  <c:v>507</c:v>
                </c:pt>
                <c:pt idx="59">
                  <c:v>511</c:v>
                </c:pt>
                <c:pt idx="60">
                  <c:v>516</c:v>
                </c:pt>
                <c:pt idx="61">
                  <c:v>520</c:v>
                </c:pt>
                <c:pt idx="62">
                  <c:v>529</c:v>
                </c:pt>
                <c:pt idx="63">
                  <c:v>532</c:v>
                </c:pt>
                <c:pt idx="64">
                  <c:v>544</c:v>
                </c:pt>
                <c:pt idx="65">
                  <c:v>547</c:v>
                </c:pt>
                <c:pt idx="66">
                  <c:v>556</c:v>
                </c:pt>
                <c:pt idx="67">
                  <c:v>562</c:v>
                </c:pt>
                <c:pt idx="68">
                  <c:v>564</c:v>
                </c:pt>
                <c:pt idx="69">
                  <c:v>571</c:v>
                </c:pt>
                <c:pt idx="70">
                  <c:v>578</c:v>
                </c:pt>
                <c:pt idx="71">
                  <c:v>585</c:v>
                </c:pt>
                <c:pt idx="72">
                  <c:v>590</c:v>
                </c:pt>
                <c:pt idx="73">
                  <c:v>596</c:v>
                </c:pt>
                <c:pt idx="74">
                  <c:v>605</c:v>
                </c:pt>
                <c:pt idx="75">
                  <c:v>610</c:v>
                </c:pt>
                <c:pt idx="76">
                  <c:v>620</c:v>
                </c:pt>
                <c:pt idx="77">
                  <c:v>627</c:v>
                </c:pt>
                <c:pt idx="78">
                  <c:v>636</c:v>
                </c:pt>
                <c:pt idx="79">
                  <c:v>646</c:v>
                </c:pt>
                <c:pt idx="80">
                  <c:v>656</c:v>
                </c:pt>
                <c:pt idx="81">
                  <c:v>662</c:v>
                </c:pt>
                <c:pt idx="82">
                  <c:v>668</c:v>
                </c:pt>
                <c:pt idx="83">
                  <c:v>676</c:v>
                </c:pt>
                <c:pt idx="84">
                  <c:v>687</c:v>
                </c:pt>
                <c:pt idx="85">
                  <c:v>697</c:v>
                </c:pt>
                <c:pt idx="86">
                  <c:v>704</c:v>
                </c:pt>
                <c:pt idx="87">
                  <c:v>711</c:v>
                </c:pt>
                <c:pt idx="88">
                  <c:v>716</c:v>
                </c:pt>
                <c:pt idx="89">
                  <c:v>719</c:v>
                </c:pt>
                <c:pt idx="90">
                  <c:v>723</c:v>
                </c:pt>
                <c:pt idx="91">
                  <c:v>732</c:v>
                </c:pt>
                <c:pt idx="92">
                  <c:v>747</c:v>
                </c:pt>
                <c:pt idx="93">
                  <c:v>757</c:v>
                </c:pt>
                <c:pt idx="94">
                  <c:v>771</c:v>
                </c:pt>
                <c:pt idx="95">
                  <c:v>778</c:v>
                </c:pt>
                <c:pt idx="96">
                  <c:v>788</c:v>
                </c:pt>
                <c:pt idx="97">
                  <c:v>805</c:v>
                </c:pt>
                <c:pt idx="98">
                  <c:v>818</c:v>
                </c:pt>
                <c:pt idx="99">
                  <c:v>832</c:v>
                </c:pt>
                <c:pt idx="100">
                  <c:v>848</c:v>
                </c:pt>
                <c:pt idx="101">
                  <c:v>855</c:v>
                </c:pt>
                <c:pt idx="102">
                  <c:v>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98E-4759-B11B-14E8A2195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98E-4759-B11B-14E8A2195277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98E-4759-B11B-14E8A2195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</c:v>
                </c:pt>
                <c:pt idx="1">
                  <c:v>9</c:v>
                </c:pt>
                <c:pt idx="2">
                  <c:v>13</c:v>
                </c:pt>
                <c:pt idx="3">
                  <c:v>18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27</c:v>
                </c:pt>
                <c:pt idx="8">
                  <c:v>28</c:v>
                </c:pt>
                <c:pt idx="9">
                  <c:v>32</c:v>
                </c:pt>
                <c:pt idx="10">
                  <c:v>33</c:v>
                </c:pt>
                <c:pt idx="11">
                  <c:v>34</c:v>
                </c:pt>
                <c:pt idx="12">
                  <c:v>35</c:v>
                </c:pt>
                <c:pt idx="13">
                  <c:v>36</c:v>
                </c:pt>
                <c:pt idx="14">
                  <c:v>39</c:v>
                </c:pt>
                <c:pt idx="15">
                  <c:v>42</c:v>
                </c:pt>
                <c:pt idx="16">
                  <c:v>54</c:v>
                </c:pt>
                <c:pt idx="17">
                  <c:v>55</c:v>
                </c:pt>
                <c:pt idx="18">
                  <c:v>55</c:v>
                </c:pt>
                <c:pt idx="19">
                  <c:v>55</c:v>
                </c:pt>
                <c:pt idx="20">
                  <c:v>57</c:v>
                </c:pt>
                <c:pt idx="21">
                  <c:v>57</c:v>
                </c:pt>
                <c:pt idx="22">
                  <c:v>61</c:v>
                </c:pt>
                <c:pt idx="23">
                  <c:v>61</c:v>
                </c:pt>
                <c:pt idx="24">
                  <c:v>64</c:v>
                </c:pt>
                <c:pt idx="25">
                  <c:v>64</c:v>
                </c:pt>
                <c:pt idx="26">
                  <c:v>64</c:v>
                </c:pt>
                <c:pt idx="27">
                  <c:v>68</c:v>
                </c:pt>
                <c:pt idx="28">
                  <c:v>69</c:v>
                </c:pt>
                <c:pt idx="29">
                  <c:v>72</c:v>
                </c:pt>
                <c:pt idx="30">
                  <c:v>72</c:v>
                </c:pt>
                <c:pt idx="31">
                  <c:v>72</c:v>
                </c:pt>
                <c:pt idx="32">
                  <c:v>73</c:v>
                </c:pt>
                <c:pt idx="33">
                  <c:v>75</c:v>
                </c:pt>
                <c:pt idx="34">
                  <c:v>77</c:v>
                </c:pt>
                <c:pt idx="35">
                  <c:v>77</c:v>
                </c:pt>
                <c:pt idx="36">
                  <c:v>78</c:v>
                </c:pt>
                <c:pt idx="37">
                  <c:v>80</c:v>
                </c:pt>
                <c:pt idx="38">
                  <c:v>82</c:v>
                </c:pt>
                <c:pt idx="39">
                  <c:v>82</c:v>
                </c:pt>
                <c:pt idx="40">
                  <c:v>82</c:v>
                </c:pt>
                <c:pt idx="41">
                  <c:v>85</c:v>
                </c:pt>
                <c:pt idx="42">
                  <c:v>85</c:v>
                </c:pt>
                <c:pt idx="43">
                  <c:v>87</c:v>
                </c:pt>
                <c:pt idx="44">
                  <c:v>89</c:v>
                </c:pt>
                <c:pt idx="45">
                  <c:v>90</c:v>
                </c:pt>
                <c:pt idx="46">
                  <c:v>92</c:v>
                </c:pt>
                <c:pt idx="47">
                  <c:v>93</c:v>
                </c:pt>
                <c:pt idx="48">
                  <c:v>97</c:v>
                </c:pt>
                <c:pt idx="49">
                  <c:v>97</c:v>
                </c:pt>
                <c:pt idx="50">
                  <c:v>100</c:v>
                </c:pt>
                <c:pt idx="51">
                  <c:v>103</c:v>
                </c:pt>
                <c:pt idx="52">
                  <c:v>106</c:v>
                </c:pt>
                <c:pt idx="53">
                  <c:v>109</c:v>
                </c:pt>
                <c:pt idx="54">
                  <c:v>109</c:v>
                </c:pt>
                <c:pt idx="55">
                  <c:v>111</c:v>
                </c:pt>
                <c:pt idx="56">
                  <c:v>112</c:v>
                </c:pt>
                <c:pt idx="57">
                  <c:v>113</c:v>
                </c:pt>
                <c:pt idx="58">
                  <c:v>113</c:v>
                </c:pt>
                <c:pt idx="59">
                  <c:v>114</c:v>
                </c:pt>
                <c:pt idx="60">
                  <c:v>116</c:v>
                </c:pt>
                <c:pt idx="61">
                  <c:v>117</c:v>
                </c:pt>
                <c:pt idx="62">
                  <c:v>117</c:v>
                </c:pt>
                <c:pt idx="63">
                  <c:v>118</c:v>
                </c:pt>
                <c:pt idx="64">
                  <c:v>119</c:v>
                </c:pt>
                <c:pt idx="65">
                  <c:v>120</c:v>
                </c:pt>
                <c:pt idx="66">
                  <c:v>122</c:v>
                </c:pt>
                <c:pt idx="67">
                  <c:v>125</c:v>
                </c:pt>
                <c:pt idx="68">
                  <c:v>125</c:v>
                </c:pt>
                <c:pt idx="69">
                  <c:v>126</c:v>
                </c:pt>
                <c:pt idx="70">
                  <c:v>128</c:v>
                </c:pt>
                <c:pt idx="71">
                  <c:v>130</c:v>
                </c:pt>
                <c:pt idx="72">
                  <c:v>131</c:v>
                </c:pt>
                <c:pt idx="73">
                  <c:v>133</c:v>
                </c:pt>
                <c:pt idx="74">
                  <c:v>137</c:v>
                </c:pt>
                <c:pt idx="75">
                  <c:v>137</c:v>
                </c:pt>
                <c:pt idx="76">
                  <c:v>141</c:v>
                </c:pt>
                <c:pt idx="77">
                  <c:v>143</c:v>
                </c:pt>
                <c:pt idx="78">
                  <c:v>148</c:v>
                </c:pt>
                <c:pt idx="79">
                  <c:v>150</c:v>
                </c:pt>
                <c:pt idx="80">
                  <c:v>150</c:v>
                </c:pt>
                <c:pt idx="81">
                  <c:v>151</c:v>
                </c:pt>
                <c:pt idx="82">
                  <c:v>154</c:v>
                </c:pt>
                <c:pt idx="83">
                  <c:v>154</c:v>
                </c:pt>
                <c:pt idx="84">
                  <c:v>157</c:v>
                </c:pt>
                <c:pt idx="85">
                  <c:v>159</c:v>
                </c:pt>
                <c:pt idx="86">
                  <c:v>160</c:v>
                </c:pt>
                <c:pt idx="87">
                  <c:v>161</c:v>
                </c:pt>
                <c:pt idx="88">
                  <c:v>163</c:v>
                </c:pt>
                <c:pt idx="89">
                  <c:v>164</c:v>
                </c:pt>
                <c:pt idx="90">
                  <c:v>164</c:v>
                </c:pt>
                <c:pt idx="91">
                  <c:v>167</c:v>
                </c:pt>
                <c:pt idx="92">
                  <c:v>168</c:v>
                </c:pt>
                <c:pt idx="93">
                  <c:v>169</c:v>
                </c:pt>
                <c:pt idx="94">
                  <c:v>170</c:v>
                </c:pt>
                <c:pt idx="95">
                  <c:v>173</c:v>
                </c:pt>
                <c:pt idx="96">
                  <c:v>176</c:v>
                </c:pt>
                <c:pt idx="97">
                  <c:v>180</c:v>
                </c:pt>
                <c:pt idx="98">
                  <c:v>181</c:v>
                </c:pt>
                <c:pt idx="99">
                  <c:v>186</c:v>
                </c:pt>
                <c:pt idx="100">
                  <c:v>191</c:v>
                </c:pt>
                <c:pt idx="101">
                  <c:v>193</c:v>
                </c:pt>
                <c:pt idx="102">
                  <c:v>193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14-4659-8FFA-FE90FE127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14-4659-8FFA-FE90FE127B1E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C14-4659-8FFA-FE90FE127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6</c:v>
                </c:pt>
                <c:pt idx="7">
                  <c:v>6</c:v>
                </c:pt>
                <c:pt idx="8">
                  <c:v>7</c:v>
                </c:pt>
                <c:pt idx="9">
                  <c:v>9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12</c:v>
                </c:pt>
                <c:pt idx="17">
                  <c:v>13</c:v>
                </c:pt>
                <c:pt idx="18">
                  <c:v>13</c:v>
                </c:pt>
                <c:pt idx="19">
                  <c:v>13</c:v>
                </c:pt>
                <c:pt idx="20">
                  <c:v>13</c:v>
                </c:pt>
                <c:pt idx="21">
                  <c:v>13</c:v>
                </c:pt>
                <c:pt idx="22">
                  <c:v>13</c:v>
                </c:pt>
                <c:pt idx="23">
                  <c:v>14</c:v>
                </c:pt>
                <c:pt idx="24">
                  <c:v>14</c:v>
                </c:pt>
                <c:pt idx="25">
                  <c:v>15</c:v>
                </c:pt>
                <c:pt idx="26">
                  <c:v>15</c:v>
                </c:pt>
                <c:pt idx="27">
                  <c:v>15</c:v>
                </c:pt>
                <c:pt idx="28">
                  <c:v>15</c:v>
                </c:pt>
                <c:pt idx="29">
                  <c:v>15</c:v>
                </c:pt>
                <c:pt idx="30">
                  <c:v>15</c:v>
                </c:pt>
                <c:pt idx="31">
                  <c:v>15</c:v>
                </c:pt>
                <c:pt idx="32">
                  <c:v>15</c:v>
                </c:pt>
                <c:pt idx="33">
                  <c:v>15</c:v>
                </c:pt>
                <c:pt idx="34">
                  <c:v>15</c:v>
                </c:pt>
                <c:pt idx="35">
                  <c:v>15</c:v>
                </c:pt>
                <c:pt idx="36">
                  <c:v>16</c:v>
                </c:pt>
                <c:pt idx="37">
                  <c:v>16</c:v>
                </c:pt>
                <c:pt idx="38">
                  <c:v>18</c:v>
                </c:pt>
                <c:pt idx="39">
                  <c:v>18</c:v>
                </c:pt>
                <c:pt idx="40">
                  <c:v>18</c:v>
                </c:pt>
                <c:pt idx="41">
                  <c:v>20</c:v>
                </c:pt>
                <c:pt idx="42">
                  <c:v>20</c:v>
                </c:pt>
                <c:pt idx="43">
                  <c:v>20</c:v>
                </c:pt>
                <c:pt idx="44">
                  <c:v>20</c:v>
                </c:pt>
                <c:pt idx="45">
                  <c:v>22</c:v>
                </c:pt>
                <c:pt idx="46">
                  <c:v>22</c:v>
                </c:pt>
                <c:pt idx="47">
                  <c:v>22</c:v>
                </c:pt>
                <c:pt idx="48">
                  <c:v>22</c:v>
                </c:pt>
                <c:pt idx="49">
                  <c:v>22</c:v>
                </c:pt>
                <c:pt idx="50">
                  <c:v>22</c:v>
                </c:pt>
                <c:pt idx="51">
                  <c:v>22</c:v>
                </c:pt>
                <c:pt idx="52">
                  <c:v>22</c:v>
                </c:pt>
                <c:pt idx="53">
                  <c:v>22</c:v>
                </c:pt>
                <c:pt idx="54">
                  <c:v>22</c:v>
                </c:pt>
                <c:pt idx="55">
                  <c:v>23</c:v>
                </c:pt>
                <c:pt idx="56">
                  <c:v>23</c:v>
                </c:pt>
                <c:pt idx="57">
                  <c:v>24</c:v>
                </c:pt>
                <c:pt idx="58">
                  <c:v>24</c:v>
                </c:pt>
                <c:pt idx="59">
                  <c:v>24</c:v>
                </c:pt>
                <c:pt idx="60">
                  <c:v>25</c:v>
                </c:pt>
                <c:pt idx="61">
                  <c:v>25</c:v>
                </c:pt>
                <c:pt idx="62">
                  <c:v>27</c:v>
                </c:pt>
                <c:pt idx="63">
                  <c:v>27</c:v>
                </c:pt>
                <c:pt idx="64">
                  <c:v>28</c:v>
                </c:pt>
                <c:pt idx="65">
                  <c:v>28</c:v>
                </c:pt>
                <c:pt idx="66">
                  <c:v>29</c:v>
                </c:pt>
                <c:pt idx="67">
                  <c:v>29</c:v>
                </c:pt>
                <c:pt idx="68">
                  <c:v>29</c:v>
                </c:pt>
                <c:pt idx="69">
                  <c:v>29</c:v>
                </c:pt>
                <c:pt idx="70">
                  <c:v>29</c:v>
                </c:pt>
                <c:pt idx="71">
                  <c:v>29</c:v>
                </c:pt>
                <c:pt idx="72">
                  <c:v>30</c:v>
                </c:pt>
                <c:pt idx="73">
                  <c:v>30</c:v>
                </c:pt>
                <c:pt idx="74">
                  <c:v>30</c:v>
                </c:pt>
                <c:pt idx="75">
                  <c:v>30</c:v>
                </c:pt>
                <c:pt idx="76">
                  <c:v>30</c:v>
                </c:pt>
                <c:pt idx="77">
                  <c:v>30</c:v>
                </c:pt>
                <c:pt idx="78">
                  <c:v>30</c:v>
                </c:pt>
                <c:pt idx="79">
                  <c:v>31</c:v>
                </c:pt>
                <c:pt idx="80">
                  <c:v>32</c:v>
                </c:pt>
                <c:pt idx="81">
                  <c:v>33</c:v>
                </c:pt>
                <c:pt idx="82">
                  <c:v>34</c:v>
                </c:pt>
                <c:pt idx="83">
                  <c:v>35</c:v>
                </c:pt>
                <c:pt idx="84">
                  <c:v>35</c:v>
                </c:pt>
                <c:pt idx="85">
                  <c:v>36</c:v>
                </c:pt>
                <c:pt idx="86">
                  <c:v>36</c:v>
                </c:pt>
                <c:pt idx="87">
                  <c:v>36</c:v>
                </c:pt>
                <c:pt idx="88">
                  <c:v>37</c:v>
                </c:pt>
                <c:pt idx="89">
                  <c:v>38</c:v>
                </c:pt>
                <c:pt idx="90">
                  <c:v>38</c:v>
                </c:pt>
                <c:pt idx="91">
                  <c:v>38</c:v>
                </c:pt>
                <c:pt idx="92">
                  <c:v>38</c:v>
                </c:pt>
                <c:pt idx="93">
                  <c:v>40</c:v>
                </c:pt>
                <c:pt idx="94">
                  <c:v>42</c:v>
                </c:pt>
                <c:pt idx="95">
                  <c:v>42</c:v>
                </c:pt>
                <c:pt idx="96">
                  <c:v>42</c:v>
                </c:pt>
                <c:pt idx="97">
                  <c:v>42</c:v>
                </c:pt>
                <c:pt idx="98">
                  <c:v>42</c:v>
                </c:pt>
                <c:pt idx="99">
                  <c:v>43</c:v>
                </c:pt>
                <c:pt idx="100">
                  <c:v>43</c:v>
                </c:pt>
                <c:pt idx="101">
                  <c:v>44</c:v>
                </c:pt>
                <c:pt idx="102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ED-473A-9A06-DDBCDB5EAB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FED-473A-9A06-DDBCDB5EAB9B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FED-473A-9A06-DDBCDB5EAB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</c:v>
                </c:pt>
                <c:pt idx="1">
                  <c:v>5</c:v>
                </c:pt>
                <c:pt idx="2">
                  <c:v>5</c:v>
                </c:pt>
                <c:pt idx="3">
                  <c:v>9</c:v>
                </c:pt>
                <c:pt idx="4">
                  <c:v>10</c:v>
                </c:pt>
                <c:pt idx="5">
                  <c:v>12</c:v>
                </c:pt>
                <c:pt idx="6">
                  <c:v>12</c:v>
                </c:pt>
                <c:pt idx="7">
                  <c:v>17</c:v>
                </c:pt>
                <c:pt idx="8">
                  <c:v>17</c:v>
                </c:pt>
                <c:pt idx="9">
                  <c:v>18</c:v>
                </c:pt>
                <c:pt idx="10">
                  <c:v>20</c:v>
                </c:pt>
                <c:pt idx="11">
                  <c:v>23</c:v>
                </c:pt>
                <c:pt idx="12">
                  <c:v>23</c:v>
                </c:pt>
                <c:pt idx="13">
                  <c:v>23</c:v>
                </c:pt>
                <c:pt idx="14">
                  <c:v>24</c:v>
                </c:pt>
                <c:pt idx="15">
                  <c:v>24</c:v>
                </c:pt>
                <c:pt idx="16">
                  <c:v>27</c:v>
                </c:pt>
                <c:pt idx="17">
                  <c:v>27</c:v>
                </c:pt>
                <c:pt idx="18">
                  <c:v>29</c:v>
                </c:pt>
                <c:pt idx="19">
                  <c:v>29</c:v>
                </c:pt>
                <c:pt idx="20">
                  <c:v>29</c:v>
                </c:pt>
                <c:pt idx="21">
                  <c:v>29</c:v>
                </c:pt>
                <c:pt idx="22">
                  <c:v>29</c:v>
                </c:pt>
                <c:pt idx="23">
                  <c:v>29</c:v>
                </c:pt>
                <c:pt idx="24">
                  <c:v>29</c:v>
                </c:pt>
                <c:pt idx="25">
                  <c:v>29</c:v>
                </c:pt>
                <c:pt idx="26">
                  <c:v>29</c:v>
                </c:pt>
                <c:pt idx="27">
                  <c:v>29</c:v>
                </c:pt>
                <c:pt idx="28">
                  <c:v>29</c:v>
                </c:pt>
                <c:pt idx="29">
                  <c:v>29</c:v>
                </c:pt>
                <c:pt idx="30">
                  <c:v>29</c:v>
                </c:pt>
                <c:pt idx="31">
                  <c:v>29</c:v>
                </c:pt>
                <c:pt idx="32">
                  <c:v>29</c:v>
                </c:pt>
                <c:pt idx="33">
                  <c:v>29</c:v>
                </c:pt>
                <c:pt idx="34">
                  <c:v>29</c:v>
                </c:pt>
                <c:pt idx="35">
                  <c:v>29</c:v>
                </c:pt>
                <c:pt idx="36">
                  <c:v>29</c:v>
                </c:pt>
                <c:pt idx="37">
                  <c:v>30</c:v>
                </c:pt>
                <c:pt idx="38">
                  <c:v>30</c:v>
                </c:pt>
                <c:pt idx="39">
                  <c:v>31</c:v>
                </c:pt>
                <c:pt idx="40">
                  <c:v>31</c:v>
                </c:pt>
                <c:pt idx="41">
                  <c:v>31</c:v>
                </c:pt>
                <c:pt idx="42">
                  <c:v>31</c:v>
                </c:pt>
                <c:pt idx="43">
                  <c:v>31</c:v>
                </c:pt>
                <c:pt idx="44">
                  <c:v>31</c:v>
                </c:pt>
                <c:pt idx="45">
                  <c:v>31</c:v>
                </c:pt>
                <c:pt idx="46">
                  <c:v>31</c:v>
                </c:pt>
                <c:pt idx="47">
                  <c:v>31</c:v>
                </c:pt>
                <c:pt idx="48">
                  <c:v>31</c:v>
                </c:pt>
                <c:pt idx="49">
                  <c:v>31</c:v>
                </c:pt>
                <c:pt idx="50">
                  <c:v>31</c:v>
                </c:pt>
                <c:pt idx="51">
                  <c:v>31</c:v>
                </c:pt>
                <c:pt idx="52">
                  <c:v>31</c:v>
                </c:pt>
                <c:pt idx="53">
                  <c:v>32</c:v>
                </c:pt>
                <c:pt idx="54">
                  <c:v>33</c:v>
                </c:pt>
                <c:pt idx="55">
                  <c:v>33</c:v>
                </c:pt>
                <c:pt idx="56">
                  <c:v>34</c:v>
                </c:pt>
                <c:pt idx="57">
                  <c:v>37</c:v>
                </c:pt>
                <c:pt idx="58">
                  <c:v>37</c:v>
                </c:pt>
                <c:pt idx="59">
                  <c:v>37</c:v>
                </c:pt>
                <c:pt idx="60">
                  <c:v>37</c:v>
                </c:pt>
                <c:pt idx="61">
                  <c:v>37</c:v>
                </c:pt>
                <c:pt idx="62">
                  <c:v>37</c:v>
                </c:pt>
                <c:pt idx="63">
                  <c:v>37</c:v>
                </c:pt>
                <c:pt idx="64">
                  <c:v>40</c:v>
                </c:pt>
                <c:pt idx="65">
                  <c:v>40</c:v>
                </c:pt>
                <c:pt idx="66">
                  <c:v>41</c:v>
                </c:pt>
                <c:pt idx="67">
                  <c:v>42</c:v>
                </c:pt>
                <c:pt idx="68">
                  <c:v>43</c:v>
                </c:pt>
                <c:pt idx="69">
                  <c:v>44</c:v>
                </c:pt>
                <c:pt idx="70">
                  <c:v>44</c:v>
                </c:pt>
                <c:pt idx="71">
                  <c:v>45</c:v>
                </c:pt>
                <c:pt idx="72">
                  <c:v>45</c:v>
                </c:pt>
                <c:pt idx="73">
                  <c:v>45</c:v>
                </c:pt>
                <c:pt idx="74">
                  <c:v>45</c:v>
                </c:pt>
                <c:pt idx="75">
                  <c:v>46</c:v>
                </c:pt>
                <c:pt idx="76">
                  <c:v>46</c:v>
                </c:pt>
                <c:pt idx="77">
                  <c:v>47</c:v>
                </c:pt>
                <c:pt idx="78">
                  <c:v>48</c:v>
                </c:pt>
                <c:pt idx="79">
                  <c:v>49</c:v>
                </c:pt>
                <c:pt idx="80">
                  <c:v>49</c:v>
                </c:pt>
                <c:pt idx="81">
                  <c:v>49</c:v>
                </c:pt>
                <c:pt idx="82">
                  <c:v>49</c:v>
                </c:pt>
                <c:pt idx="83">
                  <c:v>49</c:v>
                </c:pt>
                <c:pt idx="84">
                  <c:v>50</c:v>
                </c:pt>
                <c:pt idx="85">
                  <c:v>52</c:v>
                </c:pt>
                <c:pt idx="86">
                  <c:v>52</c:v>
                </c:pt>
                <c:pt idx="87">
                  <c:v>53</c:v>
                </c:pt>
                <c:pt idx="88">
                  <c:v>54</c:v>
                </c:pt>
                <c:pt idx="89">
                  <c:v>54</c:v>
                </c:pt>
                <c:pt idx="90">
                  <c:v>54</c:v>
                </c:pt>
                <c:pt idx="91">
                  <c:v>55</c:v>
                </c:pt>
                <c:pt idx="92">
                  <c:v>55</c:v>
                </c:pt>
                <c:pt idx="93">
                  <c:v>55</c:v>
                </c:pt>
                <c:pt idx="94">
                  <c:v>57</c:v>
                </c:pt>
                <c:pt idx="95">
                  <c:v>57</c:v>
                </c:pt>
                <c:pt idx="96">
                  <c:v>58</c:v>
                </c:pt>
                <c:pt idx="97">
                  <c:v>58</c:v>
                </c:pt>
                <c:pt idx="98">
                  <c:v>58</c:v>
                </c:pt>
                <c:pt idx="99">
                  <c:v>59</c:v>
                </c:pt>
                <c:pt idx="100">
                  <c:v>59</c:v>
                </c:pt>
                <c:pt idx="101">
                  <c:v>59</c:v>
                </c:pt>
                <c:pt idx="102">
                  <c:v>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F4-464E-973B-59BA91C4EC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EF4-464E-973B-59BA91C4EC77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EF4-464E-973B-59BA91C4EC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40</c:v>
                </c:pt>
                <c:pt idx="1">
                  <c:v>37</c:v>
                </c:pt>
                <c:pt idx="2">
                  <c:v>36</c:v>
                </c:pt>
                <c:pt idx="3">
                  <c:v>35</c:v>
                </c:pt>
                <c:pt idx="4">
                  <c:v>32</c:v>
                </c:pt>
                <c:pt idx="5">
                  <c:v>31</c:v>
                </c:pt>
                <c:pt idx="6">
                  <c:v>30</c:v>
                </c:pt>
                <c:pt idx="7">
                  <c:v>31</c:v>
                </c:pt>
                <c:pt idx="8">
                  <c:v>27</c:v>
                </c:pt>
                <c:pt idx="9">
                  <c:v>28</c:v>
                </c:pt>
                <c:pt idx="10">
                  <c:v>26</c:v>
                </c:pt>
                <c:pt idx="11">
                  <c:v>22</c:v>
                </c:pt>
                <c:pt idx="12">
                  <c:v>20</c:v>
                </c:pt>
                <c:pt idx="13">
                  <c:v>20</c:v>
                </c:pt>
                <c:pt idx="14">
                  <c:v>23</c:v>
                </c:pt>
                <c:pt idx="15">
                  <c:v>25</c:v>
                </c:pt>
                <c:pt idx="16">
                  <c:v>29</c:v>
                </c:pt>
                <c:pt idx="17">
                  <c:v>25</c:v>
                </c:pt>
                <c:pt idx="18">
                  <c:v>20</c:v>
                </c:pt>
                <c:pt idx="19">
                  <c:v>19</c:v>
                </c:pt>
                <c:pt idx="20">
                  <c:v>21</c:v>
                </c:pt>
                <c:pt idx="21">
                  <c:v>21</c:v>
                </c:pt>
                <c:pt idx="22">
                  <c:v>21</c:v>
                </c:pt>
                <c:pt idx="23">
                  <c:v>18</c:v>
                </c:pt>
                <c:pt idx="24">
                  <c:v>20</c:v>
                </c:pt>
                <c:pt idx="25">
                  <c:v>18</c:v>
                </c:pt>
                <c:pt idx="26">
                  <c:v>16</c:v>
                </c:pt>
                <c:pt idx="27">
                  <c:v>19</c:v>
                </c:pt>
                <c:pt idx="28">
                  <c:v>18</c:v>
                </c:pt>
                <c:pt idx="29">
                  <c:v>21</c:v>
                </c:pt>
                <c:pt idx="30">
                  <c:v>16</c:v>
                </c:pt>
                <c:pt idx="31">
                  <c:v>10</c:v>
                </c:pt>
                <c:pt idx="32">
                  <c:v>2</c:v>
                </c:pt>
                <c:pt idx="33">
                  <c:v>4</c:v>
                </c:pt>
                <c:pt idx="34">
                  <c:v>9</c:v>
                </c:pt>
                <c:pt idx="35">
                  <c:v>9</c:v>
                </c:pt>
                <c:pt idx="36">
                  <c:v>12</c:v>
                </c:pt>
                <c:pt idx="37">
                  <c:v>11</c:v>
                </c:pt>
                <c:pt idx="38">
                  <c:v>10</c:v>
                </c:pt>
                <c:pt idx="39">
                  <c:v>8</c:v>
                </c:pt>
                <c:pt idx="40">
                  <c:v>5</c:v>
                </c:pt>
                <c:pt idx="41">
                  <c:v>8</c:v>
                </c:pt>
                <c:pt idx="42">
                  <c:v>8</c:v>
                </c:pt>
                <c:pt idx="43">
                  <c:v>7</c:v>
                </c:pt>
                <c:pt idx="44">
                  <c:v>7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11</c:v>
                </c:pt>
                <c:pt idx="49">
                  <c:v>9</c:v>
                </c:pt>
                <c:pt idx="50">
                  <c:v>11</c:v>
                </c:pt>
                <c:pt idx="51">
                  <c:v>14</c:v>
                </c:pt>
                <c:pt idx="52">
                  <c:v>16</c:v>
                </c:pt>
                <c:pt idx="53">
                  <c:v>15</c:v>
                </c:pt>
                <c:pt idx="54">
                  <c:v>14</c:v>
                </c:pt>
                <c:pt idx="55">
                  <c:v>15</c:v>
                </c:pt>
                <c:pt idx="56">
                  <c:v>15</c:v>
                </c:pt>
                <c:pt idx="57">
                  <c:v>16</c:v>
                </c:pt>
                <c:pt idx="58">
                  <c:v>16</c:v>
                </c:pt>
                <c:pt idx="59">
                  <c:v>18</c:v>
                </c:pt>
                <c:pt idx="60">
                  <c:v>17</c:v>
                </c:pt>
                <c:pt idx="61">
                  <c:v>14</c:v>
                </c:pt>
                <c:pt idx="62">
                  <c:v>14</c:v>
                </c:pt>
                <c:pt idx="63">
                  <c:v>13</c:v>
                </c:pt>
                <c:pt idx="64">
                  <c:v>9</c:v>
                </c:pt>
                <c:pt idx="65">
                  <c:v>10</c:v>
                </c:pt>
                <c:pt idx="66">
                  <c:v>12</c:v>
                </c:pt>
                <c:pt idx="67">
                  <c:v>13</c:v>
                </c:pt>
                <c:pt idx="68">
                  <c:v>10</c:v>
                </c:pt>
                <c:pt idx="69">
                  <c:v>10</c:v>
                </c:pt>
                <c:pt idx="70">
                  <c:v>10</c:v>
                </c:pt>
                <c:pt idx="71">
                  <c:v>11</c:v>
                </c:pt>
                <c:pt idx="72">
                  <c:v>12</c:v>
                </c:pt>
                <c:pt idx="73">
                  <c:v>13</c:v>
                </c:pt>
                <c:pt idx="74">
                  <c:v>15</c:v>
                </c:pt>
                <c:pt idx="75">
                  <c:v>12</c:v>
                </c:pt>
                <c:pt idx="76">
                  <c:v>15</c:v>
                </c:pt>
                <c:pt idx="77">
                  <c:v>15</c:v>
                </c:pt>
                <c:pt idx="78">
                  <c:v>21</c:v>
                </c:pt>
                <c:pt idx="79">
                  <c:v>19</c:v>
                </c:pt>
                <c:pt idx="80">
                  <c:v>18</c:v>
                </c:pt>
                <c:pt idx="81">
                  <c:v>13</c:v>
                </c:pt>
                <c:pt idx="82">
                  <c:v>15</c:v>
                </c:pt>
                <c:pt idx="83">
                  <c:v>14</c:v>
                </c:pt>
                <c:pt idx="84">
                  <c:v>16</c:v>
                </c:pt>
                <c:pt idx="85">
                  <c:v>14</c:v>
                </c:pt>
                <c:pt idx="86">
                  <c:v>14</c:v>
                </c:pt>
                <c:pt idx="87">
                  <c:v>14</c:v>
                </c:pt>
                <c:pt idx="88">
                  <c:v>13</c:v>
                </c:pt>
                <c:pt idx="89">
                  <c:v>12</c:v>
                </c:pt>
                <c:pt idx="90">
                  <c:v>10</c:v>
                </c:pt>
                <c:pt idx="91">
                  <c:v>13</c:v>
                </c:pt>
                <c:pt idx="92">
                  <c:v>10</c:v>
                </c:pt>
                <c:pt idx="93">
                  <c:v>10</c:v>
                </c:pt>
                <c:pt idx="94">
                  <c:v>8</c:v>
                </c:pt>
                <c:pt idx="95">
                  <c:v>10</c:v>
                </c:pt>
                <c:pt idx="96">
                  <c:v>12</c:v>
                </c:pt>
                <c:pt idx="97">
                  <c:v>16</c:v>
                </c:pt>
                <c:pt idx="98">
                  <c:v>17</c:v>
                </c:pt>
                <c:pt idx="99">
                  <c:v>21</c:v>
                </c:pt>
                <c:pt idx="100">
                  <c:v>24</c:v>
                </c:pt>
                <c:pt idx="101">
                  <c:v>23</c:v>
                </c:pt>
                <c:pt idx="102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87-4EC0-A4DE-875D2FD11C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987-4EC0-A4DE-875D2FD11C51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987-4EC0-A4DE-875D2FD11C51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987-4EC0-A4DE-875D2FD11C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7</c:v>
                </c:pt>
                <c:pt idx="23">
                  <c:v>7</c:v>
                </c:pt>
                <c:pt idx="24">
                  <c:v>7</c:v>
                </c:pt>
                <c:pt idx="25">
                  <c:v>7</c:v>
                </c:pt>
                <c:pt idx="26">
                  <c:v>7</c:v>
                </c:pt>
                <c:pt idx="27">
                  <c:v>7</c:v>
                </c:pt>
                <c:pt idx="28">
                  <c:v>7</c:v>
                </c:pt>
                <c:pt idx="29">
                  <c:v>7</c:v>
                </c:pt>
                <c:pt idx="30">
                  <c:v>7</c:v>
                </c:pt>
                <c:pt idx="31">
                  <c:v>7</c:v>
                </c:pt>
                <c:pt idx="32">
                  <c:v>7</c:v>
                </c:pt>
                <c:pt idx="33">
                  <c:v>7</c:v>
                </c:pt>
                <c:pt idx="34">
                  <c:v>7</c:v>
                </c:pt>
                <c:pt idx="35">
                  <c:v>7</c:v>
                </c:pt>
                <c:pt idx="36">
                  <c:v>7</c:v>
                </c:pt>
                <c:pt idx="37">
                  <c:v>7</c:v>
                </c:pt>
                <c:pt idx="38">
                  <c:v>7</c:v>
                </c:pt>
                <c:pt idx="39">
                  <c:v>7</c:v>
                </c:pt>
                <c:pt idx="40">
                  <c:v>7</c:v>
                </c:pt>
                <c:pt idx="41">
                  <c:v>8</c:v>
                </c:pt>
                <c:pt idx="42">
                  <c:v>8</c:v>
                </c:pt>
                <c:pt idx="43">
                  <c:v>8</c:v>
                </c:pt>
                <c:pt idx="44">
                  <c:v>9</c:v>
                </c:pt>
                <c:pt idx="45">
                  <c:v>10</c:v>
                </c:pt>
                <c:pt idx="46">
                  <c:v>10</c:v>
                </c:pt>
                <c:pt idx="47">
                  <c:v>10</c:v>
                </c:pt>
                <c:pt idx="48">
                  <c:v>13</c:v>
                </c:pt>
                <c:pt idx="49">
                  <c:v>15</c:v>
                </c:pt>
                <c:pt idx="50">
                  <c:v>16</c:v>
                </c:pt>
                <c:pt idx="51">
                  <c:v>17</c:v>
                </c:pt>
                <c:pt idx="52">
                  <c:v>18</c:v>
                </c:pt>
                <c:pt idx="53">
                  <c:v>19</c:v>
                </c:pt>
                <c:pt idx="54">
                  <c:v>20</c:v>
                </c:pt>
                <c:pt idx="55">
                  <c:v>20</c:v>
                </c:pt>
                <c:pt idx="56">
                  <c:v>21</c:v>
                </c:pt>
                <c:pt idx="57">
                  <c:v>22</c:v>
                </c:pt>
                <c:pt idx="58">
                  <c:v>25</c:v>
                </c:pt>
                <c:pt idx="59">
                  <c:v>26</c:v>
                </c:pt>
                <c:pt idx="60">
                  <c:v>27</c:v>
                </c:pt>
                <c:pt idx="61">
                  <c:v>27</c:v>
                </c:pt>
                <c:pt idx="62">
                  <c:v>28</c:v>
                </c:pt>
                <c:pt idx="63">
                  <c:v>28</c:v>
                </c:pt>
                <c:pt idx="64">
                  <c:v>30</c:v>
                </c:pt>
                <c:pt idx="65">
                  <c:v>31</c:v>
                </c:pt>
                <c:pt idx="66">
                  <c:v>31</c:v>
                </c:pt>
                <c:pt idx="67">
                  <c:v>31</c:v>
                </c:pt>
                <c:pt idx="68">
                  <c:v>32</c:v>
                </c:pt>
                <c:pt idx="69">
                  <c:v>33</c:v>
                </c:pt>
                <c:pt idx="70">
                  <c:v>34</c:v>
                </c:pt>
                <c:pt idx="71">
                  <c:v>34</c:v>
                </c:pt>
                <c:pt idx="72">
                  <c:v>34</c:v>
                </c:pt>
                <c:pt idx="73">
                  <c:v>34</c:v>
                </c:pt>
                <c:pt idx="74">
                  <c:v>36</c:v>
                </c:pt>
                <c:pt idx="75">
                  <c:v>36</c:v>
                </c:pt>
                <c:pt idx="76">
                  <c:v>38</c:v>
                </c:pt>
                <c:pt idx="77">
                  <c:v>38</c:v>
                </c:pt>
                <c:pt idx="78">
                  <c:v>38</c:v>
                </c:pt>
                <c:pt idx="79">
                  <c:v>38</c:v>
                </c:pt>
                <c:pt idx="80">
                  <c:v>39</c:v>
                </c:pt>
                <c:pt idx="81">
                  <c:v>39</c:v>
                </c:pt>
                <c:pt idx="82">
                  <c:v>39</c:v>
                </c:pt>
                <c:pt idx="83">
                  <c:v>40</c:v>
                </c:pt>
                <c:pt idx="84">
                  <c:v>41</c:v>
                </c:pt>
                <c:pt idx="85">
                  <c:v>42</c:v>
                </c:pt>
                <c:pt idx="86">
                  <c:v>43</c:v>
                </c:pt>
                <c:pt idx="87">
                  <c:v>43</c:v>
                </c:pt>
                <c:pt idx="88">
                  <c:v>43</c:v>
                </c:pt>
                <c:pt idx="89">
                  <c:v>44</c:v>
                </c:pt>
                <c:pt idx="90">
                  <c:v>44</c:v>
                </c:pt>
                <c:pt idx="91">
                  <c:v>44</c:v>
                </c:pt>
                <c:pt idx="92">
                  <c:v>45</c:v>
                </c:pt>
                <c:pt idx="93">
                  <c:v>45</c:v>
                </c:pt>
                <c:pt idx="94">
                  <c:v>46</c:v>
                </c:pt>
                <c:pt idx="95">
                  <c:v>46</c:v>
                </c:pt>
                <c:pt idx="96">
                  <c:v>46</c:v>
                </c:pt>
                <c:pt idx="97">
                  <c:v>46</c:v>
                </c:pt>
                <c:pt idx="98">
                  <c:v>46</c:v>
                </c:pt>
                <c:pt idx="99">
                  <c:v>46</c:v>
                </c:pt>
                <c:pt idx="100">
                  <c:v>47</c:v>
                </c:pt>
                <c:pt idx="101">
                  <c:v>47</c:v>
                </c:pt>
                <c:pt idx="102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EF-466C-83A6-686C0F8BA3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8EF-466C-83A6-686C0F8BA371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8EF-466C-83A6-686C0F8BA3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3</c:v>
                </c:pt>
                <c:pt idx="53">
                  <c:v>3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5</c:v>
                </c:pt>
                <c:pt idx="65">
                  <c:v>5</c:v>
                </c:pt>
                <c:pt idx="66">
                  <c:v>5</c:v>
                </c:pt>
                <c:pt idx="67">
                  <c:v>6</c:v>
                </c:pt>
                <c:pt idx="68">
                  <c:v>6</c:v>
                </c:pt>
                <c:pt idx="69">
                  <c:v>6</c:v>
                </c:pt>
                <c:pt idx="70">
                  <c:v>7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8</c:v>
                </c:pt>
                <c:pt idx="81">
                  <c:v>9</c:v>
                </c:pt>
                <c:pt idx="82">
                  <c:v>10</c:v>
                </c:pt>
                <c:pt idx="83">
                  <c:v>10</c:v>
                </c:pt>
                <c:pt idx="84">
                  <c:v>10</c:v>
                </c:pt>
                <c:pt idx="85">
                  <c:v>10</c:v>
                </c:pt>
                <c:pt idx="86">
                  <c:v>10</c:v>
                </c:pt>
                <c:pt idx="87">
                  <c:v>10</c:v>
                </c:pt>
                <c:pt idx="88">
                  <c:v>10</c:v>
                </c:pt>
                <c:pt idx="89">
                  <c:v>10</c:v>
                </c:pt>
                <c:pt idx="90">
                  <c:v>10</c:v>
                </c:pt>
                <c:pt idx="91">
                  <c:v>12</c:v>
                </c:pt>
                <c:pt idx="92">
                  <c:v>12</c:v>
                </c:pt>
                <c:pt idx="93">
                  <c:v>12</c:v>
                </c:pt>
                <c:pt idx="94">
                  <c:v>12</c:v>
                </c:pt>
                <c:pt idx="95">
                  <c:v>12</c:v>
                </c:pt>
                <c:pt idx="96">
                  <c:v>13</c:v>
                </c:pt>
                <c:pt idx="97">
                  <c:v>13</c:v>
                </c:pt>
                <c:pt idx="98">
                  <c:v>13</c:v>
                </c:pt>
                <c:pt idx="99">
                  <c:v>14</c:v>
                </c:pt>
                <c:pt idx="100">
                  <c:v>14</c:v>
                </c:pt>
                <c:pt idx="101">
                  <c:v>14</c:v>
                </c:pt>
                <c:pt idx="102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08-4FB0-8DAB-E5C969FEAE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F08-4FB0-8DAB-E5C969FEAE76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F08-4FB0-8DAB-E5C969FEAE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6</c:v>
                </c:pt>
                <c:pt idx="7">
                  <c:v>14</c:v>
                </c:pt>
                <c:pt idx="8">
                  <c:v>17</c:v>
                </c:pt>
                <c:pt idx="9">
                  <c:v>19</c:v>
                </c:pt>
                <c:pt idx="10">
                  <c:v>19</c:v>
                </c:pt>
                <c:pt idx="11">
                  <c:v>20</c:v>
                </c:pt>
                <c:pt idx="12">
                  <c:v>20</c:v>
                </c:pt>
                <c:pt idx="13">
                  <c:v>22</c:v>
                </c:pt>
                <c:pt idx="14">
                  <c:v>22</c:v>
                </c:pt>
                <c:pt idx="15">
                  <c:v>23</c:v>
                </c:pt>
                <c:pt idx="16">
                  <c:v>23</c:v>
                </c:pt>
                <c:pt idx="17">
                  <c:v>23</c:v>
                </c:pt>
                <c:pt idx="18">
                  <c:v>23</c:v>
                </c:pt>
                <c:pt idx="19">
                  <c:v>23</c:v>
                </c:pt>
                <c:pt idx="20">
                  <c:v>25</c:v>
                </c:pt>
                <c:pt idx="21">
                  <c:v>25</c:v>
                </c:pt>
                <c:pt idx="22">
                  <c:v>25</c:v>
                </c:pt>
                <c:pt idx="23">
                  <c:v>26</c:v>
                </c:pt>
                <c:pt idx="24">
                  <c:v>26</c:v>
                </c:pt>
                <c:pt idx="25">
                  <c:v>26</c:v>
                </c:pt>
                <c:pt idx="26">
                  <c:v>26</c:v>
                </c:pt>
                <c:pt idx="27">
                  <c:v>26</c:v>
                </c:pt>
                <c:pt idx="28">
                  <c:v>26</c:v>
                </c:pt>
                <c:pt idx="29">
                  <c:v>26</c:v>
                </c:pt>
                <c:pt idx="30">
                  <c:v>26</c:v>
                </c:pt>
                <c:pt idx="31">
                  <c:v>26</c:v>
                </c:pt>
                <c:pt idx="32">
                  <c:v>26</c:v>
                </c:pt>
                <c:pt idx="33">
                  <c:v>26</c:v>
                </c:pt>
                <c:pt idx="34">
                  <c:v>26</c:v>
                </c:pt>
                <c:pt idx="35">
                  <c:v>26</c:v>
                </c:pt>
                <c:pt idx="36">
                  <c:v>26</c:v>
                </c:pt>
                <c:pt idx="37">
                  <c:v>26</c:v>
                </c:pt>
                <c:pt idx="38">
                  <c:v>26</c:v>
                </c:pt>
                <c:pt idx="39">
                  <c:v>26</c:v>
                </c:pt>
                <c:pt idx="40">
                  <c:v>26</c:v>
                </c:pt>
                <c:pt idx="41">
                  <c:v>26</c:v>
                </c:pt>
                <c:pt idx="42">
                  <c:v>26</c:v>
                </c:pt>
                <c:pt idx="43">
                  <c:v>26</c:v>
                </c:pt>
                <c:pt idx="44">
                  <c:v>26</c:v>
                </c:pt>
                <c:pt idx="45">
                  <c:v>26</c:v>
                </c:pt>
                <c:pt idx="46">
                  <c:v>26</c:v>
                </c:pt>
                <c:pt idx="47">
                  <c:v>26</c:v>
                </c:pt>
                <c:pt idx="48">
                  <c:v>27</c:v>
                </c:pt>
                <c:pt idx="49">
                  <c:v>27</c:v>
                </c:pt>
                <c:pt idx="50">
                  <c:v>27</c:v>
                </c:pt>
                <c:pt idx="51">
                  <c:v>27</c:v>
                </c:pt>
                <c:pt idx="52">
                  <c:v>27</c:v>
                </c:pt>
                <c:pt idx="53">
                  <c:v>27</c:v>
                </c:pt>
                <c:pt idx="54">
                  <c:v>27</c:v>
                </c:pt>
                <c:pt idx="55">
                  <c:v>27</c:v>
                </c:pt>
                <c:pt idx="56">
                  <c:v>27</c:v>
                </c:pt>
                <c:pt idx="57">
                  <c:v>27</c:v>
                </c:pt>
                <c:pt idx="58">
                  <c:v>32</c:v>
                </c:pt>
                <c:pt idx="59">
                  <c:v>32</c:v>
                </c:pt>
                <c:pt idx="60">
                  <c:v>32</c:v>
                </c:pt>
                <c:pt idx="61">
                  <c:v>32</c:v>
                </c:pt>
                <c:pt idx="62">
                  <c:v>33</c:v>
                </c:pt>
                <c:pt idx="63">
                  <c:v>33</c:v>
                </c:pt>
                <c:pt idx="64">
                  <c:v>33</c:v>
                </c:pt>
                <c:pt idx="65">
                  <c:v>33</c:v>
                </c:pt>
                <c:pt idx="66">
                  <c:v>33</c:v>
                </c:pt>
                <c:pt idx="67">
                  <c:v>33</c:v>
                </c:pt>
                <c:pt idx="68">
                  <c:v>33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38</c:v>
                </c:pt>
                <c:pt idx="73">
                  <c:v>38</c:v>
                </c:pt>
                <c:pt idx="74">
                  <c:v>38</c:v>
                </c:pt>
                <c:pt idx="75">
                  <c:v>38</c:v>
                </c:pt>
                <c:pt idx="76">
                  <c:v>41</c:v>
                </c:pt>
                <c:pt idx="77">
                  <c:v>41</c:v>
                </c:pt>
                <c:pt idx="78">
                  <c:v>42</c:v>
                </c:pt>
                <c:pt idx="79">
                  <c:v>43</c:v>
                </c:pt>
                <c:pt idx="80">
                  <c:v>43</c:v>
                </c:pt>
                <c:pt idx="81">
                  <c:v>43</c:v>
                </c:pt>
                <c:pt idx="82">
                  <c:v>43</c:v>
                </c:pt>
                <c:pt idx="83">
                  <c:v>43</c:v>
                </c:pt>
                <c:pt idx="84">
                  <c:v>43</c:v>
                </c:pt>
                <c:pt idx="85">
                  <c:v>47</c:v>
                </c:pt>
                <c:pt idx="86">
                  <c:v>49</c:v>
                </c:pt>
                <c:pt idx="87">
                  <c:v>49</c:v>
                </c:pt>
                <c:pt idx="88">
                  <c:v>49</c:v>
                </c:pt>
                <c:pt idx="89">
                  <c:v>49</c:v>
                </c:pt>
                <c:pt idx="90">
                  <c:v>50</c:v>
                </c:pt>
                <c:pt idx="91">
                  <c:v>51</c:v>
                </c:pt>
                <c:pt idx="92">
                  <c:v>52</c:v>
                </c:pt>
                <c:pt idx="93">
                  <c:v>53</c:v>
                </c:pt>
                <c:pt idx="94">
                  <c:v>53</c:v>
                </c:pt>
                <c:pt idx="95">
                  <c:v>53</c:v>
                </c:pt>
                <c:pt idx="96">
                  <c:v>53</c:v>
                </c:pt>
                <c:pt idx="97">
                  <c:v>58</c:v>
                </c:pt>
                <c:pt idx="98">
                  <c:v>59</c:v>
                </c:pt>
                <c:pt idx="99">
                  <c:v>59</c:v>
                </c:pt>
                <c:pt idx="100">
                  <c:v>59</c:v>
                </c:pt>
                <c:pt idx="101">
                  <c:v>60</c:v>
                </c:pt>
                <c:pt idx="102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B2-4FA4-B2F5-102564E226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4B2-4FA4-B2F5-102564E2263D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4B2-4FA4-B2F5-102564E226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8</c:v>
                </c:pt>
                <c:pt idx="5">
                  <c:v>10</c:v>
                </c:pt>
                <c:pt idx="6">
                  <c:v>11</c:v>
                </c:pt>
                <c:pt idx="7">
                  <c:v>11</c:v>
                </c:pt>
                <c:pt idx="8">
                  <c:v>11</c:v>
                </c:pt>
                <c:pt idx="9">
                  <c:v>11</c:v>
                </c:pt>
                <c:pt idx="10">
                  <c:v>12</c:v>
                </c:pt>
                <c:pt idx="11">
                  <c:v>12</c:v>
                </c:pt>
                <c:pt idx="12">
                  <c:v>14</c:v>
                </c:pt>
                <c:pt idx="13">
                  <c:v>14</c:v>
                </c:pt>
                <c:pt idx="14">
                  <c:v>15</c:v>
                </c:pt>
                <c:pt idx="15">
                  <c:v>15</c:v>
                </c:pt>
                <c:pt idx="16">
                  <c:v>15</c:v>
                </c:pt>
                <c:pt idx="17">
                  <c:v>15</c:v>
                </c:pt>
                <c:pt idx="18">
                  <c:v>15</c:v>
                </c:pt>
                <c:pt idx="19">
                  <c:v>15</c:v>
                </c:pt>
                <c:pt idx="20">
                  <c:v>15</c:v>
                </c:pt>
                <c:pt idx="21">
                  <c:v>15</c:v>
                </c:pt>
                <c:pt idx="22">
                  <c:v>16</c:v>
                </c:pt>
                <c:pt idx="23">
                  <c:v>16</c:v>
                </c:pt>
                <c:pt idx="24">
                  <c:v>16</c:v>
                </c:pt>
                <c:pt idx="25">
                  <c:v>16</c:v>
                </c:pt>
                <c:pt idx="26">
                  <c:v>16</c:v>
                </c:pt>
                <c:pt idx="27">
                  <c:v>16</c:v>
                </c:pt>
                <c:pt idx="28">
                  <c:v>16</c:v>
                </c:pt>
                <c:pt idx="29">
                  <c:v>16</c:v>
                </c:pt>
                <c:pt idx="30">
                  <c:v>16</c:v>
                </c:pt>
                <c:pt idx="31">
                  <c:v>16</c:v>
                </c:pt>
                <c:pt idx="32">
                  <c:v>16</c:v>
                </c:pt>
                <c:pt idx="33">
                  <c:v>16</c:v>
                </c:pt>
                <c:pt idx="34">
                  <c:v>16</c:v>
                </c:pt>
                <c:pt idx="35">
                  <c:v>16</c:v>
                </c:pt>
                <c:pt idx="36">
                  <c:v>16</c:v>
                </c:pt>
                <c:pt idx="37">
                  <c:v>16</c:v>
                </c:pt>
                <c:pt idx="38">
                  <c:v>16</c:v>
                </c:pt>
                <c:pt idx="39">
                  <c:v>16</c:v>
                </c:pt>
                <c:pt idx="40">
                  <c:v>16</c:v>
                </c:pt>
                <c:pt idx="41">
                  <c:v>16</c:v>
                </c:pt>
                <c:pt idx="42">
                  <c:v>16</c:v>
                </c:pt>
                <c:pt idx="43">
                  <c:v>16</c:v>
                </c:pt>
                <c:pt idx="44">
                  <c:v>16</c:v>
                </c:pt>
                <c:pt idx="45">
                  <c:v>16</c:v>
                </c:pt>
                <c:pt idx="46">
                  <c:v>16</c:v>
                </c:pt>
                <c:pt idx="47">
                  <c:v>16</c:v>
                </c:pt>
                <c:pt idx="48">
                  <c:v>16</c:v>
                </c:pt>
                <c:pt idx="49">
                  <c:v>16</c:v>
                </c:pt>
                <c:pt idx="50">
                  <c:v>16</c:v>
                </c:pt>
                <c:pt idx="51">
                  <c:v>16</c:v>
                </c:pt>
                <c:pt idx="52">
                  <c:v>16</c:v>
                </c:pt>
                <c:pt idx="53">
                  <c:v>16</c:v>
                </c:pt>
                <c:pt idx="54">
                  <c:v>16</c:v>
                </c:pt>
                <c:pt idx="55">
                  <c:v>16</c:v>
                </c:pt>
                <c:pt idx="56">
                  <c:v>16</c:v>
                </c:pt>
                <c:pt idx="57">
                  <c:v>16</c:v>
                </c:pt>
                <c:pt idx="58">
                  <c:v>17</c:v>
                </c:pt>
                <c:pt idx="59">
                  <c:v>17</c:v>
                </c:pt>
                <c:pt idx="60">
                  <c:v>17</c:v>
                </c:pt>
                <c:pt idx="61">
                  <c:v>17</c:v>
                </c:pt>
                <c:pt idx="62">
                  <c:v>17</c:v>
                </c:pt>
                <c:pt idx="63">
                  <c:v>17</c:v>
                </c:pt>
                <c:pt idx="64">
                  <c:v>18</c:v>
                </c:pt>
                <c:pt idx="65">
                  <c:v>18</c:v>
                </c:pt>
                <c:pt idx="66">
                  <c:v>18</c:v>
                </c:pt>
                <c:pt idx="67">
                  <c:v>18</c:v>
                </c:pt>
                <c:pt idx="68">
                  <c:v>18</c:v>
                </c:pt>
                <c:pt idx="69">
                  <c:v>18</c:v>
                </c:pt>
                <c:pt idx="70">
                  <c:v>18</c:v>
                </c:pt>
                <c:pt idx="71">
                  <c:v>18</c:v>
                </c:pt>
                <c:pt idx="72">
                  <c:v>18</c:v>
                </c:pt>
                <c:pt idx="73">
                  <c:v>18</c:v>
                </c:pt>
                <c:pt idx="74">
                  <c:v>20</c:v>
                </c:pt>
                <c:pt idx="75">
                  <c:v>20</c:v>
                </c:pt>
                <c:pt idx="76">
                  <c:v>20</c:v>
                </c:pt>
                <c:pt idx="77">
                  <c:v>20</c:v>
                </c:pt>
                <c:pt idx="78">
                  <c:v>20</c:v>
                </c:pt>
                <c:pt idx="79">
                  <c:v>20</c:v>
                </c:pt>
                <c:pt idx="80">
                  <c:v>20</c:v>
                </c:pt>
                <c:pt idx="81">
                  <c:v>21</c:v>
                </c:pt>
                <c:pt idx="82">
                  <c:v>21</c:v>
                </c:pt>
                <c:pt idx="83">
                  <c:v>21</c:v>
                </c:pt>
                <c:pt idx="84">
                  <c:v>21</c:v>
                </c:pt>
                <c:pt idx="85">
                  <c:v>21</c:v>
                </c:pt>
                <c:pt idx="86">
                  <c:v>21</c:v>
                </c:pt>
                <c:pt idx="87">
                  <c:v>21</c:v>
                </c:pt>
                <c:pt idx="88">
                  <c:v>21</c:v>
                </c:pt>
                <c:pt idx="89">
                  <c:v>21</c:v>
                </c:pt>
                <c:pt idx="90">
                  <c:v>21</c:v>
                </c:pt>
                <c:pt idx="91">
                  <c:v>21</c:v>
                </c:pt>
                <c:pt idx="92">
                  <c:v>22</c:v>
                </c:pt>
                <c:pt idx="93">
                  <c:v>23</c:v>
                </c:pt>
                <c:pt idx="94">
                  <c:v>24</c:v>
                </c:pt>
                <c:pt idx="95">
                  <c:v>24</c:v>
                </c:pt>
                <c:pt idx="96">
                  <c:v>24</c:v>
                </c:pt>
                <c:pt idx="97">
                  <c:v>25</c:v>
                </c:pt>
                <c:pt idx="98">
                  <c:v>26</c:v>
                </c:pt>
                <c:pt idx="99">
                  <c:v>26</c:v>
                </c:pt>
                <c:pt idx="100">
                  <c:v>26</c:v>
                </c:pt>
                <c:pt idx="101">
                  <c:v>26</c:v>
                </c:pt>
                <c:pt idx="102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CD-45F7-91F0-64CD8D6CA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0CD-45F7-91F0-64CD8D6CA0FC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0CD-45F7-91F0-64CD8D6CA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4</c:v>
                </c:pt>
                <c:pt idx="15">
                  <c:v>4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8</c:v>
                </c:pt>
                <c:pt idx="44">
                  <c:v>8</c:v>
                </c:pt>
                <c:pt idx="45">
                  <c:v>8</c:v>
                </c:pt>
                <c:pt idx="46">
                  <c:v>9</c:v>
                </c:pt>
                <c:pt idx="47">
                  <c:v>9</c:v>
                </c:pt>
                <c:pt idx="48">
                  <c:v>9</c:v>
                </c:pt>
                <c:pt idx="49">
                  <c:v>9</c:v>
                </c:pt>
                <c:pt idx="50">
                  <c:v>9</c:v>
                </c:pt>
                <c:pt idx="51">
                  <c:v>9</c:v>
                </c:pt>
                <c:pt idx="52">
                  <c:v>9</c:v>
                </c:pt>
                <c:pt idx="53">
                  <c:v>9</c:v>
                </c:pt>
                <c:pt idx="54">
                  <c:v>9</c:v>
                </c:pt>
                <c:pt idx="55">
                  <c:v>10</c:v>
                </c:pt>
                <c:pt idx="56">
                  <c:v>10</c:v>
                </c:pt>
                <c:pt idx="57">
                  <c:v>10</c:v>
                </c:pt>
                <c:pt idx="58">
                  <c:v>11</c:v>
                </c:pt>
                <c:pt idx="59">
                  <c:v>11</c:v>
                </c:pt>
                <c:pt idx="60">
                  <c:v>11</c:v>
                </c:pt>
                <c:pt idx="61">
                  <c:v>11</c:v>
                </c:pt>
                <c:pt idx="62">
                  <c:v>11</c:v>
                </c:pt>
                <c:pt idx="63">
                  <c:v>11</c:v>
                </c:pt>
                <c:pt idx="64">
                  <c:v>11</c:v>
                </c:pt>
                <c:pt idx="65">
                  <c:v>11</c:v>
                </c:pt>
                <c:pt idx="66">
                  <c:v>12</c:v>
                </c:pt>
                <c:pt idx="67">
                  <c:v>12</c:v>
                </c:pt>
                <c:pt idx="68">
                  <c:v>12</c:v>
                </c:pt>
                <c:pt idx="69">
                  <c:v>12</c:v>
                </c:pt>
                <c:pt idx="70">
                  <c:v>12</c:v>
                </c:pt>
                <c:pt idx="71">
                  <c:v>13</c:v>
                </c:pt>
                <c:pt idx="72">
                  <c:v>13</c:v>
                </c:pt>
                <c:pt idx="73">
                  <c:v>13</c:v>
                </c:pt>
                <c:pt idx="74">
                  <c:v>13</c:v>
                </c:pt>
                <c:pt idx="75">
                  <c:v>13</c:v>
                </c:pt>
                <c:pt idx="76">
                  <c:v>13</c:v>
                </c:pt>
                <c:pt idx="77">
                  <c:v>14</c:v>
                </c:pt>
                <c:pt idx="78">
                  <c:v>14</c:v>
                </c:pt>
                <c:pt idx="79">
                  <c:v>14</c:v>
                </c:pt>
                <c:pt idx="80">
                  <c:v>14</c:v>
                </c:pt>
                <c:pt idx="81">
                  <c:v>14</c:v>
                </c:pt>
                <c:pt idx="82">
                  <c:v>14</c:v>
                </c:pt>
                <c:pt idx="83">
                  <c:v>14</c:v>
                </c:pt>
                <c:pt idx="84">
                  <c:v>14</c:v>
                </c:pt>
                <c:pt idx="85">
                  <c:v>14</c:v>
                </c:pt>
                <c:pt idx="86">
                  <c:v>14</c:v>
                </c:pt>
                <c:pt idx="87">
                  <c:v>14</c:v>
                </c:pt>
                <c:pt idx="88">
                  <c:v>14</c:v>
                </c:pt>
                <c:pt idx="89">
                  <c:v>14</c:v>
                </c:pt>
                <c:pt idx="90">
                  <c:v>14</c:v>
                </c:pt>
                <c:pt idx="91">
                  <c:v>14</c:v>
                </c:pt>
                <c:pt idx="92">
                  <c:v>15</c:v>
                </c:pt>
                <c:pt idx="93">
                  <c:v>15</c:v>
                </c:pt>
                <c:pt idx="94">
                  <c:v>15</c:v>
                </c:pt>
                <c:pt idx="95">
                  <c:v>15</c:v>
                </c:pt>
                <c:pt idx="96">
                  <c:v>15</c:v>
                </c:pt>
                <c:pt idx="97">
                  <c:v>15</c:v>
                </c:pt>
                <c:pt idx="98">
                  <c:v>16</c:v>
                </c:pt>
                <c:pt idx="99">
                  <c:v>17</c:v>
                </c:pt>
                <c:pt idx="100">
                  <c:v>17</c:v>
                </c:pt>
                <c:pt idx="101">
                  <c:v>17</c:v>
                </c:pt>
                <c:pt idx="102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B4-4E8B-B0F6-D0B633CF85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B4-4E8B-B0F6-D0B633CF853B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B4-4E8B-B0F6-D0B633CF85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11</c:v>
                </c:pt>
                <c:pt idx="15">
                  <c:v>11</c:v>
                </c:pt>
                <c:pt idx="16">
                  <c:v>12</c:v>
                </c:pt>
                <c:pt idx="17">
                  <c:v>12</c:v>
                </c:pt>
                <c:pt idx="18">
                  <c:v>12</c:v>
                </c:pt>
                <c:pt idx="19">
                  <c:v>12</c:v>
                </c:pt>
                <c:pt idx="20">
                  <c:v>12</c:v>
                </c:pt>
                <c:pt idx="21">
                  <c:v>13</c:v>
                </c:pt>
                <c:pt idx="22">
                  <c:v>13</c:v>
                </c:pt>
                <c:pt idx="23">
                  <c:v>13</c:v>
                </c:pt>
                <c:pt idx="24">
                  <c:v>13</c:v>
                </c:pt>
                <c:pt idx="25">
                  <c:v>14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15</c:v>
                </c:pt>
                <c:pt idx="31">
                  <c:v>16</c:v>
                </c:pt>
                <c:pt idx="32">
                  <c:v>16</c:v>
                </c:pt>
                <c:pt idx="33">
                  <c:v>16</c:v>
                </c:pt>
                <c:pt idx="34">
                  <c:v>16</c:v>
                </c:pt>
                <c:pt idx="35">
                  <c:v>16</c:v>
                </c:pt>
                <c:pt idx="36">
                  <c:v>17</c:v>
                </c:pt>
                <c:pt idx="37">
                  <c:v>17</c:v>
                </c:pt>
                <c:pt idx="38">
                  <c:v>17</c:v>
                </c:pt>
                <c:pt idx="39">
                  <c:v>17</c:v>
                </c:pt>
                <c:pt idx="40">
                  <c:v>18</c:v>
                </c:pt>
                <c:pt idx="41">
                  <c:v>19</c:v>
                </c:pt>
                <c:pt idx="42">
                  <c:v>19</c:v>
                </c:pt>
                <c:pt idx="43">
                  <c:v>20</c:v>
                </c:pt>
                <c:pt idx="44">
                  <c:v>20</c:v>
                </c:pt>
                <c:pt idx="45">
                  <c:v>20</c:v>
                </c:pt>
                <c:pt idx="46">
                  <c:v>20</c:v>
                </c:pt>
                <c:pt idx="47">
                  <c:v>20</c:v>
                </c:pt>
                <c:pt idx="48">
                  <c:v>20</c:v>
                </c:pt>
                <c:pt idx="49">
                  <c:v>20</c:v>
                </c:pt>
                <c:pt idx="50">
                  <c:v>20</c:v>
                </c:pt>
                <c:pt idx="51">
                  <c:v>20</c:v>
                </c:pt>
                <c:pt idx="52">
                  <c:v>20</c:v>
                </c:pt>
                <c:pt idx="53">
                  <c:v>20</c:v>
                </c:pt>
                <c:pt idx="54">
                  <c:v>21</c:v>
                </c:pt>
                <c:pt idx="55">
                  <c:v>24</c:v>
                </c:pt>
                <c:pt idx="56">
                  <c:v>24</c:v>
                </c:pt>
                <c:pt idx="57">
                  <c:v>24</c:v>
                </c:pt>
                <c:pt idx="58">
                  <c:v>24</c:v>
                </c:pt>
                <c:pt idx="59">
                  <c:v>24</c:v>
                </c:pt>
                <c:pt idx="60">
                  <c:v>24</c:v>
                </c:pt>
                <c:pt idx="61">
                  <c:v>24</c:v>
                </c:pt>
                <c:pt idx="62">
                  <c:v>24</c:v>
                </c:pt>
                <c:pt idx="63">
                  <c:v>24</c:v>
                </c:pt>
                <c:pt idx="64">
                  <c:v>24</c:v>
                </c:pt>
                <c:pt idx="65">
                  <c:v>24</c:v>
                </c:pt>
                <c:pt idx="66">
                  <c:v>24</c:v>
                </c:pt>
                <c:pt idx="67">
                  <c:v>24</c:v>
                </c:pt>
                <c:pt idx="68">
                  <c:v>24</c:v>
                </c:pt>
                <c:pt idx="69">
                  <c:v>25</c:v>
                </c:pt>
                <c:pt idx="70">
                  <c:v>25</c:v>
                </c:pt>
                <c:pt idx="71">
                  <c:v>26</c:v>
                </c:pt>
                <c:pt idx="72">
                  <c:v>26</c:v>
                </c:pt>
                <c:pt idx="73">
                  <c:v>26</c:v>
                </c:pt>
                <c:pt idx="74">
                  <c:v>26</c:v>
                </c:pt>
                <c:pt idx="75">
                  <c:v>27</c:v>
                </c:pt>
                <c:pt idx="76">
                  <c:v>27</c:v>
                </c:pt>
                <c:pt idx="77">
                  <c:v>28</c:v>
                </c:pt>
                <c:pt idx="78">
                  <c:v>28</c:v>
                </c:pt>
                <c:pt idx="79">
                  <c:v>28</c:v>
                </c:pt>
                <c:pt idx="80">
                  <c:v>28</c:v>
                </c:pt>
                <c:pt idx="81">
                  <c:v>29</c:v>
                </c:pt>
                <c:pt idx="82">
                  <c:v>29</c:v>
                </c:pt>
                <c:pt idx="83">
                  <c:v>29</c:v>
                </c:pt>
                <c:pt idx="84">
                  <c:v>30</c:v>
                </c:pt>
                <c:pt idx="85">
                  <c:v>30</c:v>
                </c:pt>
                <c:pt idx="86">
                  <c:v>30</c:v>
                </c:pt>
                <c:pt idx="87">
                  <c:v>30</c:v>
                </c:pt>
                <c:pt idx="88">
                  <c:v>30</c:v>
                </c:pt>
                <c:pt idx="89">
                  <c:v>30</c:v>
                </c:pt>
                <c:pt idx="90">
                  <c:v>30</c:v>
                </c:pt>
                <c:pt idx="91">
                  <c:v>30</c:v>
                </c:pt>
                <c:pt idx="92">
                  <c:v>31</c:v>
                </c:pt>
                <c:pt idx="93">
                  <c:v>31</c:v>
                </c:pt>
                <c:pt idx="94">
                  <c:v>31</c:v>
                </c:pt>
                <c:pt idx="95">
                  <c:v>31</c:v>
                </c:pt>
                <c:pt idx="96">
                  <c:v>31</c:v>
                </c:pt>
                <c:pt idx="97">
                  <c:v>32</c:v>
                </c:pt>
                <c:pt idx="98">
                  <c:v>32</c:v>
                </c:pt>
                <c:pt idx="99">
                  <c:v>32</c:v>
                </c:pt>
                <c:pt idx="100">
                  <c:v>33</c:v>
                </c:pt>
                <c:pt idx="101">
                  <c:v>34</c:v>
                </c:pt>
                <c:pt idx="102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0F-45DC-BBB9-2D58004A54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70F-45DC-BBB9-2D58004A5458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70F-45DC-BBB9-2D58004A54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  <c:pt idx="8">
                  <c:v>14</c:v>
                </c:pt>
                <c:pt idx="9">
                  <c:v>16</c:v>
                </c:pt>
                <c:pt idx="10">
                  <c:v>16</c:v>
                </c:pt>
                <c:pt idx="11">
                  <c:v>16</c:v>
                </c:pt>
                <c:pt idx="12">
                  <c:v>17</c:v>
                </c:pt>
                <c:pt idx="13">
                  <c:v>19</c:v>
                </c:pt>
                <c:pt idx="14">
                  <c:v>19</c:v>
                </c:pt>
                <c:pt idx="15">
                  <c:v>20</c:v>
                </c:pt>
                <c:pt idx="16">
                  <c:v>20</c:v>
                </c:pt>
                <c:pt idx="17">
                  <c:v>21</c:v>
                </c:pt>
                <c:pt idx="18">
                  <c:v>21</c:v>
                </c:pt>
                <c:pt idx="19">
                  <c:v>22</c:v>
                </c:pt>
                <c:pt idx="20">
                  <c:v>22</c:v>
                </c:pt>
                <c:pt idx="21">
                  <c:v>23</c:v>
                </c:pt>
                <c:pt idx="22">
                  <c:v>23</c:v>
                </c:pt>
                <c:pt idx="23">
                  <c:v>23</c:v>
                </c:pt>
                <c:pt idx="24">
                  <c:v>23</c:v>
                </c:pt>
                <c:pt idx="25">
                  <c:v>23</c:v>
                </c:pt>
                <c:pt idx="26">
                  <c:v>23</c:v>
                </c:pt>
                <c:pt idx="27">
                  <c:v>23</c:v>
                </c:pt>
                <c:pt idx="28">
                  <c:v>23</c:v>
                </c:pt>
                <c:pt idx="29">
                  <c:v>23</c:v>
                </c:pt>
                <c:pt idx="30">
                  <c:v>24</c:v>
                </c:pt>
                <c:pt idx="31">
                  <c:v>25</c:v>
                </c:pt>
                <c:pt idx="32">
                  <c:v>25</c:v>
                </c:pt>
                <c:pt idx="33">
                  <c:v>25</c:v>
                </c:pt>
                <c:pt idx="34">
                  <c:v>25</c:v>
                </c:pt>
                <c:pt idx="35">
                  <c:v>25</c:v>
                </c:pt>
                <c:pt idx="36">
                  <c:v>26</c:v>
                </c:pt>
                <c:pt idx="37">
                  <c:v>26</c:v>
                </c:pt>
                <c:pt idx="38">
                  <c:v>26</c:v>
                </c:pt>
                <c:pt idx="39">
                  <c:v>26</c:v>
                </c:pt>
                <c:pt idx="40">
                  <c:v>26</c:v>
                </c:pt>
                <c:pt idx="41">
                  <c:v>26</c:v>
                </c:pt>
                <c:pt idx="42">
                  <c:v>26</c:v>
                </c:pt>
                <c:pt idx="43">
                  <c:v>26</c:v>
                </c:pt>
                <c:pt idx="44">
                  <c:v>26</c:v>
                </c:pt>
                <c:pt idx="45">
                  <c:v>26</c:v>
                </c:pt>
                <c:pt idx="46">
                  <c:v>27</c:v>
                </c:pt>
                <c:pt idx="47">
                  <c:v>27</c:v>
                </c:pt>
                <c:pt idx="48">
                  <c:v>27</c:v>
                </c:pt>
                <c:pt idx="49">
                  <c:v>28</c:v>
                </c:pt>
                <c:pt idx="50">
                  <c:v>28</c:v>
                </c:pt>
                <c:pt idx="51">
                  <c:v>29</c:v>
                </c:pt>
                <c:pt idx="52">
                  <c:v>29</c:v>
                </c:pt>
                <c:pt idx="53">
                  <c:v>29</c:v>
                </c:pt>
                <c:pt idx="54">
                  <c:v>30</c:v>
                </c:pt>
                <c:pt idx="55">
                  <c:v>30</c:v>
                </c:pt>
                <c:pt idx="56">
                  <c:v>30</c:v>
                </c:pt>
                <c:pt idx="57">
                  <c:v>30</c:v>
                </c:pt>
                <c:pt idx="58">
                  <c:v>31</c:v>
                </c:pt>
                <c:pt idx="59">
                  <c:v>33</c:v>
                </c:pt>
                <c:pt idx="60">
                  <c:v>34</c:v>
                </c:pt>
                <c:pt idx="61">
                  <c:v>34</c:v>
                </c:pt>
                <c:pt idx="62">
                  <c:v>35</c:v>
                </c:pt>
                <c:pt idx="63">
                  <c:v>35</c:v>
                </c:pt>
                <c:pt idx="64">
                  <c:v>35</c:v>
                </c:pt>
                <c:pt idx="65">
                  <c:v>35</c:v>
                </c:pt>
                <c:pt idx="66">
                  <c:v>36</c:v>
                </c:pt>
                <c:pt idx="67">
                  <c:v>36</c:v>
                </c:pt>
                <c:pt idx="68">
                  <c:v>36</c:v>
                </c:pt>
                <c:pt idx="69">
                  <c:v>36</c:v>
                </c:pt>
                <c:pt idx="70">
                  <c:v>37</c:v>
                </c:pt>
                <c:pt idx="71">
                  <c:v>38</c:v>
                </c:pt>
                <c:pt idx="72">
                  <c:v>38</c:v>
                </c:pt>
                <c:pt idx="73">
                  <c:v>40</c:v>
                </c:pt>
                <c:pt idx="74">
                  <c:v>41</c:v>
                </c:pt>
                <c:pt idx="75">
                  <c:v>42</c:v>
                </c:pt>
                <c:pt idx="76">
                  <c:v>42</c:v>
                </c:pt>
                <c:pt idx="77">
                  <c:v>42</c:v>
                </c:pt>
                <c:pt idx="78">
                  <c:v>43</c:v>
                </c:pt>
                <c:pt idx="79">
                  <c:v>44</c:v>
                </c:pt>
                <c:pt idx="80">
                  <c:v>45</c:v>
                </c:pt>
                <c:pt idx="81">
                  <c:v>45</c:v>
                </c:pt>
                <c:pt idx="82">
                  <c:v>46</c:v>
                </c:pt>
                <c:pt idx="83">
                  <c:v>48</c:v>
                </c:pt>
                <c:pt idx="84">
                  <c:v>49</c:v>
                </c:pt>
                <c:pt idx="85">
                  <c:v>49</c:v>
                </c:pt>
                <c:pt idx="86">
                  <c:v>49</c:v>
                </c:pt>
                <c:pt idx="87">
                  <c:v>49</c:v>
                </c:pt>
                <c:pt idx="88">
                  <c:v>49</c:v>
                </c:pt>
                <c:pt idx="89">
                  <c:v>49</c:v>
                </c:pt>
                <c:pt idx="90">
                  <c:v>49</c:v>
                </c:pt>
                <c:pt idx="91">
                  <c:v>49</c:v>
                </c:pt>
                <c:pt idx="92">
                  <c:v>49</c:v>
                </c:pt>
                <c:pt idx="93">
                  <c:v>51</c:v>
                </c:pt>
                <c:pt idx="94">
                  <c:v>51</c:v>
                </c:pt>
                <c:pt idx="95">
                  <c:v>51</c:v>
                </c:pt>
                <c:pt idx="96">
                  <c:v>51</c:v>
                </c:pt>
                <c:pt idx="97">
                  <c:v>52</c:v>
                </c:pt>
                <c:pt idx="98">
                  <c:v>55</c:v>
                </c:pt>
                <c:pt idx="99">
                  <c:v>56</c:v>
                </c:pt>
                <c:pt idx="100">
                  <c:v>57</c:v>
                </c:pt>
                <c:pt idx="101">
                  <c:v>58</c:v>
                </c:pt>
                <c:pt idx="102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41-476C-8CC6-600100E9D0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A41-476C-8CC6-600100E9D0DF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A41-476C-8CC6-600100E9D0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</c:v>
                </c:pt>
                <c:pt idx="1">
                  <c:v>10</c:v>
                </c:pt>
                <c:pt idx="2">
                  <c:v>13</c:v>
                </c:pt>
                <c:pt idx="3">
                  <c:v>16</c:v>
                </c:pt>
                <c:pt idx="4">
                  <c:v>17</c:v>
                </c:pt>
                <c:pt idx="5">
                  <c:v>19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28</c:v>
                </c:pt>
                <c:pt idx="10">
                  <c:v>28</c:v>
                </c:pt>
                <c:pt idx="11">
                  <c:v>28</c:v>
                </c:pt>
                <c:pt idx="12">
                  <c:v>28</c:v>
                </c:pt>
                <c:pt idx="13">
                  <c:v>28</c:v>
                </c:pt>
                <c:pt idx="14">
                  <c:v>28</c:v>
                </c:pt>
                <c:pt idx="15">
                  <c:v>28</c:v>
                </c:pt>
                <c:pt idx="16">
                  <c:v>30</c:v>
                </c:pt>
                <c:pt idx="17">
                  <c:v>31</c:v>
                </c:pt>
                <c:pt idx="18">
                  <c:v>33</c:v>
                </c:pt>
                <c:pt idx="19">
                  <c:v>34</c:v>
                </c:pt>
                <c:pt idx="20">
                  <c:v>36</c:v>
                </c:pt>
                <c:pt idx="21">
                  <c:v>37</c:v>
                </c:pt>
                <c:pt idx="22">
                  <c:v>38</c:v>
                </c:pt>
                <c:pt idx="23">
                  <c:v>40</c:v>
                </c:pt>
                <c:pt idx="24">
                  <c:v>41</c:v>
                </c:pt>
                <c:pt idx="25">
                  <c:v>41</c:v>
                </c:pt>
                <c:pt idx="26">
                  <c:v>42</c:v>
                </c:pt>
                <c:pt idx="27">
                  <c:v>44</c:v>
                </c:pt>
                <c:pt idx="28">
                  <c:v>44</c:v>
                </c:pt>
                <c:pt idx="29">
                  <c:v>48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51</c:v>
                </c:pt>
                <c:pt idx="34">
                  <c:v>51</c:v>
                </c:pt>
                <c:pt idx="35">
                  <c:v>51</c:v>
                </c:pt>
                <c:pt idx="36">
                  <c:v>53</c:v>
                </c:pt>
                <c:pt idx="37">
                  <c:v>53</c:v>
                </c:pt>
                <c:pt idx="38">
                  <c:v>54</c:v>
                </c:pt>
                <c:pt idx="39">
                  <c:v>55</c:v>
                </c:pt>
                <c:pt idx="40">
                  <c:v>56</c:v>
                </c:pt>
                <c:pt idx="41">
                  <c:v>56</c:v>
                </c:pt>
                <c:pt idx="42">
                  <c:v>56</c:v>
                </c:pt>
                <c:pt idx="43">
                  <c:v>56</c:v>
                </c:pt>
                <c:pt idx="44">
                  <c:v>56</c:v>
                </c:pt>
                <c:pt idx="45">
                  <c:v>57</c:v>
                </c:pt>
                <c:pt idx="46">
                  <c:v>57</c:v>
                </c:pt>
                <c:pt idx="47">
                  <c:v>57</c:v>
                </c:pt>
                <c:pt idx="48">
                  <c:v>58</c:v>
                </c:pt>
                <c:pt idx="49">
                  <c:v>59</c:v>
                </c:pt>
                <c:pt idx="50">
                  <c:v>60</c:v>
                </c:pt>
                <c:pt idx="51">
                  <c:v>60</c:v>
                </c:pt>
                <c:pt idx="52">
                  <c:v>60</c:v>
                </c:pt>
                <c:pt idx="53">
                  <c:v>60</c:v>
                </c:pt>
                <c:pt idx="54">
                  <c:v>62</c:v>
                </c:pt>
                <c:pt idx="55">
                  <c:v>65</c:v>
                </c:pt>
                <c:pt idx="56">
                  <c:v>65</c:v>
                </c:pt>
                <c:pt idx="57">
                  <c:v>65</c:v>
                </c:pt>
                <c:pt idx="58">
                  <c:v>65</c:v>
                </c:pt>
                <c:pt idx="59">
                  <c:v>65</c:v>
                </c:pt>
                <c:pt idx="60">
                  <c:v>65</c:v>
                </c:pt>
                <c:pt idx="61">
                  <c:v>67</c:v>
                </c:pt>
                <c:pt idx="62">
                  <c:v>70</c:v>
                </c:pt>
                <c:pt idx="63">
                  <c:v>72</c:v>
                </c:pt>
                <c:pt idx="64">
                  <c:v>72</c:v>
                </c:pt>
                <c:pt idx="65">
                  <c:v>73</c:v>
                </c:pt>
                <c:pt idx="66">
                  <c:v>74</c:v>
                </c:pt>
                <c:pt idx="67">
                  <c:v>75</c:v>
                </c:pt>
                <c:pt idx="68">
                  <c:v>75</c:v>
                </c:pt>
                <c:pt idx="69">
                  <c:v>76</c:v>
                </c:pt>
                <c:pt idx="70">
                  <c:v>77</c:v>
                </c:pt>
                <c:pt idx="71">
                  <c:v>77</c:v>
                </c:pt>
                <c:pt idx="72">
                  <c:v>77</c:v>
                </c:pt>
                <c:pt idx="73">
                  <c:v>78</c:v>
                </c:pt>
                <c:pt idx="74">
                  <c:v>78</c:v>
                </c:pt>
                <c:pt idx="75">
                  <c:v>79</c:v>
                </c:pt>
                <c:pt idx="76">
                  <c:v>80</c:v>
                </c:pt>
                <c:pt idx="77">
                  <c:v>81</c:v>
                </c:pt>
                <c:pt idx="78">
                  <c:v>81</c:v>
                </c:pt>
                <c:pt idx="79">
                  <c:v>81</c:v>
                </c:pt>
                <c:pt idx="80">
                  <c:v>82</c:v>
                </c:pt>
                <c:pt idx="81">
                  <c:v>83</c:v>
                </c:pt>
                <c:pt idx="82">
                  <c:v>83</c:v>
                </c:pt>
                <c:pt idx="83">
                  <c:v>85</c:v>
                </c:pt>
                <c:pt idx="84">
                  <c:v>87</c:v>
                </c:pt>
                <c:pt idx="85">
                  <c:v>87</c:v>
                </c:pt>
                <c:pt idx="86">
                  <c:v>88</c:v>
                </c:pt>
                <c:pt idx="87">
                  <c:v>91</c:v>
                </c:pt>
                <c:pt idx="88">
                  <c:v>92</c:v>
                </c:pt>
                <c:pt idx="89">
                  <c:v>92</c:v>
                </c:pt>
                <c:pt idx="90">
                  <c:v>93</c:v>
                </c:pt>
                <c:pt idx="91">
                  <c:v>94</c:v>
                </c:pt>
                <c:pt idx="92">
                  <c:v>99</c:v>
                </c:pt>
                <c:pt idx="93">
                  <c:v>100</c:v>
                </c:pt>
                <c:pt idx="94">
                  <c:v>104</c:v>
                </c:pt>
                <c:pt idx="95">
                  <c:v>104</c:v>
                </c:pt>
                <c:pt idx="96">
                  <c:v>105</c:v>
                </c:pt>
                <c:pt idx="97">
                  <c:v>106</c:v>
                </c:pt>
                <c:pt idx="98">
                  <c:v>110</c:v>
                </c:pt>
                <c:pt idx="99">
                  <c:v>112</c:v>
                </c:pt>
                <c:pt idx="100">
                  <c:v>118</c:v>
                </c:pt>
                <c:pt idx="101">
                  <c:v>118</c:v>
                </c:pt>
                <c:pt idx="102">
                  <c:v>118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98-4190-A425-EAB27EEA99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298-4190-A425-EAB27EEA99BA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298-4190-A425-EAB27EEA99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6</c:v>
                </c:pt>
                <c:pt idx="4">
                  <c:v>7</c:v>
                </c:pt>
                <c:pt idx="5">
                  <c:v>9</c:v>
                </c:pt>
                <c:pt idx="6">
                  <c:v>10</c:v>
                </c:pt>
                <c:pt idx="7">
                  <c:v>10</c:v>
                </c:pt>
                <c:pt idx="8">
                  <c:v>12</c:v>
                </c:pt>
                <c:pt idx="9">
                  <c:v>14</c:v>
                </c:pt>
                <c:pt idx="10">
                  <c:v>15</c:v>
                </c:pt>
                <c:pt idx="11">
                  <c:v>15</c:v>
                </c:pt>
                <c:pt idx="12">
                  <c:v>15</c:v>
                </c:pt>
                <c:pt idx="13">
                  <c:v>15</c:v>
                </c:pt>
                <c:pt idx="14">
                  <c:v>15</c:v>
                </c:pt>
                <c:pt idx="15">
                  <c:v>15</c:v>
                </c:pt>
                <c:pt idx="16">
                  <c:v>16</c:v>
                </c:pt>
                <c:pt idx="17">
                  <c:v>16</c:v>
                </c:pt>
                <c:pt idx="18">
                  <c:v>17</c:v>
                </c:pt>
                <c:pt idx="19">
                  <c:v>17</c:v>
                </c:pt>
                <c:pt idx="20">
                  <c:v>18</c:v>
                </c:pt>
                <c:pt idx="21">
                  <c:v>18</c:v>
                </c:pt>
                <c:pt idx="22">
                  <c:v>18</c:v>
                </c:pt>
                <c:pt idx="23">
                  <c:v>18</c:v>
                </c:pt>
                <c:pt idx="24">
                  <c:v>18</c:v>
                </c:pt>
                <c:pt idx="25">
                  <c:v>18</c:v>
                </c:pt>
                <c:pt idx="26">
                  <c:v>18</c:v>
                </c:pt>
                <c:pt idx="27">
                  <c:v>18</c:v>
                </c:pt>
                <c:pt idx="28">
                  <c:v>18</c:v>
                </c:pt>
                <c:pt idx="29">
                  <c:v>18</c:v>
                </c:pt>
                <c:pt idx="30">
                  <c:v>18</c:v>
                </c:pt>
                <c:pt idx="31">
                  <c:v>18</c:v>
                </c:pt>
                <c:pt idx="32">
                  <c:v>18</c:v>
                </c:pt>
                <c:pt idx="33">
                  <c:v>18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19</c:v>
                </c:pt>
                <c:pt idx="39">
                  <c:v>19</c:v>
                </c:pt>
                <c:pt idx="40">
                  <c:v>19</c:v>
                </c:pt>
                <c:pt idx="41">
                  <c:v>19</c:v>
                </c:pt>
                <c:pt idx="42">
                  <c:v>19</c:v>
                </c:pt>
                <c:pt idx="43">
                  <c:v>19</c:v>
                </c:pt>
                <c:pt idx="44">
                  <c:v>19</c:v>
                </c:pt>
                <c:pt idx="45">
                  <c:v>19</c:v>
                </c:pt>
                <c:pt idx="46">
                  <c:v>19</c:v>
                </c:pt>
                <c:pt idx="47">
                  <c:v>19</c:v>
                </c:pt>
                <c:pt idx="48">
                  <c:v>19</c:v>
                </c:pt>
                <c:pt idx="49">
                  <c:v>19</c:v>
                </c:pt>
                <c:pt idx="50">
                  <c:v>19</c:v>
                </c:pt>
                <c:pt idx="51">
                  <c:v>19</c:v>
                </c:pt>
                <c:pt idx="52">
                  <c:v>19</c:v>
                </c:pt>
                <c:pt idx="53">
                  <c:v>19</c:v>
                </c:pt>
                <c:pt idx="54">
                  <c:v>19</c:v>
                </c:pt>
                <c:pt idx="55">
                  <c:v>20</c:v>
                </c:pt>
                <c:pt idx="56">
                  <c:v>20</c:v>
                </c:pt>
                <c:pt idx="57">
                  <c:v>20</c:v>
                </c:pt>
                <c:pt idx="58">
                  <c:v>20</c:v>
                </c:pt>
                <c:pt idx="59">
                  <c:v>20</c:v>
                </c:pt>
                <c:pt idx="60">
                  <c:v>20</c:v>
                </c:pt>
                <c:pt idx="61">
                  <c:v>20</c:v>
                </c:pt>
                <c:pt idx="62">
                  <c:v>21</c:v>
                </c:pt>
                <c:pt idx="63">
                  <c:v>21</c:v>
                </c:pt>
                <c:pt idx="64">
                  <c:v>21</c:v>
                </c:pt>
                <c:pt idx="65">
                  <c:v>21</c:v>
                </c:pt>
                <c:pt idx="66">
                  <c:v>21</c:v>
                </c:pt>
                <c:pt idx="67">
                  <c:v>21</c:v>
                </c:pt>
                <c:pt idx="68">
                  <c:v>21</c:v>
                </c:pt>
                <c:pt idx="69">
                  <c:v>21</c:v>
                </c:pt>
                <c:pt idx="70">
                  <c:v>21</c:v>
                </c:pt>
                <c:pt idx="71">
                  <c:v>21</c:v>
                </c:pt>
                <c:pt idx="72">
                  <c:v>21</c:v>
                </c:pt>
                <c:pt idx="73">
                  <c:v>21</c:v>
                </c:pt>
                <c:pt idx="74">
                  <c:v>21</c:v>
                </c:pt>
                <c:pt idx="75">
                  <c:v>22</c:v>
                </c:pt>
                <c:pt idx="76">
                  <c:v>22</c:v>
                </c:pt>
                <c:pt idx="77">
                  <c:v>22</c:v>
                </c:pt>
                <c:pt idx="78">
                  <c:v>22</c:v>
                </c:pt>
                <c:pt idx="79">
                  <c:v>24</c:v>
                </c:pt>
                <c:pt idx="80">
                  <c:v>25</c:v>
                </c:pt>
                <c:pt idx="81">
                  <c:v>25</c:v>
                </c:pt>
                <c:pt idx="82">
                  <c:v>25</c:v>
                </c:pt>
                <c:pt idx="83">
                  <c:v>25</c:v>
                </c:pt>
                <c:pt idx="84">
                  <c:v>25</c:v>
                </c:pt>
                <c:pt idx="85">
                  <c:v>25</c:v>
                </c:pt>
                <c:pt idx="86">
                  <c:v>25</c:v>
                </c:pt>
                <c:pt idx="87">
                  <c:v>26</c:v>
                </c:pt>
                <c:pt idx="88">
                  <c:v>26</c:v>
                </c:pt>
                <c:pt idx="89">
                  <c:v>26</c:v>
                </c:pt>
                <c:pt idx="90">
                  <c:v>28</c:v>
                </c:pt>
                <c:pt idx="91">
                  <c:v>29</c:v>
                </c:pt>
                <c:pt idx="92">
                  <c:v>31</c:v>
                </c:pt>
                <c:pt idx="93">
                  <c:v>32</c:v>
                </c:pt>
                <c:pt idx="94">
                  <c:v>33</c:v>
                </c:pt>
                <c:pt idx="95">
                  <c:v>34</c:v>
                </c:pt>
                <c:pt idx="96">
                  <c:v>34</c:v>
                </c:pt>
                <c:pt idx="97">
                  <c:v>34</c:v>
                </c:pt>
                <c:pt idx="98">
                  <c:v>34</c:v>
                </c:pt>
                <c:pt idx="99">
                  <c:v>34</c:v>
                </c:pt>
                <c:pt idx="100">
                  <c:v>34</c:v>
                </c:pt>
                <c:pt idx="101">
                  <c:v>35</c:v>
                </c:pt>
                <c:pt idx="10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83-4FA4-9515-DFDD688F8A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A83-4FA4-9515-DFDD688F8A32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A83-4FA4-9515-DFDD688F8A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</c:v>
                </c:pt>
                <c:pt idx="1">
                  <c:v>9</c:v>
                </c:pt>
                <c:pt idx="2">
                  <c:v>11</c:v>
                </c:pt>
                <c:pt idx="3">
                  <c:v>15</c:v>
                </c:pt>
                <c:pt idx="4">
                  <c:v>15</c:v>
                </c:pt>
                <c:pt idx="5">
                  <c:v>17</c:v>
                </c:pt>
                <c:pt idx="6">
                  <c:v>17</c:v>
                </c:pt>
                <c:pt idx="7">
                  <c:v>17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22</c:v>
                </c:pt>
                <c:pt idx="12">
                  <c:v>22</c:v>
                </c:pt>
                <c:pt idx="13">
                  <c:v>22</c:v>
                </c:pt>
                <c:pt idx="14">
                  <c:v>23</c:v>
                </c:pt>
                <c:pt idx="15">
                  <c:v>23</c:v>
                </c:pt>
                <c:pt idx="16">
                  <c:v>24</c:v>
                </c:pt>
                <c:pt idx="17">
                  <c:v>25</c:v>
                </c:pt>
                <c:pt idx="18">
                  <c:v>26</c:v>
                </c:pt>
                <c:pt idx="19">
                  <c:v>26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28</c:v>
                </c:pt>
                <c:pt idx="24">
                  <c:v>28</c:v>
                </c:pt>
                <c:pt idx="25">
                  <c:v>28</c:v>
                </c:pt>
                <c:pt idx="26">
                  <c:v>28</c:v>
                </c:pt>
                <c:pt idx="27">
                  <c:v>28</c:v>
                </c:pt>
                <c:pt idx="28">
                  <c:v>28</c:v>
                </c:pt>
                <c:pt idx="29">
                  <c:v>28</c:v>
                </c:pt>
                <c:pt idx="30">
                  <c:v>29</c:v>
                </c:pt>
                <c:pt idx="31">
                  <c:v>29</c:v>
                </c:pt>
                <c:pt idx="32">
                  <c:v>29</c:v>
                </c:pt>
                <c:pt idx="33">
                  <c:v>29</c:v>
                </c:pt>
                <c:pt idx="34">
                  <c:v>29</c:v>
                </c:pt>
                <c:pt idx="35">
                  <c:v>29</c:v>
                </c:pt>
                <c:pt idx="36">
                  <c:v>30</c:v>
                </c:pt>
                <c:pt idx="37">
                  <c:v>30</c:v>
                </c:pt>
                <c:pt idx="38">
                  <c:v>30</c:v>
                </c:pt>
                <c:pt idx="39">
                  <c:v>30</c:v>
                </c:pt>
                <c:pt idx="40">
                  <c:v>30</c:v>
                </c:pt>
                <c:pt idx="41">
                  <c:v>30</c:v>
                </c:pt>
                <c:pt idx="42">
                  <c:v>30</c:v>
                </c:pt>
                <c:pt idx="43">
                  <c:v>30</c:v>
                </c:pt>
                <c:pt idx="44">
                  <c:v>31</c:v>
                </c:pt>
                <c:pt idx="45">
                  <c:v>31</c:v>
                </c:pt>
                <c:pt idx="46">
                  <c:v>31</c:v>
                </c:pt>
                <c:pt idx="47">
                  <c:v>32</c:v>
                </c:pt>
                <c:pt idx="48">
                  <c:v>32</c:v>
                </c:pt>
                <c:pt idx="49">
                  <c:v>32</c:v>
                </c:pt>
                <c:pt idx="50">
                  <c:v>33</c:v>
                </c:pt>
                <c:pt idx="51">
                  <c:v>33</c:v>
                </c:pt>
                <c:pt idx="52">
                  <c:v>33</c:v>
                </c:pt>
                <c:pt idx="53">
                  <c:v>33</c:v>
                </c:pt>
                <c:pt idx="54">
                  <c:v>34</c:v>
                </c:pt>
                <c:pt idx="55">
                  <c:v>35</c:v>
                </c:pt>
                <c:pt idx="56">
                  <c:v>35</c:v>
                </c:pt>
                <c:pt idx="57">
                  <c:v>36</c:v>
                </c:pt>
                <c:pt idx="58">
                  <c:v>36</c:v>
                </c:pt>
                <c:pt idx="59">
                  <c:v>36</c:v>
                </c:pt>
                <c:pt idx="60">
                  <c:v>36</c:v>
                </c:pt>
                <c:pt idx="61">
                  <c:v>36</c:v>
                </c:pt>
                <c:pt idx="62">
                  <c:v>36</c:v>
                </c:pt>
                <c:pt idx="63">
                  <c:v>36</c:v>
                </c:pt>
                <c:pt idx="64">
                  <c:v>37</c:v>
                </c:pt>
                <c:pt idx="65">
                  <c:v>37</c:v>
                </c:pt>
                <c:pt idx="66">
                  <c:v>39</c:v>
                </c:pt>
                <c:pt idx="67">
                  <c:v>39</c:v>
                </c:pt>
                <c:pt idx="68">
                  <c:v>39</c:v>
                </c:pt>
                <c:pt idx="69">
                  <c:v>39</c:v>
                </c:pt>
                <c:pt idx="70">
                  <c:v>39</c:v>
                </c:pt>
                <c:pt idx="71">
                  <c:v>39</c:v>
                </c:pt>
                <c:pt idx="72">
                  <c:v>40</c:v>
                </c:pt>
                <c:pt idx="73">
                  <c:v>40</c:v>
                </c:pt>
                <c:pt idx="74">
                  <c:v>40</c:v>
                </c:pt>
                <c:pt idx="75">
                  <c:v>40</c:v>
                </c:pt>
                <c:pt idx="76">
                  <c:v>40</c:v>
                </c:pt>
                <c:pt idx="77">
                  <c:v>40</c:v>
                </c:pt>
                <c:pt idx="78">
                  <c:v>41</c:v>
                </c:pt>
                <c:pt idx="79">
                  <c:v>41</c:v>
                </c:pt>
                <c:pt idx="80">
                  <c:v>41</c:v>
                </c:pt>
                <c:pt idx="81">
                  <c:v>41</c:v>
                </c:pt>
                <c:pt idx="82">
                  <c:v>41</c:v>
                </c:pt>
                <c:pt idx="83">
                  <c:v>41</c:v>
                </c:pt>
                <c:pt idx="84">
                  <c:v>41</c:v>
                </c:pt>
                <c:pt idx="85">
                  <c:v>41</c:v>
                </c:pt>
                <c:pt idx="86">
                  <c:v>41</c:v>
                </c:pt>
                <c:pt idx="87">
                  <c:v>41</c:v>
                </c:pt>
                <c:pt idx="88">
                  <c:v>41</c:v>
                </c:pt>
                <c:pt idx="89">
                  <c:v>41</c:v>
                </c:pt>
                <c:pt idx="90">
                  <c:v>41</c:v>
                </c:pt>
                <c:pt idx="91">
                  <c:v>41</c:v>
                </c:pt>
                <c:pt idx="92">
                  <c:v>43</c:v>
                </c:pt>
                <c:pt idx="93">
                  <c:v>44</c:v>
                </c:pt>
                <c:pt idx="94">
                  <c:v>45</c:v>
                </c:pt>
                <c:pt idx="95">
                  <c:v>47</c:v>
                </c:pt>
                <c:pt idx="96">
                  <c:v>50</c:v>
                </c:pt>
                <c:pt idx="97">
                  <c:v>52</c:v>
                </c:pt>
                <c:pt idx="98">
                  <c:v>54</c:v>
                </c:pt>
                <c:pt idx="99">
                  <c:v>54</c:v>
                </c:pt>
                <c:pt idx="100">
                  <c:v>54</c:v>
                </c:pt>
                <c:pt idx="101">
                  <c:v>54</c:v>
                </c:pt>
                <c:pt idx="102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9B-4AD1-B884-596DDD38F8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B9B-4AD1-B884-596DDD38F894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B9B-4AD1-B884-596DDD38F8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19</c:v>
                </c:pt>
                <c:pt idx="1">
                  <c:v>12</c:v>
                </c:pt>
                <c:pt idx="2">
                  <c:v>13</c:v>
                </c:pt>
                <c:pt idx="3">
                  <c:v>12</c:v>
                </c:pt>
                <c:pt idx="4">
                  <c:v>9</c:v>
                </c:pt>
                <c:pt idx="5">
                  <c:v>8</c:v>
                </c:pt>
                <c:pt idx="6">
                  <c:v>11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9</c:v>
                </c:pt>
                <c:pt idx="11">
                  <c:v>7</c:v>
                </c:pt>
                <c:pt idx="12">
                  <c:v>5</c:v>
                </c:pt>
                <c:pt idx="13">
                  <c:v>5</c:v>
                </c:pt>
                <c:pt idx="14">
                  <c:v>4</c:v>
                </c:pt>
                <c:pt idx="15">
                  <c:v>3</c:v>
                </c:pt>
                <c:pt idx="16">
                  <c:v>6</c:v>
                </c:pt>
                <c:pt idx="17">
                  <c:v>6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1</c:v>
                </c:pt>
                <c:pt idx="22">
                  <c:v>1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2</c:v>
                </c:pt>
                <c:pt idx="39">
                  <c:v>1</c:v>
                </c:pt>
                <c:pt idx="40">
                  <c:v>1</c:v>
                </c:pt>
                <c:pt idx="41">
                  <c:v>3</c:v>
                </c:pt>
                <c:pt idx="42">
                  <c:v>3</c:v>
                </c:pt>
                <c:pt idx="43">
                  <c:v>2</c:v>
                </c:pt>
                <c:pt idx="44">
                  <c:v>2</c:v>
                </c:pt>
                <c:pt idx="45">
                  <c:v>5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2</c:v>
                </c:pt>
                <c:pt idx="56">
                  <c:v>2</c:v>
                </c:pt>
                <c:pt idx="57">
                  <c:v>3</c:v>
                </c:pt>
                <c:pt idx="58">
                  <c:v>3</c:v>
                </c:pt>
                <c:pt idx="59">
                  <c:v>2</c:v>
                </c:pt>
                <c:pt idx="60">
                  <c:v>2</c:v>
                </c:pt>
                <c:pt idx="61">
                  <c:v>1</c:v>
                </c:pt>
                <c:pt idx="62">
                  <c:v>3</c:v>
                </c:pt>
                <c:pt idx="63">
                  <c:v>2</c:v>
                </c:pt>
                <c:pt idx="64">
                  <c:v>3</c:v>
                </c:pt>
                <c:pt idx="65">
                  <c:v>3</c:v>
                </c:pt>
                <c:pt idx="66">
                  <c:v>4</c:v>
                </c:pt>
                <c:pt idx="67">
                  <c:v>4</c:v>
                </c:pt>
                <c:pt idx="68">
                  <c:v>4</c:v>
                </c:pt>
                <c:pt idx="69">
                  <c:v>4</c:v>
                </c:pt>
                <c:pt idx="70">
                  <c:v>4</c:v>
                </c:pt>
                <c:pt idx="71">
                  <c:v>4</c:v>
                </c:pt>
                <c:pt idx="72">
                  <c:v>4</c:v>
                </c:pt>
                <c:pt idx="73">
                  <c:v>4</c:v>
                </c:pt>
                <c:pt idx="74">
                  <c:v>4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2</c:v>
                </c:pt>
                <c:pt idx="79">
                  <c:v>3</c:v>
                </c:pt>
                <c:pt idx="80">
                  <c:v>4</c:v>
                </c:pt>
                <c:pt idx="81">
                  <c:v>5</c:v>
                </c:pt>
                <c:pt idx="82">
                  <c:v>6</c:v>
                </c:pt>
                <c:pt idx="83">
                  <c:v>6</c:v>
                </c:pt>
                <c:pt idx="84">
                  <c:v>4</c:v>
                </c:pt>
                <c:pt idx="85">
                  <c:v>4</c:v>
                </c:pt>
                <c:pt idx="86">
                  <c:v>3</c:v>
                </c:pt>
                <c:pt idx="87">
                  <c:v>3</c:v>
                </c:pt>
                <c:pt idx="88">
                  <c:v>4</c:v>
                </c:pt>
                <c:pt idx="89">
                  <c:v>5</c:v>
                </c:pt>
                <c:pt idx="90">
                  <c:v>4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4</c:v>
                </c:pt>
                <c:pt idx="95">
                  <c:v>4</c:v>
                </c:pt>
                <c:pt idx="96">
                  <c:v>4</c:v>
                </c:pt>
                <c:pt idx="97">
                  <c:v>4</c:v>
                </c:pt>
                <c:pt idx="98">
                  <c:v>4</c:v>
                </c:pt>
                <c:pt idx="99">
                  <c:v>5</c:v>
                </c:pt>
                <c:pt idx="100">
                  <c:v>5</c:v>
                </c:pt>
                <c:pt idx="101">
                  <c:v>6</c:v>
                </c:pt>
                <c:pt idx="10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4F-45C7-A990-6125879C67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4F-45C7-A990-6125879C6765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E4F-45C7-A990-6125879C6765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E4F-45C7-A990-6125879C67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</c:v>
                </c:pt>
                <c:pt idx="1">
                  <c:v>10</c:v>
                </c:pt>
                <c:pt idx="2">
                  <c:v>14</c:v>
                </c:pt>
                <c:pt idx="3">
                  <c:v>18</c:v>
                </c:pt>
                <c:pt idx="4">
                  <c:v>19</c:v>
                </c:pt>
                <c:pt idx="5">
                  <c:v>19</c:v>
                </c:pt>
                <c:pt idx="6">
                  <c:v>19</c:v>
                </c:pt>
                <c:pt idx="7">
                  <c:v>22</c:v>
                </c:pt>
                <c:pt idx="8">
                  <c:v>26</c:v>
                </c:pt>
                <c:pt idx="9">
                  <c:v>27</c:v>
                </c:pt>
                <c:pt idx="10">
                  <c:v>29</c:v>
                </c:pt>
                <c:pt idx="11">
                  <c:v>32</c:v>
                </c:pt>
                <c:pt idx="12">
                  <c:v>33</c:v>
                </c:pt>
                <c:pt idx="13">
                  <c:v>35</c:v>
                </c:pt>
                <c:pt idx="14">
                  <c:v>36</c:v>
                </c:pt>
                <c:pt idx="15">
                  <c:v>37</c:v>
                </c:pt>
                <c:pt idx="16">
                  <c:v>38</c:v>
                </c:pt>
                <c:pt idx="17">
                  <c:v>40</c:v>
                </c:pt>
                <c:pt idx="18">
                  <c:v>44</c:v>
                </c:pt>
                <c:pt idx="19">
                  <c:v>44</c:v>
                </c:pt>
                <c:pt idx="20">
                  <c:v>45</c:v>
                </c:pt>
                <c:pt idx="21">
                  <c:v>48</c:v>
                </c:pt>
                <c:pt idx="22">
                  <c:v>48</c:v>
                </c:pt>
                <c:pt idx="23">
                  <c:v>48</c:v>
                </c:pt>
                <c:pt idx="24">
                  <c:v>50</c:v>
                </c:pt>
                <c:pt idx="25">
                  <c:v>50</c:v>
                </c:pt>
                <c:pt idx="26">
                  <c:v>51</c:v>
                </c:pt>
                <c:pt idx="27">
                  <c:v>51</c:v>
                </c:pt>
                <c:pt idx="28">
                  <c:v>51</c:v>
                </c:pt>
                <c:pt idx="29">
                  <c:v>54</c:v>
                </c:pt>
                <c:pt idx="30">
                  <c:v>54</c:v>
                </c:pt>
                <c:pt idx="31">
                  <c:v>54</c:v>
                </c:pt>
                <c:pt idx="32">
                  <c:v>55</c:v>
                </c:pt>
                <c:pt idx="33">
                  <c:v>55</c:v>
                </c:pt>
                <c:pt idx="34">
                  <c:v>55</c:v>
                </c:pt>
                <c:pt idx="35">
                  <c:v>55</c:v>
                </c:pt>
                <c:pt idx="36">
                  <c:v>55</c:v>
                </c:pt>
                <c:pt idx="37">
                  <c:v>56</c:v>
                </c:pt>
                <c:pt idx="38">
                  <c:v>56</c:v>
                </c:pt>
                <c:pt idx="39">
                  <c:v>56</c:v>
                </c:pt>
                <c:pt idx="40">
                  <c:v>59</c:v>
                </c:pt>
                <c:pt idx="41">
                  <c:v>59</c:v>
                </c:pt>
                <c:pt idx="42">
                  <c:v>59</c:v>
                </c:pt>
                <c:pt idx="43">
                  <c:v>60</c:v>
                </c:pt>
                <c:pt idx="44">
                  <c:v>62</c:v>
                </c:pt>
                <c:pt idx="45">
                  <c:v>63</c:v>
                </c:pt>
                <c:pt idx="46">
                  <c:v>63</c:v>
                </c:pt>
                <c:pt idx="47">
                  <c:v>63</c:v>
                </c:pt>
                <c:pt idx="48">
                  <c:v>64</c:v>
                </c:pt>
                <c:pt idx="49">
                  <c:v>64</c:v>
                </c:pt>
                <c:pt idx="50">
                  <c:v>64</c:v>
                </c:pt>
                <c:pt idx="51">
                  <c:v>65</c:v>
                </c:pt>
                <c:pt idx="52">
                  <c:v>65</c:v>
                </c:pt>
                <c:pt idx="53">
                  <c:v>66</c:v>
                </c:pt>
                <c:pt idx="54">
                  <c:v>66</c:v>
                </c:pt>
                <c:pt idx="55">
                  <c:v>68</c:v>
                </c:pt>
                <c:pt idx="56">
                  <c:v>68</c:v>
                </c:pt>
                <c:pt idx="57">
                  <c:v>68</c:v>
                </c:pt>
                <c:pt idx="58">
                  <c:v>68</c:v>
                </c:pt>
                <c:pt idx="59">
                  <c:v>68</c:v>
                </c:pt>
                <c:pt idx="60">
                  <c:v>68</c:v>
                </c:pt>
                <c:pt idx="61">
                  <c:v>69</c:v>
                </c:pt>
                <c:pt idx="62">
                  <c:v>69</c:v>
                </c:pt>
                <c:pt idx="63">
                  <c:v>69</c:v>
                </c:pt>
                <c:pt idx="64">
                  <c:v>71</c:v>
                </c:pt>
                <c:pt idx="65">
                  <c:v>71</c:v>
                </c:pt>
                <c:pt idx="66">
                  <c:v>71</c:v>
                </c:pt>
                <c:pt idx="67">
                  <c:v>71</c:v>
                </c:pt>
                <c:pt idx="68">
                  <c:v>71</c:v>
                </c:pt>
                <c:pt idx="69">
                  <c:v>71</c:v>
                </c:pt>
                <c:pt idx="70">
                  <c:v>71</c:v>
                </c:pt>
                <c:pt idx="71">
                  <c:v>72</c:v>
                </c:pt>
                <c:pt idx="72">
                  <c:v>72</c:v>
                </c:pt>
                <c:pt idx="73">
                  <c:v>73</c:v>
                </c:pt>
                <c:pt idx="74">
                  <c:v>73</c:v>
                </c:pt>
                <c:pt idx="75">
                  <c:v>73</c:v>
                </c:pt>
                <c:pt idx="76">
                  <c:v>73</c:v>
                </c:pt>
                <c:pt idx="77">
                  <c:v>74</c:v>
                </c:pt>
                <c:pt idx="78">
                  <c:v>74</c:v>
                </c:pt>
                <c:pt idx="79">
                  <c:v>76</c:v>
                </c:pt>
                <c:pt idx="80">
                  <c:v>80</c:v>
                </c:pt>
                <c:pt idx="81">
                  <c:v>80</c:v>
                </c:pt>
                <c:pt idx="82">
                  <c:v>80</c:v>
                </c:pt>
                <c:pt idx="83">
                  <c:v>82</c:v>
                </c:pt>
                <c:pt idx="84">
                  <c:v>84</c:v>
                </c:pt>
                <c:pt idx="85">
                  <c:v>84</c:v>
                </c:pt>
                <c:pt idx="86">
                  <c:v>86</c:v>
                </c:pt>
                <c:pt idx="87">
                  <c:v>87</c:v>
                </c:pt>
                <c:pt idx="88">
                  <c:v>87</c:v>
                </c:pt>
                <c:pt idx="89">
                  <c:v>87</c:v>
                </c:pt>
                <c:pt idx="90">
                  <c:v>87</c:v>
                </c:pt>
                <c:pt idx="91">
                  <c:v>87</c:v>
                </c:pt>
                <c:pt idx="92">
                  <c:v>87</c:v>
                </c:pt>
                <c:pt idx="93">
                  <c:v>87</c:v>
                </c:pt>
                <c:pt idx="94">
                  <c:v>88</c:v>
                </c:pt>
                <c:pt idx="95">
                  <c:v>89</c:v>
                </c:pt>
                <c:pt idx="96">
                  <c:v>90</c:v>
                </c:pt>
                <c:pt idx="97">
                  <c:v>92</c:v>
                </c:pt>
                <c:pt idx="98">
                  <c:v>92</c:v>
                </c:pt>
                <c:pt idx="99">
                  <c:v>94</c:v>
                </c:pt>
                <c:pt idx="100">
                  <c:v>96</c:v>
                </c:pt>
                <c:pt idx="101">
                  <c:v>96</c:v>
                </c:pt>
                <c:pt idx="102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DD-4C02-A710-172C7DEC39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DD-4C02-A710-172C7DEC39EE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3DD-4C02-A710-172C7DEC39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24</c:v>
                </c:pt>
                <c:pt idx="1">
                  <c:v>25</c:v>
                </c:pt>
                <c:pt idx="2">
                  <c:v>22</c:v>
                </c:pt>
                <c:pt idx="3">
                  <c:v>22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27</c:v>
                </c:pt>
                <c:pt idx="8">
                  <c:v>21</c:v>
                </c:pt>
                <c:pt idx="9">
                  <c:v>19</c:v>
                </c:pt>
                <c:pt idx="10">
                  <c:v>17</c:v>
                </c:pt>
                <c:pt idx="11">
                  <c:v>18</c:v>
                </c:pt>
                <c:pt idx="12">
                  <c:v>16</c:v>
                </c:pt>
                <c:pt idx="13">
                  <c:v>16</c:v>
                </c:pt>
                <c:pt idx="14">
                  <c:v>14</c:v>
                </c:pt>
                <c:pt idx="15">
                  <c:v>11</c:v>
                </c:pt>
                <c:pt idx="16">
                  <c:v>13</c:v>
                </c:pt>
                <c:pt idx="17">
                  <c:v>11</c:v>
                </c:pt>
                <c:pt idx="18">
                  <c:v>8</c:v>
                </c:pt>
                <c:pt idx="19">
                  <c:v>7</c:v>
                </c:pt>
                <c:pt idx="20">
                  <c:v>6</c:v>
                </c:pt>
                <c:pt idx="21">
                  <c:v>5</c:v>
                </c:pt>
                <c:pt idx="22">
                  <c:v>4</c:v>
                </c:pt>
                <c:pt idx="23">
                  <c:v>3</c:v>
                </c:pt>
                <c:pt idx="24">
                  <c:v>3</c:v>
                </c:pt>
                <c:pt idx="25">
                  <c:v>2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2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2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2</c:v>
                </c:pt>
                <c:pt idx="42">
                  <c:v>1</c:v>
                </c:pt>
                <c:pt idx="43">
                  <c:v>1</c:v>
                </c:pt>
                <c:pt idx="53">
                  <c:v>1</c:v>
                </c:pt>
                <c:pt idx="54">
                  <c:v>2</c:v>
                </c:pt>
                <c:pt idx="55">
                  <c:v>2</c:v>
                </c:pt>
                <c:pt idx="56">
                  <c:v>3</c:v>
                </c:pt>
                <c:pt idx="57">
                  <c:v>5</c:v>
                </c:pt>
                <c:pt idx="58">
                  <c:v>4</c:v>
                </c:pt>
                <c:pt idx="59">
                  <c:v>2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4</c:v>
                </c:pt>
                <c:pt idx="65">
                  <c:v>4</c:v>
                </c:pt>
                <c:pt idx="66">
                  <c:v>5</c:v>
                </c:pt>
                <c:pt idx="67">
                  <c:v>6</c:v>
                </c:pt>
                <c:pt idx="68">
                  <c:v>7</c:v>
                </c:pt>
                <c:pt idx="69">
                  <c:v>8</c:v>
                </c:pt>
                <c:pt idx="70">
                  <c:v>6</c:v>
                </c:pt>
                <c:pt idx="71">
                  <c:v>6</c:v>
                </c:pt>
                <c:pt idx="72">
                  <c:v>6</c:v>
                </c:pt>
                <c:pt idx="73">
                  <c:v>3</c:v>
                </c:pt>
                <c:pt idx="74">
                  <c:v>2</c:v>
                </c:pt>
                <c:pt idx="75">
                  <c:v>3</c:v>
                </c:pt>
                <c:pt idx="76">
                  <c:v>3</c:v>
                </c:pt>
                <c:pt idx="77">
                  <c:v>4</c:v>
                </c:pt>
                <c:pt idx="78">
                  <c:v>4</c:v>
                </c:pt>
                <c:pt idx="79">
                  <c:v>4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3</c:v>
                </c:pt>
                <c:pt idx="84">
                  <c:v>3</c:v>
                </c:pt>
                <c:pt idx="85">
                  <c:v>5</c:v>
                </c:pt>
                <c:pt idx="86">
                  <c:v>3</c:v>
                </c:pt>
                <c:pt idx="87">
                  <c:v>4</c:v>
                </c:pt>
                <c:pt idx="88">
                  <c:v>3</c:v>
                </c:pt>
                <c:pt idx="89">
                  <c:v>3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4</c:v>
                </c:pt>
                <c:pt idx="95">
                  <c:v>2</c:v>
                </c:pt>
                <c:pt idx="96">
                  <c:v>3</c:v>
                </c:pt>
                <c:pt idx="97">
                  <c:v>3</c:v>
                </c:pt>
                <c:pt idx="98">
                  <c:v>2</c:v>
                </c:pt>
                <c:pt idx="99">
                  <c:v>3</c:v>
                </c:pt>
                <c:pt idx="100">
                  <c:v>3</c:v>
                </c:pt>
                <c:pt idx="10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61-405A-B302-C808813240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861-405A-B302-C808813240EB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861-405A-B302-C808813240EB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861-405A-B302-C808813240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20</c:v>
                </c:pt>
                <c:pt idx="1">
                  <c:v>18</c:v>
                </c:pt>
                <c:pt idx="2">
                  <c:v>15</c:v>
                </c:pt>
                <c:pt idx="3">
                  <c:v>13</c:v>
                </c:pt>
                <c:pt idx="4">
                  <c:v>13</c:v>
                </c:pt>
                <c:pt idx="5">
                  <c:v>13</c:v>
                </c:pt>
                <c:pt idx="6">
                  <c:v>11</c:v>
                </c:pt>
                <c:pt idx="7">
                  <c:v>10</c:v>
                </c:pt>
                <c:pt idx="8">
                  <c:v>9</c:v>
                </c:pt>
                <c:pt idx="9">
                  <c:v>7</c:v>
                </c:pt>
                <c:pt idx="10">
                  <c:v>6</c:v>
                </c:pt>
                <c:pt idx="11">
                  <c:v>5</c:v>
                </c:pt>
                <c:pt idx="12">
                  <c:v>5</c:v>
                </c:pt>
                <c:pt idx="13">
                  <c:v>7</c:v>
                </c:pt>
                <c:pt idx="14">
                  <c:v>4</c:v>
                </c:pt>
                <c:pt idx="15">
                  <c:v>4</c:v>
                </c:pt>
                <c:pt idx="16">
                  <c:v>3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2</c:v>
                </c:pt>
                <c:pt idx="23">
                  <c:v>2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2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6</c:v>
                </c:pt>
                <c:pt idx="49">
                  <c:v>7</c:v>
                </c:pt>
                <c:pt idx="50">
                  <c:v>8</c:v>
                </c:pt>
                <c:pt idx="51">
                  <c:v>7</c:v>
                </c:pt>
                <c:pt idx="52">
                  <c:v>6</c:v>
                </c:pt>
                <c:pt idx="53">
                  <c:v>6</c:v>
                </c:pt>
                <c:pt idx="54">
                  <c:v>7</c:v>
                </c:pt>
                <c:pt idx="55">
                  <c:v>7</c:v>
                </c:pt>
                <c:pt idx="56">
                  <c:v>7</c:v>
                </c:pt>
                <c:pt idx="57">
                  <c:v>8</c:v>
                </c:pt>
                <c:pt idx="58">
                  <c:v>11</c:v>
                </c:pt>
                <c:pt idx="59">
                  <c:v>12</c:v>
                </c:pt>
                <c:pt idx="60">
                  <c:v>12</c:v>
                </c:pt>
                <c:pt idx="61">
                  <c:v>8</c:v>
                </c:pt>
                <c:pt idx="62">
                  <c:v>9</c:v>
                </c:pt>
                <c:pt idx="63">
                  <c:v>9</c:v>
                </c:pt>
                <c:pt idx="64">
                  <c:v>10</c:v>
                </c:pt>
                <c:pt idx="65">
                  <c:v>10</c:v>
                </c:pt>
                <c:pt idx="66">
                  <c:v>9</c:v>
                </c:pt>
                <c:pt idx="67">
                  <c:v>6</c:v>
                </c:pt>
                <c:pt idx="68">
                  <c:v>7</c:v>
                </c:pt>
                <c:pt idx="69">
                  <c:v>8</c:v>
                </c:pt>
                <c:pt idx="70">
                  <c:v>8</c:v>
                </c:pt>
                <c:pt idx="71">
                  <c:v>8</c:v>
                </c:pt>
                <c:pt idx="72">
                  <c:v>7</c:v>
                </c:pt>
                <c:pt idx="73">
                  <c:v>7</c:v>
                </c:pt>
                <c:pt idx="74">
                  <c:v>8</c:v>
                </c:pt>
                <c:pt idx="75">
                  <c:v>8</c:v>
                </c:pt>
                <c:pt idx="76">
                  <c:v>10</c:v>
                </c:pt>
                <c:pt idx="77">
                  <c:v>10</c:v>
                </c:pt>
                <c:pt idx="78">
                  <c:v>10</c:v>
                </c:pt>
                <c:pt idx="79">
                  <c:v>9</c:v>
                </c:pt>
                <c:pt idx="80">
                  <c:v>9</c:v>
                </c:pt>
                <c:pt idx="81">
                  <c:v>7</c:v>
                </c:pt>
                <c:pt idx="82">
                  <c:v>7</c:v>
                </c:pt>
                <c:pt idx="83">
                  <c:v>8</c:v>
                </c:pt>
                <c:pt idx="84">
                  <c:v>8</c:v>
                </c:pt>
                <c:pt idx="85">
                  <c:v>7</c:v>
                </c:pt>
                <c:pt idx="86">
                  <c:v>7</c:v>
                </c:pt>
                <c:pt idx="87">
                  <c:v>4</c:v>
                </c:pt>
                <c:pt idx="88">
                  <c:v>4</c:v>
                </c:pt>
                <c:pt idx="89">
                  <c:v>4</c:v>
                </c:pt>
                <c:pt idx="90">
                  <c:v>4</c:v>
                </c:pt>
                <c:pt idx="91">
                  <c:v>3</c:v>
                </c:pt>
                <c:pt idx="92">
                  <c:v>4</c:v>
                </c:pt>
                <c:pt idx="93">
                  <c:v>3</c:v>
                </c:pt>
                <c:pt idx="94">
                  <c:v>4</c:v>
                </c:pt>
                <c:pt idx="95">
                  <c:v>3</c:v>
                </c:pt>
                <c:pt idx="96">
                  <c:v>3</c:v>
                </c:pt>
                <c:pt idx="97">
                  <c:v>3</c:v>
                </c:pt>
                <c:pt idx="98">
                  <c:v>3</c:v>
                </c:pt>
                <c:pt idx="99">
                  <c:v>3</c:v>
                </c:pt>
                <c:pt idx="100">
                  <c:v>4</c:v>
                </c:pt>
                <c:pt idx="101">
                  <c:v>4</c:v>
                </c:pt>
                <c:pt idx="10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6B-4BF4-B2CE-E178882944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C6B-4BF4-B2CE-E178882944A1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C6B-4BF4-B2CE-E178882944A1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C6B-4BF4-B2CE-E178882944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10</c:v>
                </c:pt>
                <c:pt idx="1">
                  <c:v>8</c:v>
                </c:pt>
                <c:pt idx="2">
                  <c:v>6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2</c:v>
                </c:pt>
                <c:pt idx="50">
                  <c:v>2</c:v>
                </c:pt>
                <c:pt idx="51">
                  <c:v>1</c:v>
                </c:pt>
                <c:pt idx="52">
                  <c:v>2</c:v>
                </c:pt>
                <c:pt idx="53">
                  <c:v>1</c:v>
                </c:pt>
                <c:pt idx="54">
                  <c:v>2</c:v>
                </c:pt>
                <c:pt idx="55">
                  <c:v>2</c:v>
                </c:pt>
                <c:pt idx="56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3</c:v>
                </c:pt>
                <c:pt idx="71">
                  <c:v>3</c:v>
                </c:pt>
                <c:pt idx="72">
                  <c:v>3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1</c:v>
                </c:pt>
                <c:pt idx="79">
                  <c:v>1</c:v>
                </c:pt>
                <c:pt idx="80">
                  <c:v>2</c:v>
                </c:pt>
                <c:pt idx="81">
                  <c:v>2</c:v>
                </c:pt>
                <c:pt idx="82">
                  <c:v>3</c:v>
                </c:pt>
                <c:pt idx="83">
                  <c:v>3</c:v>
                </c:pt>
                <c:pt idx="84">
                  <c:v>3</c:v>
                </c:pt>
                <c:pt idx="85">
                  <c:v>3</c:v>
                </c:pt>
                <c:pt idx="86">
                  <c:v>3</c:v>
                </c:pt>
                <c:pt idx="87">
                  <c:v>3</c:v>
                </c:pt>
                <c:pt idx="88">
                  <c:v>3</c:v>
                </c:pt>
                <c:pt idx="89">
                  <c:v>3</c:v>
                </c:pt>
                <c:pt idx="90">
                  <c:v>3</c:v>
                </c:pt>
                <c:pt idx="91">
                  <c:v>5</c:v>
                </c:pt>
                <c:pt idx="92">
                  <c:v>4</c:v>
                </c:pt>
                <c:pt idx="93">
                  <c:v>4</c:v>
                </c:pt>
                <c:pt idx="94">
                  <c:v>4</c:v>
                </c:pt>
                <c:pt idx="95">
                  <c:v>3</c:v>
                </c:pt>
                <c:pt idx="96">
                  <c:v>4</c:v>
                </c:pt>
                <c:pt idx="97">
                  <c:v>4</c:v>
                </c:pt>
                <c:pt idx="98">
                  <c:v>4</c:v>
                </c:pt>
                <c:pt idx="99">
                  <c:v>5</c:v>
                </c:pt>
                <c:pt idx="100">
                  <c:v>5</c:v>
                </c:pt>
                <c:pt idx="101">
                  <c:v>5</c:v>
                </c:pt>
                <c:pt idx="10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2F-44D5-BBBF-49ECF69EDA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B2F-44D5-BBBF-49ECF69EDAEF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B2F-44D5-BBBF-49ECF69EDAEF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B2F-44D5-BBBF-49ECF69EDA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43</c:v>
                </c:pt>
                <c:pt idx="1">
                  <c:v>37</c:v>
                </c:pt>
                <c:pt idx="2">
                  <c:v>25</c:v>
                </c:pt>
                <c:pt idx="3">
                  <c:v>13</c:v>
                </c:pt>
                <c:pt idx="4">
                  <c:v>10</c:v>
                </c:pt>
                <c:pt idx="5">
                  <c:v>10</c:v>
                </c:pt>
                <c:pt idx="6">
                  <c:v>8</c:v>
                </c:pt>
                <c:pt idx="7">
                  <c:v>20</c:v>
                </c:pt>
                <c:pt idx="8">
                  <c:v>20</c:v>
                </c:pt>
                <c:pt idx="9">
                  <c:v>20</c:v>
                </c:pt>
                <c:pt idx="10">
                  <c:v>5</c:v>
                </c:pt>
                <c:pt idx="11">
                  <c:v>6</c:v>
                </c:pt>
                <c:pt idx="12">
                  <c:v>5</c:v>
                </c:pt>
                <c:pt idx="13">
                  <c:v>19</c:v>
                </c:pt>
                <c:pt idx="14">
                  <c:v>14</c:v>
                </c:pt>
                <c:pt idx="15">
                  <c:v>16</c:v>
                </c:pt>
                <c:pt idx="16">
                  <c:v>13</c:v>
                </c:pt>
                <c:pt idx="17">
                  <c:v>13</c:v>
                </c:pt>
                <c:pt idx="18">
                  <c:v>9</c:v>
                </c:pt>
                <c:pt idx="19">
                  <c:v>9</c:v>
                </c:pt>
                <c:pt idx="20">
                  <c:v>11</c:v>
                </c:pt>
                <c:pt idx="21">
                  <c:v>10</c:v>
                </c:pt>
                <c:pt idx="22">
                  <c:v>10</c:v>
                </c:pt>
                <c:pt idx="23">
                  <c:v>11</c:v>
                </c:pt>
                <c:pt idx="48">
                  <c:v>4</c:v>
                </c:pt>
                <c:pt idx="58">
                  <c:v>5</c:v>
                </c:pt>
                <c:pt idx="59">
                  <c:v>5</c:v>
                </c:pt>
                <c:pt idx="60">
                  <c:v>5</c:v>
                </c:pt>
                <c:pt idx="61">
                  <c:v>5</c:v>
                </c:pt>
                <c:pt idx="62">
                  <c:v>6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9">
                  <c:v>5</c:v>
                </c:pt>
                <c:pt idx="70">
                  <c:v>4</c:v>
                </c:pt>
                <c:pt idx="71">
                  <c:v>4</c:v>
                </c:pt>
                <c:pt idx="72">
                  <c:v>6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9</c:v>
                </c:pt>
                <c:pt idx="77">
                  <c:v>6</c:v>
                </c:pt>
                <c:pt idx="78">
                  <c:v>7</c:v>
                </c:pt>
                <c:pt idx="79">
                  <c:v>7</c:v>
                </c:pt>
                <c:pt idx="85">
                  <c:v>9</c:v>
                </c:pt>
                <c:pt idx="86">
                  <c:v>9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9</c:v>
                </c:pt>
                <c:pt idx="91">
                  <c:v>9</c:v>
                </c:pt>
                <c:pt idx="92">
                  <c:v>10</c:v>
                </c:pt>
                <c:pt idx="93">
                  <c:v>9</c:v>
                </c:pt>
                <c:pt idx="97">
                  <c:v>13</c:v>
                </c:pt>
                <c:pt idx="98">
                  <c:v>13</c:v>
                </c:pt>
                <c:pt idx="99">
                  <c:v>11</c:v>
                </c:pt>
                <c:pt idx="100">
                  <c:v>11</c:v>
                </c:pt>
                <c:pt idx="101">
                  <c:v>12</c:v>
                </c:pt>
                <c:pt idx="102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3B-482F-B7E2-9CC395F07B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3B-482F-B7E2-9CC395F07BA3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43B-482F-B7E2-9CC395F07BA3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43B-482F-B7E2-9CC395F07B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20</c:v>
                </c:pt>
                <c:pt idx="1">
                  <c:v>19</c:v>
                </c:pt>
                <c:pt idx="2">
                  <c:v>17</c:v>
                </c:pt>
                <c:pt idx="3">
                  <c:v>18</c:v>
                </c:pt>
                <c:pt idx="4">
                  <c:v>17</c:v>
                </c:pt>
                <c:pt idx="5">
                  <c:v>18</c:v>
                </c:pt>
                <c:pt idx="6">
                  <c:v>17</c:v>
                </c:pt>
                <c:pt idx="7">
                  <c:v>15</c:v>
                </c:pt>
                <c:pt idx="8">
                  <c:v>11</c:v>
                </c:pt>
                <c:pt idx="9">
                  <c:v>6</c:v>
                </c:pt>
                <c:pt idx="10">
                  <c:v>6</c:v>
                </c:pt>
                <c:pt idx="11">
                  <c:v>5</c:v>
                </c:pt>
                <c:pt idx="12">
                  <c:v>7</c:v>
                </c:pt>
                <c:pt idx="13">
                  <c:v>5</c:v>
                </c:pt>
                <c:pt idx="14">
                  <c:v>4</c:v>
                </c:pt>
                <c:pt idx="15">
                  <c:v>3</c:v>
                </c:pt>
                <c:pt idx="16">
                  <c:v>3</c:v>
                </c:pt>
                <c:pt idx="17">
                  <c:v>1</c:v>
                </c:pt>
                <c:pt idx="18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2</c:v>
                </c:pt>
                <c:pt idx="65">
                  <c:v>2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1</c:v>
                </c:pt>
                <c:pt idx="74">
                  <c:v>3</c:v>
                </c:pt>
                <c:pt idx="75">
                  <c:v>3</c:v>
                </c:pt>
                <c:pt idx="76">
                  <c:v>3</c:v>
                </c:pt>
                <c:pt idx="77">
                  <c:v>3</c:v>
                </c:pt>
                <c:pt idx="78">
                  <c:v>2</c:v>
                </c:pt>
                <c:pt idx="79">
                  <c:v>1</c:v>
                </c:pt>
                <c:pt idx="80">
                  <c:v>1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2</c:v>
                </c:pt>
                <c:pt idx="86">
                  <c:v>2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1</c:v>
                </c:pt>
                <c:pt idx="92">
                  <c:v>2</c:v>
                </c:pt>
                <c:pt idx="93">
                  <c:v>3</c:v>
                </c:pt>
                <c:pt idx="94">
                  <c:v>4</c:v>
                </c:pt>
                <c:pt idx="95">
                  <c:v>3</c:v>
                </c:pt>
                <c:pt idx="96">
                  <c:v>3</c:v>
                </c:pt>
                <c:pt idx="97">
                  <c:v>4</c:v>
                </c:pt>
                <c:pt idx="98">
                  <c:v>4</c:v>
                </c:pt>
                <c:pt idx="99">
                  <c:v>4</c:v>
                </c:pt>
                <c:pt idx="100">
                  <c:v>4</c:v>
                </c:pt>
                <c:pt idx="101">
                  <c:v>4</c:v>
                </c:pt>
                <c:pt idx="10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81-4D20-9F13-9848C06A0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281-4D20-9F13-9848C06A0752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281-4D20-9F13-9848C06A0752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281-4D20-9F13-9848C06A0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2</c:v>
                </c:pt>
                <c:pt idx="14">
                  <c:v>2</c:v>
                </c:pt>
                <c:pt idx="15">
                  <c:v>1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1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2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2</c:v>
                </c:pt>
                <c:pt idx="56">
                  <c:v>1</c:v>
                </c:pt>
                <c:pt idx="57">
                  <c:v>1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3</c:v>
                </c:pt>
                <c:pt idx="67">
                  <c:v>3</c:v>
                </c:pt>
                <c:pt idx="68">
                  <c:v>3</c:v>
                </c:pt>
                <c:pt idx="69">
                  <c:v>3</c:v>
                </c:pt>
                <c:pt idx="70">
                  <c:v>2</c:v>
                </c:pt>
                <c:pt idx="71">
                  <c:v>3</c:v>
                </c:pt>
                <c:pt idx="72">
                  <c:v>3</c:v>
                </c:pt>
                <c:pt idx="73">
                  <c:v>3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1</c:v>
                </c:pt>
                <c:pt idx="80">
                  <c:v>1</c:v>
                </c:pt>
                <c:pt idx="92">
                  <c:v>1</c:v>
                </c:pt>
                <c:pt idx="98">
                  <c:v>1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9F-4B03-B16D-A9B0EB615A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9F-4B03-B16D-A9B0EB615A4A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C9F-4B03-B16D-A9B0EB615A4A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C9F-4B03-B16D-A9B0EB615A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C4A8F-A82D-407A-AC26-9CAB5D726B24}" type="datetimeFigureOut">
              <a:rPr lang="cs-CZ" smtClean="0"/>
              <a:t>12.09.2021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10D70-F12B-49DD-A20E-5FC09239783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265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7949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2663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3105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86438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8656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8560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6624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6298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0500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13164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6858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91587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3161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47092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0302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87065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30746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48311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019696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3902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36627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9326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10931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3280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734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4737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5147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5895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344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3757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AE9EFC-0716-4342-BB38-B34482084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07CCDD9-5986-470D-BC78-255D29432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A720D25-F830-46A8-9990-E76F25CE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12.09.2021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3268284-797F-4419-A3F0-918F66F7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230E6D1-C4AA-4C3F-BD7C-CC4D56DC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873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A18E7B-9546-4194-9154-7B06CBE2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A48AB81-DC11-4569-A4F8-32B552C69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A9B5E4F-9A1F-42AB-A87D-E5852E80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12.09.2021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157BEBE-5933-4A99-B8D3-90C3B5DC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FF2C8BE-C3DA-402C-B8CD-B671B122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840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60D60001-CC4F-40D5-8A7A-D40021145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3743E10-25E4-4EB9-BB88-B505059F0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B2682C3-B6ED-40BB-A5AC-F91854A7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12.09.2021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E641D6F-AADB-4C8F-82F2-914C5E74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DC6EBE3-B8F5-4EE3-95D0-645F4F2B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3636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38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8444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44530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868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12.09.2021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320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2AAA3A-3701-4365-9FAA-A1BA9C3A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08CCD3-0038-496E-B810-7DC3620CD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EFC2B1D-D645-414D-9FDE-B67C41A6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12.09.2021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9C18106-C0DD-4434-BBC1-41FBD4A0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B6B1748-5F90-4376-96DD-DA44F538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024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3FFEC1-36EB-495A-BD5C-AD4C66F5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A826251-AA67-49E1-8090-D79785792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A9B1B0A-5F08-48CE-8FD4-30C046B66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12.09.2021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08FE227-AF45-4DAD-AA46-2784050D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D574D27-EF37-47D2-B756-BF942164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248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AE9BE6-CBAB-40B7-B682-6639F7E8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68E5BB-18CB-45C2-B16D-59CA2AC13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39F3FE0-D6C5-4FB6-A7D7-624460188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FBA1C3D-B8CD-4DDD-B40F-ADA4A4FA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12.09.2021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B973C03-CB1D-4CC5-B053-6D15D404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E5306FF-AEA8-4D7A-8ADF-A45FB33D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623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7A8537-7661-4F79-BC62-A092F58E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FFC485D-D882-4287-9B86-868C335D8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0C28334-7BB3-4D92-9504-795AD0294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2DA3BD4-0ECC-4D25-9C2C-EADB80435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3E01AEB-F792-47B8-8DBF-8F9028A76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2112F8A-0780-489A-AEB8-2A028135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12.09.2021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8811B154-16AB-454F-B295-9A8A65235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48FA6C3-5E2E-4C9E-B402-E6BDA856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655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B438A9-4D40-4F15-BD75-E5444D18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BA3137D-90F2-4DFB-A594-76408216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12.09.2021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6EA89F8-34F6-418A-8437-E235716C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6528A22-A7F1-4348-AB76-661F99D4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881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EF6457B-26B0-4DC3-9CEB-1485EE67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12.09.2021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DABF33C-A8C1-4249-8E55-86A905A2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A725C4F-D810-4A8E-ABB1-5DA56968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558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3D8323-2C22-4E31-AD20-CBB1A34A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A44C7F-5790-4CE1-9DC3-EC46CAB9A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925626D-EBC3-4C24-9A6C-2C267704A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A3A89FF-11F2-4BBE-BF2D-469E0B63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12.09.2021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CC4F2D9-43FA-40F1-AC4E-BE1F3198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C273634-09AF-449B-8B13-FEA22BE7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088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827184-C101-4063-A9E5-C2CED475D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C45710C-4A4A-4529-9D09-7470F8ED0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47BBEF5-C0E3-4F34-8A08-A864475DD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56E7FF5-744D-4406-80FA-7A1CCFD6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12.09.2021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019E8F2-C839-4E3F-95F2-1730533D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4B72CD6-5975-4043-A67A-B885A37A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025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353DFE7B-4561-47A9-8B18-5A599FE17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E84B56D-92A6-4C81-A0C7-4160EA25A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F32F0E8-9697-4AE9-A3CF-2D810FF7F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74E9-89D6-488A-9D1A-91917C163630}" type="datetimeFigureOut">
              <a:rPr lang="cs-CZ" smtClean="0"/>
              <a:t>12.09.2021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53933FD-AF24-4CBA-9095-EAB36D521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98E84B4-7AA1-44E5-ACBE-5F1359A27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263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74E9-89D6-488A-9D1A-91917C163630}" type="datetimeFigureOut">
              <a:rPr lang="cs-CZ" smtClean="0"/>
              <a:t>12.09.2021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480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10" Type="http://schemas.openxmlformats.org/officeDocument/2006/relationships/chart" Target="../charts/chart9.xml"/><Relationship Id="rId4" Type="http://schemas.openxmlformats.org/officeDocument/2006/relationships/tags" Target="../tags/tag60.xml"/><Relationship Id="rId9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10" Type="http://schemas.openxmlformats.org/officeDocument/2006/relationships/chart" Target="../charts/chart10.xml"/><Relationship Id="rId4" Type="http://schemas.openxmlformats.org/officeDocument/2006/relationships/tags" Target="../tags/tag67.xml"/><Relationship Id="rId9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10" Type="http://schemas.openxmlformats.org/officeDocument/2006/relationships/chart" Target="../charts/chart11.xml"/><Relationship Id="rId4" Type="http://schemas.openxmlformats.org/officeDocument/2006/relationships/tags" Target="../tags/tag74.xml"/><Relationship Id="rId9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chart" Target="../charts/chart12.xml"/><Relationship Id="rId5" Type="http://schemas.openxmlformats.org/officeDocument/2006/relationships/tags" Target="../tags/tag82.xml"/><Relationship Id="rId10" Type="http://schemas.openxmlformats.org/officeDocument/2006/relationships/notesSlide" Target="../notesSlides/notesSlide12.xml"/><Relationship Id="rId4" Type="http://schemas.openxmlformats.org/officeDocument/2006/relationships/tags" Target="../tags/tag81.xml"/><Relationship Id="rId9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10" Type="http://schemas.openxmlformats.org/officeDocument/2006/relationships/chart" Target="../charts/chart13.xml"/><Relationship Id="rId4" Type="http://schemas.openxmlformats.org/officeDocument/2006/relationships/tags" Target="../tags/tag89.xml"/><Relationship Id="rId9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95.xml"/><Relationship Id="rId7" Type="http://schemas.openxmlformats.org/officeDocument/2006/relationships/tags" Target="../tags/tag99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10" Type="http://schemas.openxmlformats.org/officeDocument/2006/relationships/chart" Target="../charts/chart14.xml"/><Relationship Id="rId4" Type="http://schemas.openxmlformats.org/officeDocument/2006/relationships/tags" Target="../tags/tag96.xml"/><Relationship Id="rId9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10" Type="http://schemas.openxmlformats.org/officeDocument/2006/relationships/chart" Target="../charts/chart15.xml"/><Relationship Id="rId4" Type="http://schemas.openxmlformats.org/officeDocument/2006/relationships/tags" Target="../tags/tag103.xml"/><Relationship Id="rId9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6.xml"/><Relationship Id="rId3" Type="http://schemas.openxmlformats.org/officeDocument/2006/relationships/tags" Target="../tags/tag109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1.xml"/><Relationship Id="rId4" Type="http://schemas.openxmlformats.org/officeDocument/2006/relationships/tags" Target="../tags/tag1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7" Type="http://schemas.openxmlformats.org/officeDocument/2006/relationships/chart" Target="../charts/chart17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7" Type="http://schemas.openxmlformats.org/officeDocument/2006/relationships/chart" Target="../charts/chart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7" Type="http://schemas.openxmlformats.org/officeDocument/2006/relationships/chart" Target="../charts/chart19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7" Type="http://schemas.openxmlformats.org/officeDocument/2006/relationships/chart" Target="../charts/chart20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30.xml"/><Relationship Id="rId7" Type="http://schemas.openxmlformats.org/officeDocument/2006/relationships/chart" Target="../charts/chart21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34.xml"/><Relationship Id="rId7" Type="http://schemas.openxmlformats.org/officeDocument/2006/relationships/chart" Target="../charts/chart22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38.xml"/><Relationship Id="rId7" Type="http://schemas.openxmlformats.org/officeDocument/2006/relationships/chart" Target="../charts/chart23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42.xml"/><Relationship Id="rId7" Type="http://schemas.openxmlformats.org/officeDocument/2006/relationships/chart" Target="../charts/chart24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46.xml"/><Relationship Id="rId7" Type="http://schemas.openxmlformats.org/officeDocument/2006/relationships/chart" Target="../charts/chart25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50.xml"/><Relationship Id="rId7" Type="http://schemas.openxmlformats.org/officeDocument/2006/relationships/chart" Target="../charts/chart26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7" Type="http://schemas.openxmlformats.org/officeDocument/2006/relationships/chart" Target="../charts/chart27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1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chart" Target="../charts/char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58.xml"/><Relationship Id="rId7" Type="http://schemas.openxmlformats.org/officeDocument/2006/relationships/chart" Target="../charts/chart28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62.xml"/><Relationship Id="rId7" Type="http://schemas.openxmlformats.org/officeDocument/2006/relationships/chart" Target="../charts/chart29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66.xml"/><Relationship Id="rId7" Type="http://schemas.openxmlformats.org/officeDocument/2006/relationships/chart" Target="../charts/chart30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10" Type="http://schemas.openxmlformats.org/officeDocument/2006/relationships/chart" Target="../charts/chart3.xml"/><Relationship Id="rId4" Type="http://schemas.openxmlformats.org/officeDocument/2006/relationships/tags" Target="../tags/tag17.xml"/><Relationship Id="rId9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10" Type="http://schemas.openxmlformats.org/officeDocument/2006/relationships/chart" Target="../charts/chart4.xml"/><Relationship Id="rId4" Type="http://schemas.openxmlformats.org/officeDocument/2006/relationships/tags" Target="../tags/tag24.xml"/><Relationship Id="rId9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10" Type="http://schemas.openxmlformats.org/officeDocument/2006/relationships/chart" Target="../charts/chart5.xml"/><Relationship Id="rId4" Type="http://schemas.openxmlformats.org/officeDocument/2006/relationships/tags" Target="../tags/tag31.xml"/><Relationship Id="rId9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10" Type="http://schemas.openxmlformats.org/officeDocument/2006/relationships/chart" Target="../charts/chart6.xml"/><Relationship Id="rId4" Type="http://schemas.openxmlformats.org/officeDocument/2006/relationships/tags" Target="../tags/tag38.xml"/><Relationship Id="rId9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chart" Target="../charts/chart7.xml"/><Relationship Id="rId5" Type="http://schemas.openxmlformats.org/officeDocument/2006/relationships/tags" Target="../tags/tag46.xml"/><Relationship Id="rId10" Type="http://schemas.openxmlformats.org/officeDocument/2006/relationships/notesSlide" Target="../notesSlides/notesSlide7.xml"/><Relationship Id="rId4" Type="http://schemas.openxmlformats.org/officeDocument/2006/relationships/tags" Target="../tags/tag45.xml"/><Relationship Id="rId9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10" Type="http://schemas.openxmlformats.org/officeDocument/2006/relationships/chart" Target="../charts/chart8.xml"/><Relationship Id="rId4" Type="http://schemas.openxmlformats.org/officeDocument/2006/relationships/tags" Target="../tags/tag53.xml"/><Relationship Id="rId9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5" y="3905251"/>
            <a:ext cx="11410950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Počet všech hospitalizovaných pacientů s COVID-19: léto 2021</a:t>
            </a:r>
          </a:p>
        </p:txBody>
      </p:sp>
    </p:spTree>
    <p:extLst>
      <p:ext uri="{BB962C8B-B14F-4D97-AF65-F5344CB8AC3E}">
        <p14:creationId xmlns:p14="http://schemas.microsoft.com/office/powerpoint/2010/main" val="2251293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4"/>
            <a:ext cx="223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Královéhradecký kraj</a:t>
            </a:r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id="{83B67504-8AFE-4C26-B285-52B5B83B320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4DCB235D-0472-4F9E-BD9C-65206B6D3025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8" name="Chart 11">
            <a:extLst>
              <a:ext uri="{FF2B5EF4-FFF2-40B4-BE49-F238E27FC236}">
                <a16:creationId xmlns:a16="http://schemas.microsoft.com/office/drawing/2014/main" id="{52692F77-DF7D-483D-91A2-DFEEC121B024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49305310"/>
              </p:ext>
            </p:extLst>
          </p:nvPr>
        </p:nvGraphicFramePr>
        <p:xfrm>
          <a:off x="346430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A2BF10F7-D94B-4B21-90CF-91EA5F02249D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723844147"/>
              </p:ext>
            </p:extLst>
          </p:nvPr>
        </p:nvGraphicFramePr>
        <p:xfrm>
          <a:off x="2531085" y="101880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205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A5D9AEC0-FA29-476D-957A-EB71DC8F9D9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241083" y="283274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282262C1-6B51-41F2-87D2-15364E0AA8E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225810" y="3285525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647BD8A7-E253-40A4-A3B8-FCA20B6DDF9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E004D2C7-90FE-4692-AF7F-E501528768E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5E3A41A4-9A93-4C4E-A656-E1E0617D7FA1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456450994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50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5" y="1018804"/>
            <a:ext cx="180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Pardubický kraj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41B85D6D-997A-4EB4-B296-0ACD0CE56C6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8DFB7ED8-0316-4A6B-94CB-8AB9C1CF960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160F7EB4-18AD-49AB-849C-F0303F82301B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590402867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EBF09E9A-E263-46E5-9256-46560249D71C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7495054"/>
              </p:ext>
            </p:extLst>
          </p:nvPr>
        </p:nvGraphicFramePr>
        <p:xfrm>
          <a:off x="2024008" y="101880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288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A354CC28-4893-4F83-B0FD-DEDDF566756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41AD698A-E875-4F84-B9F0-68363D5CC556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054989" y="3767843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9686409B-810F-43A8-B9F9-FBAB0587053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DE006453-2C75-4002-A1B8-1F4AF98BC68E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AD2EF210-89C8-4461-A91F-9C5A845674DD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4184922626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52,9%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17,6%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008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3"/>
            <a:ext cx="157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Kraj Vysočina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1C0A30EC-3FCA-402F-A235-5AD55085834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57A3BE4A-2553-4959-BD87-4AFFF60B5E27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8EE1AF07-7061-4D30-ACCA-B0AF2C120AB6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934931957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2D4708DC-A3DE-4CDC-82C5-BFA1A398F238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787345306"/>
              </p:ext>
            </p:extLst>
          </p:nvPr>
        </p:nvGraphicFramePr>
        <p:xfrm>
          <a:off x="1791254" y="101880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519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EAC2D2D4-7AC2-48AB-94E1-95BE397A504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16434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0EA766A0-FCAA-4CB7-9BFC-E3DC1C3DD43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054989" y="3617122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61E43515-9B73-4D2D-8AC1-C8B00E9005F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26ED2F52-8E11-43E1-B4F1-E0A8E03149F2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58A18217-8F2F-49DA-944D-80EC7C81F7CE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770869249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35,7%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7,1%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275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>
            <p:custDataLst>
              <p:tags r:id="rId1"/>
            </p:custDataLst>
          </p:nvPr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76126" y="1018803"/>
            <a:ext cx="191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Jihomoravský kraj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8EC20B5E-5524-4196-BE3B-79C8B00495E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6E05A449-6968-4B4B-95F8-F76BBF8562C0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FC3549B5-2A77-4DC4-96B2-2AC37349496E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934920570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72367BC7-531E-4B4F-8461-1DF7CD5602D2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798870652"/>
              </p:ext>
            </p:extLst>
          </p:nvPr>
        </p:nvGraphicFramePr>
        <p:xfrm>
          <a:off x="2248454" y="101880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837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EEAF65E1-A59E-4300-9364-9A0A3F4DD2B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6B6165FC-60FA-4FA3-B705-8996B6A3F19B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10054989" y="3767843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4D1F8752-3E9F-41EF-8AE8-0DE8CCE73C9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61D82CFF-BCAB-498C-86DC-C3F6BAEB74B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5B192F32-9269-4814-BF86-D203A05E6AA3}"/>
              </a:ext>
            </a:extLst>
          </p:cNvPr>
          <p:cNvGraphicFramePr>
            <a:graphicFrameLocks noGrp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915667404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39,1%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19,6%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88,9%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051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3"/>
            <a:ext cx="176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Olomoucký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1465D42B-38B4-42BC-97C2-68F25A570D1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EB3866A5-03A0-41F6-BB11-76B30F0A45D8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3C4EE868-A420-4812-B0EB-DB9558EA0199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328267610"/>
              </p:ext>
            </p:extLst>
          </p:nvPr>
        </p:nvGraphicFramePr>
        <p:xfrm>
          <a:off x="346430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2A855258-28D8-4BB4-914F-1402A0C4C0F7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456549988"/>
              </p:ext>
            </p:extLst>
          </p:nvPr>
        </p:nvGraphicFramePr>
        <p:xfrm>
          <a:off x="2015695" y="101880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499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58D2980C-5B55-44E7-A1AF-C4058FF99F5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E82025AF-3A6F-4303-8C6E-3C48E939E8AE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054989" y="3767843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F9627F2A-5D81-4A1C-9EAE-538B604B98C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12BFE570-DBF1-474F-A9DA-EC6D0B91F3E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20C813DC-C91C-4809-BAF8-AC0189E17545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311323504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458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4"/>
            <a:ext cx="126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Zlínský kraj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A41AE2BC-89C6-4063-82C5-5CBB4B4DD8E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9D27D601-AFF9-4136-BCD7-E0FBCE597912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7" name="Chart 11">
            <a:extLst>
              <a:ext uri="{FF2B5EF4-FFF2-40B4-BE49-F238E27FC236}">
                <a16:creationId xmlns:a16="http://schemas.microsoft.com/office/drawing/2014/main" id="{22A74D65-D60C-4129-8A2C-828CE41F6F4B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46235143"/>
              </p:ext>
            </p:extLst>
          </p:nvPr>
        </p:nvGraphicFramePr>
        <p:xfrm>
          <a:off x="346430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CC2F8B52-812C-4546-B2AA-3097D2E60269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274519887"/>
              </p:ext>
            </p:extLst>
          </p:nvPr>
        </p:nvGraphicFramePr>
        <p:xfrm>
          <a:off x="1575124" y="101880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187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8764DFFB-3610-4B34-87A8-69A4523F100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3357B7A9-C7A0-4FCA-BF02-2CBD516CFEB9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054989" y="3767843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B301E17F-9226-495D-B5D5-7B701DC413D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6586C44B-1AC4-4B1C-8585-D506E27C752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0C92730C-2694-4853-8961-AA89E8BE40DB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700379265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28,6%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21,4%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78,6%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000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3"/>
            <a:ext cx="221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Moravskoslezský kraj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A53E31CE-58EF-4784-857E-7BFD1C963BA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FBDC31BE-EE68-461A-959E-F47D7B2DEBFE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54B887CD-65BA-4F98-ABF8-C5528F4A66DC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848177304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5ADA3048-BFCF-4927-904A-66D46D19D997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987529228"/>
              </p:ext>
            </p:extLst>
          </p:nvPr>
        </p:nvGraphicFramePr>
        <p:xfrm>
          <a:off x="2531087" y="101880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733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1D11F102-2EE6-474C-B87C-68B6FCE7AE9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1165E59C-48AC-4B5E-9077-3C5881A99487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054989" y="3767843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FA27A002-603D-498E-8323-36BD6B79940E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F5B8434C-3039-46F4-947E-844732AFFE9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864758AD-9F54-42A6-AA21-AD019AF270C6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047299719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17,1%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839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905251"/>
            <a:ext cx="12191999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Kumulativní počet nově hospitalizovaných pacientů s COVID19: léto 2021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039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Chart 11">
            <a:extLst>
              <a:ext uri="{FF2B5EF4-FFF2-40B4-BE49-F238E27FC236}">
                <a16:creationId xmlns:a16="http://schemas.microsoft.com/office/drawing/2014/main" id="{4E8CECEA-3B52-4ACD-9554-59697980D41A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0968351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Česká republika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44B08C2F-C18A-4674-8737-6CAF4EEADD3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83B3875D-E4DB-4D08-8B8C-25D441730E56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146B382E-1AB4-4280-B24B-6FDF5821A80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C1C8323D-D4C9-4EB5-9A83-D6A5135C2EE7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6" name="Obdélník 15">
              <a:extLst>
                <a:ext uri="{FF2B5EF4-FFF2-40B4-BE49-F238E27FC236}">
                  <a16:creationId xmlns:a16="http://schemas.microsoft.com/office/drawing/2014/main" id="{B035F574-1B0E-4E86-ACA2-FD0FB56CD94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20C10530-9E26-4D45-93E8-ECA0ECB6F08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2706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Hl. m. Praha </a:t>
            </a:r>
          </a:p>
        </p:txBody>
      </p:sp>
      <p:graphicFrame>
        <p:nvGraphicFramePr>
          <p:cNvPr id="66" name="Chart 11">
            <a:extLst>
              <a:ext uri="{FF2B5EF4-FFF2-40B4-BE49-F238E27FC236}">
                <a16:creationId xmlns:a16="http://schemas.microsoft.com/office/drawing/2014/main" id="{E998496D-9785-414D-9E73-85D9A50D50BF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83069750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7" name="TextBox 14">
            <a:extLst>
              <a:ext uri="{FF2B5EF4-FFF2-40B4-BE49-F238E27FC236}">
                <a16:creationId xmlns:a16="http://schemas.microsoft.com/office/drawing/2014/main" id="{7AC7BDF5-B998-41CB-9230-FA4E431427F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68" name="TextBox 31">
            <a:extLst>
              <a:ext uri="{FF2B5EF4-FFF2-40B4-BE49-F238E27FC236}">
                <a16:creationId xmlns:a16="http://schemas.microsoft.com/office/drawing/2014/main" id="{A36A07BC-E5D3-4ADE-AEFF-D8315075E23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3128123E-A0DA-4F50-9F5F-1ED1A0E3E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59150"/>
              </p:ext>
            </p:extLst>
          </p:nvPr>
        </p:nvGraphicFramePr>
        <p:xfrm>
          <a:off x="1149928" y="1279701"/>
          <a:ext cx="11042071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42071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35107690-8282-4469-9CF1-284BCDEBCB5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0F236A14-2836-4F1D-A085-3AE608B9026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26E32111-AF2D-4055-A638-5113517DF29D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952660FB-6D0C-43A8-A546-519E09C56D1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348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191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Česká republika</a:t>
            </a: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5A11BCFC-49AD-487D-BBB2-8BDDECE7C06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11" name="TextBox 31">
            <a:extLst>
              <a:ext uri="{FF2B5EF4-FFF2-40B4-BE49-F238E27FC236}">
                <a16:creationId xmlns:a16="http://schemas.microsoft.com/office/drawing/2014/main" id="{4EF629FA-FAD4-4ADE-A7DF-346A828B23F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981CB6A6-72A9-473F-B599-40385C7CCD96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5719606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E7610424-D73D-4C5C-A95B-9D72D98FA41B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24899798"/>
              </p:ext>
            </p:extLst>
          </p:nvPr>
        </p:nvGraphicFramePr>
        <p:xfrm>
          <a:off x="2061557" y="1018803"/>
          <a:ext cx="7732098" cy="546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32098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6 120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62312458-65A0-441F-908E-931BC7FD4AB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54989" y="3767843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0DFC9795-934F-42BA-94E7-2B7FA4872E5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0C5C1E54-12C3-4C62-B831-4C6047793E0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12" name="TextBox 9">
            <a:extLst>
              <a:ext uri="{FF2B5EF4-FFF2-40B4-BE49-F238E27FC236}">
                <a16:creationId xmlns:a16="http://schemas.microsoft.com/office/drawing/2014/main" id="{B9356918-9AB7-42C4-BB60-0647CB305C3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aphicFrame>
        <p:nvGraphicFramePr>
          <p:cNvPr id="20" name="Tabulka 6">
            <a:extLst>
              <a:ext uri="{FF2B5EF4-FFF2-40B4-BE49-F238E27FC236}">
                <a16:creationId xmlns:a16="http://schemas.microsoft.com/office/drawing/2014/main" id="{712F1247-CD57-4A5E-B67F-46B606F8D7E6}"/>
              </a:ext>
            </a:extLst>
          </p:cNvPr>
          <p:cNvGraphicFramePr>
            <a:graphicFrameLocks noGrp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990546124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36,5%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16,7%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75,4%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83,3%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170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Středočeský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E4ED3497-005E-4D28-B4DD-95E910E4664F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63165055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7865BE95-CE74-437A-9C9F-EDB147734F0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1E74E43A-43ED-4DF3-AAD7-4387BB996216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7CACD029-57E0-4A36-9480-F83A8EE8D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489810"/>
              </p:ext>
            </p:extLst>
          </p:nvPr>
        </p:nvGraphicFramePr>
        <p:xfrm>
          <a:off x="1147157" y="1275858"/>
          <a:ext cx="11011592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1159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474B29DB-4B04-4801-87F2-849EEE1D711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F8F69F9C-657E-49AB-AB84-37D049AD3EF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D307E1A6-F3BE-4851-BE29-3FA94B07A86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43D0F0D1-3ED5-43B8-A68C-A62315E5B627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7803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Jihočeský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F49D6916-5B73-49D0-989C-7AAB9782B442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28013770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D367B8D3-83E4-46A7-8BE6-E24017E2C78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1C339311-F3FC-45AA-BA93-50AF7FA9062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78548248-3107-4482-A988-5CE5E16C4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254961"/>
              </p:ext>
            </p:extLst>
          </p:nvPr>
        </p:nvGraphicFramePr>
        <p:xfrm>
          <a:off x="1146017" y="1281861"/>
          <a:ext cx="9975273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75273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E44DDF5A-577C-4AA7-87FC-0E64EB2ECA0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292BEC90-A1C4-49A9-AA2C-1B1BA01F39A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E19C9FAC-48AA-47BC-8D50-BE6E542ACE4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88C57D03-D934-456C-B6AC-8F698BCFF12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9190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Plzeňský kraj 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23D880E9-87C9-499C-8E1C-7F64548C6242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98357681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7A1B654A-5077-4428-AD2A-B0213639195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3AF47D3F-A169-45DA-8EE2-DADF6BF9D7DB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5D8CB8F9-A6ED-4D08-98A2-AACC74EFB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227306"/>
              </p:ext>
            </p:extLst>
          </p:nvPr>
        </p:nvGraphicFramePr>
        <p:xfrm>
          <a:off x="1141614" y="1279701"/>
          <a:ext cx="980901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0901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8A9B93CC-BC30-4AAE-8409-28EF20F384A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2617183F-B343-42FD-96B4-064CF2939C3B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8DEE7738-3935-457E-A3CB-054F44F4D09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7F51DEFA-B07A-47BF-9657-536279E863A9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83143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Karlovarský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A6C191E5-1DBC-437D-844B-3B6A8EA47848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89471092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E2D955D9-E409-437E-8523-D0D93850C28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50FB6CB7-3018-460E-880B-A99DA2B060D3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B4FF0AEB-FDBF-4CF9-88E1-85595AC68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308047"/>
              </p:ext>
            </p:extLst>
          </p:nvPr>
        </p:nvGraphicFramePr>
        <p:xfrm>
          <a:off x="1145769" y="1279701"/>
          <a:ext cx="10066713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6713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17D75A54-569A-431A-A2F4-5A98DA0D288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FC5FA26A-EAE0-48BC-856A-5977D2763B2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37DA2F90-322E-46F5-A710-2DE00DA5BCB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3C56C9DD-4E20-4B3E-976C-583FCE6B988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33171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Ústecký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6D924F2-AA92-45A3-84B7-C5775C83CD64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94267872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2FB8DF6D-ADDA-437C-A69B-1A524D1180E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EC7C7F78-5E46-47A8-86B3-D6F0B274EC6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E0782CEE-D8F2-4302-B0C1-E17F0CB86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51776"/>
              </p:ext>
            </p:extLst>
          </p:nvPr>
        </p:nvGraphicFramePr>
        <p:xfrm>
          <a:off x="1144435" y="1277062"/>
          <a:ext cx="10791225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912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C7BDB643-1478-4D03-A757-E35F305B33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6A69C8A6-C329-4E81-AB45-C7E2CB98F26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8F49613C-F768-43BE-851D-C37B2EA6410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026E1F50-25EE-4AB3-9549-BFFF8EC8B1B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75266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Liberecký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F90F9077-8C85-44A0-B0BB-D14D523B79AD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22888577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BE3E1450-4AF5-48CF-89D5-9E060A5EC22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A1DDEB2B-507F-4632-B1D4-41F842E012A8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A587C9A0-3C20-46A2-9474-7CDCACA0D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773946"/>
              </p:ext>
            </p:extLst>
          </p:nvPr>
        </p:nvGraphicFramePr>
        <p:xfrm>
          <a:off x="1144803" y="1279701"/>
          <a:ext cx="10222516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22516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28597A63-AB8E-44D5-99FF-DE5B5CFE848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30F7A42E-A26B-4299-80B0-8D060C1CD0E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6D0F063A-17E8-4730-885E-6AC822208B7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7649ACC3-2E84-4619-9845-667358CE0FD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79845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Královéhradecký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FC55D502-39AC-4943-8479-5E7A1EB1078F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26171047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106E2B65-1636-4931-8D3C-DD6DE676E7D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886D2666-71D8-4721-99A2-1F809E538FC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EFC0C138-0777-4595-B9CD-D771C4505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239936"/>
              </p:ext>
            </p:extLst>
          </p:nvPr>
        </p:nvGraphicFramePr>
        <p:xfrm>
          <a:off x="1138842" y="1281861"/>
          <a:ext cx="1037558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7558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33BE3305-E25B-4776-950E-C7C8DD8C916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3F493052-6DE5-4B58-B3E4-BB6E06CA762F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51CF4224-B1F5-4900-9E06-0E230EBF894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90F55052-91DB-4127-9E6C-2BB3AE0FF0C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7317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Pardubický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CC033B7C-26AB-4DC6-9B39-95145B680B9F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69044438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D34CCD73-002D-4229-AE99-E698E154C44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84DC0D1D-9DC8-4852-AFEF-9BFFDFB92260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E733CDDE-E976-45DA-B05A-F171F6DF8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690141"/>
              </p:ext>
            </p:extLst>
          </p:nvPr>
        </p:nvGraphicFramePr>
        <p:xfrm>
          <a:off x="1137426" y="1281861"/>
          <a:ext cx="10889673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89673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BEA5E008-9CEC-4A73-9213-AD6E34EE0ED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EBE861E0-4C20-4C1F-B1D4-3A0FDE0E2F7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6D003CD9-BC16-4BE9-80AD-60AF3897A33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B33D3E9D-44DD-46A0-B6E3-CFC5381C4F7B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1246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Kraj Vysočina </a:t>
            </a:r>
          </a:p>
        </p:txBody>
      </p:sp>
      <p:graphicFrame>
        <p:nvGraphicFramePr>
          <p:cNvPr id="43" name="Chart 11">
            <a:extLst>
              <a:ext uri="{FF2B5EF4-FFF2-40B4-BE49-F238E27FC236}">
                <a16:creationId xmlns:a16="http://schemas.microsoft.com/office/drawing/2014/main" id="{277460B5-9376-4B3C-9228-43EB4B43CB19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85641431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5" name="TextBox 14">
            <a:extLst>
              <a:ext uri="{FF2B5EF4-FFF2-40B4-BE49-F238E27FC236}">
                <a16:creationId xmlns:a16="http://schemas.microsoft.com/office/drawing/2014/main" id="{A3DD7205-BB53-4CA9-9B8C-DC1EA76DB5B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6" name="TextBox 31">
            <a:extLst>
              <a:ext uri="{FF2B5EF4-FFF2-40B4-BE49-F238E27FC236}">
                <a16:creationId xmlns:a16="http://schemas.microsoft.com/office/drawing/2014/main" id="{10DBCC7E-81F8-4081-AFB7-7B947371A31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2DE524D5-BF37-4E4A-8333-377052C2B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05135"/>
              </p:ext>
            </p:extLst>
          </p:nvPr>
        </p:nvGraphicFramePr>
        <p:xfrm>
          <a:off x="1138845" y="1280909"/>
          <a:ext cx="11086407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6407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AFD4772B-5003-485F-97EF-DDC56B7956F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2723E61E-9945-4A95-B1DF-513165E963D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8DE36195-B64D-4D12-AB6B-70C077967C7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FA2F9728-63C9-46FD-A094-B8BD44DAC5A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7063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Jihomoravský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16C4A62-2A58-4D54-BE91-5BF8A30703E3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57881026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86490F37-2ABB-47C3-BCFC-6242166A71D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9983F39D-EB4F-4218-AFDC-3F302D447C1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D751DA54-44C0-4B73-9885-980436612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150037"/>
              </p:ext>
            </p:extLst>
          </p:nvPr>
        </p:nvGraphicFramePr>
        <p:xfrm>
          <a:off x="1144016" y="1279701"/>
          <a:ext cx="11047984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47984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BE56DBF0-6187-4702-BBAA-D6CD01466BA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E4BC79C3-302F-41F4-AF1F-E6D4903DA0D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E528F536-06A4-4E34-9CA3-1DEA3B7B24D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9182710D-19F8-4DD1-A2E7-447005CE7E84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3914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40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Hl. m. Praha</a:t>
            </a:r>
          </a:p>
        </p:txBody>
      </p:sp>
      <p:sp>
        <p:nvSpPr>
          <p:cNvPr id="34" name="TextBox 14">
            <a:extLst>
              <a:ext uri="{FF2B5EF4-FFF2-40B4-BE49-F238E27FC236}">
                <a16:creationId xmlns:a16="http://schemas.microsoft.com/office/drawing/2014/main" id="{B12126DC-CB63-4F50-9BE3-FD79DD2C75D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1" name="TextBox 31">
            <a:extLst>
              <a:ext uri="{FF2B5EF4-FFF2-40B4-BE49-F238E27FC236}">
                <a16:creationId xmlns:a16="http://schemas.microsoft.com/office/drawing/2014/main" id="{E88FF69C-1BFD-4C49-8F7F-4020357ADBBC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6" name="Chart 11">
            <a:extLst>
              <a:ext uri="{FF2B5EF4-FFF2-40B4-BE49-F238E27FC236}">
                <a16:creationId xmlns:a16="http://schemas.microsoft.com/office/drawing/2014/main" id="{7C23ADE8-9D8A-4C0D-96DB-7D6C4DAED979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75290533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1664A475-26EB-4F58-9146-C5BA8BF4646C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554627495"/>
              </p:ext>
            </p:extLst>
          </p:nvPr>
        </p:nvGraphicFramePr>
        <p:xfrm>
          <a:off x="1744421" y="1018804"/>
          <a:ext cx="5144400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4400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500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989887B2-9D95-4745-890A-F4E7DF3AD67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985854" y="268202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FCB0F3B0-2E34-4718-B978-9A3FAD155F4F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0054989" y="3134800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63694FD7-3EB1-4050-90D7-D5E654D5D10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476131E0-EF59-4290-9D6B-FF72D88DF8E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1E4A45C4-3742-4057-891F-2D9C55D9F768}"/>
              </a:ext>
            </a:extLst>
          </p:cNvPr>
          <p:cNvGraphicFramePr>
            <a:graphicFrameLocks noGrp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768388964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29,8%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14,9%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156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Olomoucký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8FDBC2A4-1FFC-40D3-BE29-1A2110955BB2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12453259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A9180848-8ACE-4662-A6B8-4D1FEF90765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513E50F7-08A3-4165-90F1-A27AC8182713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CE7E469F-7CF9-4EFD-830C-5ABC13E32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938243"/>
              </p:ext>
            </p:extLst>
          </p:nvPr>
        </p:nvGraphicFramePr>
        <p:xfrm>
          <a:off x="1147156" y="1277206"/>
          <a:ext cx="11053157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3157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DF49B9B2-2C73-4E19-9539-F064006E190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DADF5C6D-F38F-44B9-8CDA-A9535183669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F97F85B3-E5FE-4B17-BBE7-AB13AD43D48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DF0D68BF-48AE-4977-8FCD-EE40A1A48359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54021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Zlínský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0950AD9F-B546-4431-8A00-70BDA6608DC5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80423539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7E86086D-FE3A-4D31-821A-B1D54274924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5349A3B2-DBE1-4265-A696-1067DB77B4BC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53085F3A-42D0-4CF0-A974-C7D711A14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638817"/>
              </p:ext>
            </p:extLst>
          </p:nvPr>
        </p:nvGraphicFramePr>
        <p:xfrm>
          <a:off x="1152698" y="1281861"/>
          <a:ext cx="1061942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1942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CC70C529-A27A-4C00-A686-37281144E50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B12177B9-59A8-4BD1-A921-3D912B0610B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C0C47A72-D0EE-486E-96C4-EBDE10819158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1869B936-76CB-4068-B883-6BCE60B2F16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7282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Moravskoslezský kraj </a:t>
            </a:r>
          </a:p>
        </p:txBody>
      </p:sp>
      <p:graphicFrame>
        <p:nvGraphicFramePr>
          <p:cNvPr id="59" name="Chart 11">
            <a:extLst>
              <a:ext uri="{FF2B5EF4-FFF2-40B4-BE49-F238E27FC236}">
                <a16:creationId xmlns:a16="http://schemas.microsoft.com/office/drawing/2014/main" id="{066FEF38-C65D-4C45-9E6B-FD56DCF6DD5F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60381909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0" name="TextBox 14">
            <a:extLst>
              <a:ext uri="{FF2B5EF4-FFF2-40B4-BE49-F238E27FC236}">
                <a16:creationId xmlns:a16="http://schemas.microsoft.com/office/drawing/2014/main" id="{1CDFEF0A-0459-4DFE-8B3A-59484C30EAB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61" name="TextBox 31">
            <a:extLst>
              <a:ext uri="{FF2B5EF4-FFF2-40B4-BE49-F238E27FC236}">
                <a16:creationId xmlns:a16="http://schemas.microsoft.com/office/drawing/2014/main" id="{5DC1231B-4B30-46A0-B908-B6CD982BF205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989232C4-A6C3-4BC3-814B-5AC8A24F4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793845"/>
              </p:ext>
            </p:extLst>
          </p:nvPr>
        </p:nvGraphicFramePr>
        <p:xfrm>
          <a:off x="1147157" y="1277062"/>
          <a:ext cx="10447681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47681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01ECE784-C851-4302-8DC2-BA62A55EC61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71DC46BA-64D3-4F34-A7E2-FA3D5B75D67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BD9D7414-3E77-49D9-B34C-6B4AB994B978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6DE7B24B-466D-44CC-8D8F-3A90CA80529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034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4"/>
            <a:ext cx="195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Středočeský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C59ECBB6-41A1-4BA9-B10E-8433AC0C61E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9DEAAE62-1B5A-4C59-A583-32677EF54463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D845260F-76F3-4DC0-92CA-9A8A6F5F1A50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30493804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005B9F19-304A-4AB9-B026-9CB87A79F66B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822753419"/>
              </p:ext>
            </p:extLst>
          </p:nvPr>
        </p:nvGraphicFramePr>
        <p:xfrm>
          <a:off x="2082200" y="101880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537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EABC6820-88EC-4952-BFEF-CFC5362F632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13990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CFC62F21-4438-4584-A4DF-6C86B5C030F0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054989" y="3767843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4F94AF42-8D7A-4D82-A8EF-4167838015D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13671CC7-0F72-4CD6-875A-CE77494830EB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F9EC1F91-D8B1-4134-9E5A-B763C8A63842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624499942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31,6%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31,6%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41,7%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60,0%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42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4"/>
            <a:ext cx="157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Jihočeský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F9119BC4-926B-46AD-B41B-FF443C334A8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0D93AD84-1868-4865-B2E3-6656A0AA351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C75B57B6-4CC4-47ED-A03F-DEB7D6B2AFFD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889150470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E2CC88DA-88DC-4D1A-A22F-2C2FCA404FFB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128307760"/>
              </p:ext>
            </p:extLst>
          </p:nvPr>
        </p:nvGraphicFramePr>
        <p:xfrm>
          <a:off x="1844650" y="101880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609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42116359-A2A4-4C07-A690-42C091F80A7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311E8FB0-C241-498D-81A0-BE0E8E303AAE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054989" y="3767843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79FB172C-452A-452B-9F97-B47D041E88D8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8C7A0094-BAAF-4F1A-BCAE-D0280CF3270E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F0FBB8A3-10B1-49BB-B492-34337F83D153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226411419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27,6%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13,8%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30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3"/>
            <a:ext cx="164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Plzeňský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D70139D7-F2E5-41A5-AC4E-9F0123C750B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E30A9BCE-FD53-4812-8550-89923ACAB987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B33C1E1B-08DF-40E7-9EDA-3E2F9058C517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8342200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61BCFB7A-66A4-4617-B469-A1DBEEEC5EFC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468397775"/>
              </p:ext>
            </p:extLst>
          </p:nvPr>
        </p:nvGraphicFramePr>
        <p:xfrm>
          <a:off x="1758004" y="101880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420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6EAB70E8-3DC9-4710-BD52-B3BDB12D7AE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2802602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94D27E1D-70E1-46CD-A194-3C5B21950D4C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054989" y="3255379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CFD94F95-60C1-4851-9BDF-FD1F00C078A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54655968-BFBD-45A6-8008-CA6B2ECE0B04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90A49959-AD94-4D61-A0EB-EE144E7E27B0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788275315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57,9%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23,7%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66,7%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66,7%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065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4"/>
            <a:ext cx="176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Karlovarský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2E62DF0C-C6D3-4467-8F83-683C79B50AB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842475C9-3430-4801-B2E6-E70086C59459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F2B6DDC4-A66D-4B11-B66A-3446CB89F035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782657435"/>
              </p:ext>
            </p:extLst>
          </p:nvPr>
        </p:nvGraphicFramePr>
        <p:xfrm>
          <a:off x="346430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494B22AB-4815-455C-BE67-B59B9F7FD614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30420901"/>
              </p:ext>
            </p:extLst>
          </p:nvPr>
        </p:nvGraphicFramePr>
        <p:xfrm>
          <a:off x="2065573" y="101880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106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F1DA24AD-4286-47DC-8255-59BCC9CDD29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750665" y="3190779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1EA920A1-25EA-480F-837E-333666CFC751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9735392" y="3643556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64BDE2BF-6CC9-417E-A427-1F97E393363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110E4CF7-09ED-4B66-AF29-F4EFDBA45EE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A6586E05-07D4-48D3-AE04-DC7879EBDBCC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814117161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27,3%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50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>
            <p:custDataLst>
              <p:tags r:id="rId1"/>
            </p:custDataLst>
          </p:nvPr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76126" y="1018804"/>
            <a:ext cx="166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Ústecký kraj</a:t>
            </a:r>
          </a:p>
        </p:txBody>
      </p:sp>
      <p:sp>
        <p:nvSpPr>
          <p:cNvPr id="29" name="TextBox 14">
            <a:extLst>
              <a:ext uri="{FF2B5EF4-FFF2-40B4-BE49-F238E27FC236}">
                <a16:creationId xmlns:a16="http://schemas.microsoft.com/office/drawing/2014/main" id="{FBA101FA-B76B-483A-800B-E717409FC3B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BF1FA180-0E5A-4B38-BF3F-DFB1C02570D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4" name="Chart 11">
            <a:extLst>
              <a:ext uri="{FF2B5EF4-FFF2-40B4-BE49-F238E27FC236}">
                <a16:creationId xmlns:a16="http://schemas.microsoft.com/office/drawing/2014/main" id="{2B5B8727-0E3C-4968-B333-F295467EC169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548108316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261249D4-3D81-4C73-A16C-44BE7C6072A7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748636923"/>
              </p:ext>
            </p:extLst>
          </p:nvPr>
        </p:nvGraphicFramePr>
        <p:xfrm>
          <a:off x="1666564" y="101880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389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D554EFA6-5EFF-4FBC-9726-63B7D9432F5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2443019E-419B-4DE9-9D9E-01D0737AAB16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10054989" y="3767843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9DC21165-0714-40E1-8D10-34EA82184508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8F23BB65-688E-4DF0-93C9-8D81E8A0090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6158F830-2683-4DA5-8FA7-14E48805DBAC}"/>
              </a:ext>
            </a:extLst>
          </p:cNvPr>
          <p:cNvGraphicFramePr>
            <a:graphicFrameLocks noGrp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046122489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7,3%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939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4"/>
            <a:ext cx="164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Liberecký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AC0B4195-E499-4EAD-9168-A66E81D0027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C45C9AA8-80AD-402D-A245-E8AC18E0969C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ED58F901-FACD-44BF-A427-21B383CA4CA4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2045981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F39A3F26-3933-4877-95EA-ACD985EC8E8C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86228595"/>
              </p:ext>
            </p:extLst>
          </p:nvPr>
        </p:nvGraphicFramePr>
        <p:xfrm>
          <a:off x="1874382" y="101880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291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5C54822A-1438-42D8-85B2-7594715B160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BCD75013-BDF6-4437-89D4-DAE4E31EC342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054989" y="3767843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D1D6B6C5-6CBE-4674-99A8-1006BEB1A24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184A45C6-248D-4CDE-AC16-13782163FC4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F18C5637-8ECD-4FAC-968E-1173D99F7132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038287185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0699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KIP0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KIP03" id="{3B2E77E7-3A16-4B32-A7F5-08967F30F02F}" vid="{206E0270-D0A4-4D15-ABB7-D7AD000546A2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</TotalTime>
  <Words>1683</Words>
  <Application>Microsoft Office PowerPoint</Application>
  <PresentationFormat>Širokoúhlá obrazovka</PresentationFormat>
  <Paragraphs>678</Paragraphs>
  <Slides>32</Slides>
  <Notes>30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Motiv Office</vt:lpstr>
      <vt:lpstr>KKIP03</vt:lpstr>
      <vt:lpstr>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Prediktivní model epidemie COVID-19 v ČR</dc:title>
  <dc:creator>Benešová Klára Mgr.</dc:creator>
  <cp:lastModifiedBy>Jaroš Jakub Ing.</cp:lastModifiedBy>
  <cp:revision>245</cp:revision>
  <dcterms:created xsi:type="dcterms:W3CDTF">2021-03-07T17:05:03Z</dcterms:created>
  <dcterms:modified xsi:type="dcterms:W3CDTF">2021-09-12T14:14:21Z</dcterms:modified>
</cp:coreProperties>
</file>