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1428" r:id="rId2"/>
    <p:sldId id="1551" r:id="rId3"/>
    <p:sldId id="1552" r:id="rId4"/>
    <p:sldId id="1781" r:id="rId5"/>
    <p:sldId id="1866" r:id="rId6"/>
    <p:sldId id="1574" r:id="rId7"/>
    <p:sldId id="1592" r:id="rId8"/>
    <p:sldId id="1593" r:id="rId9"/>
    <p:sldId id="1868" r:id="rId10"/>
    <p:sldId id="1869" r:id="rId11"/>
    <p:sldId id="1870" r:id="rId12"/>
    <p:sldId id="1871" r:id="rId13"/>
    <p:sldId id="1872" r:id="rId14"/>
    <p:sldId id="1873" r:id="rId15"/>
    <p:sldId id="1874" r:id="rId16"/>
    <p:sldId id="1875" r:id="rId17"/>
    <p:sldId id="1876" r:id="rId18"/>
    <p:sldId id="1877" r:id="rId19"/>
    <p:sldId id="1878" r:id="rId20"/>
    <p:sldId id="1879" r:id="rId21"/>
    <p:sldId id="1880" r:id="rId22"/>
    <p:sldId id="1881" r:id="rId23"/>
    <p:sldId id="1882" r:id="rId24"/>
    <p:sldId id="1883" r:id="rId25"/>
    <p:sldId id="1474" r:id="rId26"/>
    <p:sldId id="1481" r:id="rId27"/>
    <p:sldId id="1482" r:id="rId28"/>
    <p:sldId id="1475" r:id="rId29"/>
    <p:sldId id="1483" r:id="rId30"/>
    <p:sldId id="1484" r:id="rId31"/>
    <p:sldId id="1476" r:id="rId32"/>
    <p:sldId id="1523" r:id="rId33"/>
    <p:sldId id="1524" r:id="rId34"/>
    <p:sldId id="1595" r:id="rId35"/>
    <p:sldId id="1639" r:id="rId36"/>
    <p:sldId id="1802" r:id="rId37"/>
    <p:sldId id="1829" r:id="rId38"/>
    <p:sldId id="1823" r:id="rId39"/>
    <p:sldId id="1845" r:id="rId40"/>
    <p:sldId id="1864" r:id="rId4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6" d="100"/>
          <a:sy n="106" d="100"/>
        </p:scale>
        <p:origin x="270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4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List1!$B$1:$R$1</c:f>
              <c:strCache>
                <c:ptCount val="17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0.91500000000000004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List1!$B$2:$B$376</c:f>
              <c:numCache>
                <c:formatCode>General</c:formatCode>
                <c:ptCount val="37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13</c:v>
                </c:pt>
                <c:pt idx="18">
                  <c:v>14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22</c:v>
                </c:pt>
                <c:pt idx="24">
                  <c:v>23</c:v>
                </c:pt>
                <c:pt idx="25">
                  <c:v>28</c:v>
                </c:pt>
                <c:pt idx="26">
                  <c:v>33</c:v>
                </c:pt>
                <c:pt idx="27">
                  <c:v>36</c:v>
                </c:pt>
                <c:pt idx="28">
                  <c:v>41</c:v>
                </c:pt>
                <c:pt idx="29">
                  <c:v>69</c:v>
                </c:pt>
                <c:pt idx="30">
                  <c:v>99</c:v>
                </c:pt>
                <c:pt idx="31">
                  <c:v>159</c:v>
                </c:pt>
                <c:pt idx="32">
                  <c:v>195</c:v>
                </c:pt>
                <c:pt idx="33">
                  <c:v>249</c:v>
                </c:pt>
                <c:pt idx="34">
                  <c:v>386</c:v>
                </c:pt>
                <c:pt idx="35">
                  <c:v>468</c:v>
                </c:pt>
                <c:pt idx="36">
                  <c:v>513</c:v>
                </c:pt>
                <c:pt idx="37">
                  <c:v>591</c:v>
                </c:pt>
                <c:pt idx="38">
                  <c:v>730</c:v>
                </c:pt>
                <c:pt idx="39">
                  <c:v>760</c:v>
                </c:pt>
                <c:pt idx="40">
                  <c:v>771</c:v>
                </c:pt>
                <c:pt idx="41">
                  <c:v>909</c:v>
                </c:pt>
                <c:pt idx="42">
                  <c:v>1131</c:v>
                </c:pt>
                <c:pt idx="43">
                  <c:v>1312</c:v>
                </c:pt>
                <c:pt idx="44">
                  <c:v>1502</c:v>
                </c:pt>
                <c:pt idx="45">
                  <c:v>1706</c:v>
                </c:pt>
                <c:pt idx="46">
                  <c:v>1861</c:v>
                </c:pt>
                <c:pt idx="47">
                  <c:v>1902</c:v>
                </c:pt>
                <c:pt idx="48">
                  <c:v>2144</c:v>
                </c:pt>
                <c:pt idx="49">
                  <c:v>2340</c:v>
                </c:pt>
                <c:pt idx="50">
                  <c:v>2666</c:v>
                </c:pt>
                <c:pt idx="51">
                  <c:v>2892</c:v>
                </c:pt>
                <c:pt idx="52">
                  <c:v>3307</c:v>
                </c:pt>
                <c:pt idx="53">
                  <c:v>3534</c:v>
                </c:pt>
                <c:pt idx="54">
                  <c:v>3728</c:v>
                </c:pt>
                <c:pt idx="55">
                  <c:v>4115</c:v>
                </c:pt>
                <c:pt idx="56">
                  <c:v>4636</c:v>
                </c:pt>
                <c:pt idx="57">
                  <c:v>4896</c:v>
                </c:pt>
                <c:pt idx="58">
                  <c:v>5431</c:v>
                </c:pt>
                <c:pt idx="59">
                  <c:v>6018</c:v>
                </c:pt>
                <c:pt idx="60">
                  <c:v>6354</c:v>
                </c:pt>
                <c:pt idx="61">
                  <c:v>6566</c:v>
                </c:pt>
                <c:pt idx="62">
                  <c:v>6896</c:v>
                </c:pt>
                <c:pt idx="63">
                  <c:v>7228</c:v>
                </c:pt>
                <c:pt idx="64">
                  <c:v>7651</c:v>
                </c:pt>
                <c:pt idx="65">
                  <c:v>8184</c:v>
                </c:pt>
                <c:pt idx="66">
                  <c:v>8671</c:v>
                </c:pt>
                <c:pt idx="67">
                  <c:v>8885</c:v>
                </c:pt>
                <c:pt idx="68">
                  <c:v>8963</c:v>
                </c:pt>
                <c:pt idx="69">
                  <c:v>9164</c:v>
                </c:pt>
                <c:pt idx="70">
                  <c:v>9549</c:v>
                </c:pt>
                <c:pt idx="71">
                  <c:v>10223</c:v>
                </c:pt>
                <c:pt idx="72">
                  <c:v>10722</c:v>
                </c:pt>
                <c:pt idx="73">
                  <c:v>11201</c:v>
                </c:pt>
                <c:pt idx="74">
                  <c:v>11380</c:v>
                </c:pt>
                <c:pt idx="75">
                  <c:v>11544</c:v>
                </c:pt>
                <c:pt idx="76">
                  <c:v>11925</c:v>
                </c:pt>
                <c:pt idx="77">
                  <c:v>12062</c:v>
                </c:pt>
                <c:pt idx="78">
                  <c:v>12331</c:v>
                </c:pt>
                <c:pt idx="79">
                  <c:v>12600</c:v>
                </c:pt>
                <c:pt idx="80">
                  <c:v>12838</c:v>
                </c:pt>
                <c:pt idx="81">
                  <c:v>12932</c:v>
                </c:pt>
                <c:pt idx="82">
                  <c:v>13023</c:v>
                </c:pt>
                <c:pt idx="83">
                  <c:v>13402</c:v>
                </c:pt>
                <c:pt idx="84">
                  <c:v>13600</c:v>
                </c:pt>
                <c:pt idx="85">
                  <c:v>13723</c:v>
                </c:pt>
                <c:pt idx="86">
                  <c:v>13918</c:v>
                </c:pt>
                <c:pt idx="87">
                  <c:v>14056</c:v>
                </c:pt>
                <c:pt idx="88">
                  <c:v>14134</c:v>
                </c:pt>
                <c:pt idx="89">
                  <c:v>14162</c:v>
                </c:pt>
                <c:pt idx="90">
                  <c:v>14377</c:v>
                </c:pt>
                <c:pt idx="91">
                  <c:v>14500</c:v>
                </c:pt>
                <c:pt idx="92">
                  <c:v>14632</c:v>
                </c:pt>
                <c:pt idx="93">
                  <c:v>14764</c:v>
                </c:pt>
                <c:pt idx="94">
                  <c:v>14903</c:v>
                </c:pt>
                <c:pt idx="95">
                  <c:v>14992</c:v>
                </c:pt>
                <c:pt idx="96">
                  <c:v>15012</c:v>
                </c:pt>
                <c:pt idx="97">
                  <c:v>15154</c:v>
                </c:pt>
                <c:pt idx="98">
                  <c:v>15243</c:v>
                </c:pt>
                <c:pt idx="99">
                  <c:v>15384</c:v>
                </c:pt>
                <c:pt idx="100">
                  <c:v>15467</c:v>
                </c:pt>
                <c:pt idx="101">
                  <c:v>15696</c:v>
                </c:pt>
                <c:pt idx="102">
                  <c:v>15763</c:v>
                </c:pt>
                <c:pt idx="103">
                  <c:v>15813</c:v>
                </c:pt>
                <c:pt idx="104">
                  <c:v>15961</c:v>
                </c:pt>
                <c:pt idx="105">
                  <c:v>16094</c:v>
                </c:pt>
                <c:pt idx="106">
                  <c:v>16194</c:v>
                </c:pt>
                <c:pt idx="107">
                  <c:v>16262</c:v>
                </c:pt>
                <c:pt idx="108">
                  <c:v>16477</c:v>
                </c:pt>
                <c:pt idx="109">
                  <c:v>16536</c:v>
                </c:pt>
                <c:pt idx="110">
                  <c:v>16557</c:v>
                </c:pt>
                <c:pt idx="111">
                  <c:v>16736</c:v>
                </c:pt>
                <c:pt idx="112">
                  <c:v>16910</c:v>
                </c:pt>
                <c:pt idx="113">
                  <c:v>17032</c:v>
                </c:pt>
                <c:pt idx="114">
                  <c:v>17050</c:v>
                </c:pt>
                <c:pt idx="115">
                  <c:v>17121</c:v>
                </c:pt>
                <c:pt idx="116">
                  <c:v>17198</c:v>
                </c:pt>
                <c:pt idx="117">
                  <c:v>17295</c:v>
                </c:pt>
                <c:pt idx="118">
                  <c:v>17460</c:v>
                </c:pt>
                <c:pt idx="119">
                  <c:v>17646</c:v>
                </c:pt>
                <c:pt idx="120">
                  <c:v>17789</c:v>
                </c:pt>
                <c:pt idx="121">
                  <c:v>17922</c:v>
                </c:pt>
                <c:pt idx="122">
                  <c:v>17986</c:v>
                </c:pt>
                <c:pt idx="123">
                  <c:v>18045</c:v>
                </c:pt>
                <c:pt idx="124">
                  <c:v>18086</c:v>
                </c:pt>
                <c:pt idx="125">
                  <c:v>18353</c:v>
                </c:pt>
                <c:pt idx="126">
                  <c:v>18504</c:v>
                </c:pt>
                <c:pt idx="127">
                  <c:v>18668</c:v>
                </c:pt>
                <c:pt idx="128">
                  <c:v>18899</c:v>
                </c:pt>
                <c:pt idx="129">
                  <c:v>19083</c:v>
                </c:pt>
                <c:pt idx="130">
                  <c:v>19143</c:v>
                </c:pt>
                <c:pt idx="131">
                  <c:v>19171</c:v>
                </c:pt>
                <c:pt idx="132">
                  <c:v>19409</c:v>
                </c:pt>
                <c:pt idx="133">
                  <c:v>19534</c:v>
                </c:pt>
                <c:pt idx="134">
                  <c:v>19709</c:v>
                </c:pt>
                <c:pt idx="135">
                  <c:v>19806</c:v>
                </c:pt>
                <c:pt idx="136">
                  <c:v>19891</c:v>
                </c:pt>
                <c:pt idx="137">
                  <c:v>19926</c:v>
                </c:pt>
                <c:pt idx="138">
                  <c:v>19971</c:v>
                </c:pt>
                <c:pt idx="139">
                  <c:v>20131</c:v>
                </c:pt>
                <c:pt idx="140">
                  <c:v>20209</c:v>
                </c:pt>
                <c:pt idx="141">
                  <c:v>20355</c:v>
                </c:pt>
                <c:pt idx="142">
                  <c:v>20461</c:v>
                </c:pt>
                <c:pt idx="143">
                  <c:v>20575</c:v>
                </c:pt>
                <c:pt idx="144">
                  <c:v>20628</c:v>
                </c:pt>
                <c:pt idx="145">
                  <c:v>20652</c:v>
                </c:pt>
                <c:pt idx="146">
                  <c:v>20737</c:v>
                </c:pt>
                <c:pt idx="147">
                  <c:v>20778</c:v>
                </c:pt>
                <c:pt idx="148">
                  <c:v>20871</c:v>
                </c:pt>
                <c:pt idx="149">
                  <c:v>20936</c:v>
                </c:pt>
                <c:pt idx="150">
                  <c:v>20973</c:v>
                </c:pt>
                <c:pt idx="151">
                  <c:v>21022</c:v>
                </c:pt>
                <c:pt idx="152">
                  <c:v>21031</c:v>
                </c:pt>
                <c:pt idx="153">
                  <c:v>21136</c:v>
                </c:pt>
                <c:pt idx="154">
                  <c:v>21230</c:v>
                </c:pt>
                <c:pt idx="155">
                  <c:v>21332</c:v>
                </c:pt>
                <c:pt idx="156">
                  <c:v>21414</c:v>
                </c:pt>
                <c:pt idx="157">
                  <c:v>21498</c:v>
                </c:pt>
                <c:pt idx="158">
                  <c:v>21540</c:v>
                </c:pt>
                <c:pt idx="159">
                  <c:v>21556</c:v>
                </c:pt>
                <c:pt idx="160">
                  <c:v>21619</c:v>
                </c:pt>
                <c:pt idx="161">
                  <c:v>21683</c:v>
                </c:pt>
                <c:pt idx="162">
                  <c:v>21750</c:v>
                </c:pt>
                <c:pt idx="163">
                  <c:v>21815</c:v>
                </c:pt>
                <c:pt idx="164">
                  <c:v>21867</c:v>
                </c:pt>
                <c:pt idx="165">
                  <c:v>21875</c:v>
                </c:pt>
                <c:pt idx="166">
                  <c:v>21887</c:v>
                </c:pt>
                <c:pt idx="167">
                  <c:v>21924</c:v>
                </c:pt>
                <c:pt idx="168">
                  <c:v>21942</c:v>
                </c:pt>
                <c:pt idx="169">
                  <c:v>21972</c:v>
                </c:pt>
                <c:pt idx="170">
                  <c:v>21999</c:v>
                </c:pt>
                <c:pt idx="171">
                  <c:v>22025</c:v>
                </c:pt>
                <c:pt idx="172">
                  <c:v>22043</c:v>
                </c:pt>
                <c:pt idx="173">
                  <c:v>22048</c:v>
                </c:pt>
                <c:pt idx="174">
                  <c:v>22138</c:v>
                </c:pt>
                <c:pt idx="175">
                  <c:v>22173</c:v>
                </c:pt>
                <c:pt idx="176">
                  <c:v>22208</c:v>
                </c:pt>
                <c:pt idx="177">
                  <c:v>22254</c:v>
                </c:pt>
                <c:pt idx="178">
                  <c:v>22300</c:v>
                </c:pt>
                <c:pt idx="179">
                  <c:v>22309</c:v>
                </c:pt>
                <c:pt idx="180">
                  <c:v>22312</c:v>
                </c:pt>
                <c:pt idx="181">
                  <c:v>22390</c:v>
                </c:pt>
                <c:pt idx="182">
                  <c:v>22418</c:v>
                </c:pt>
                <c:pt idx="183">
                  <c:v>22464</c:v>
                </c:pt>
                <c:pt idx="184">
                  <c:v>22473</c:v>
                </c:pt>
                <c:pt idx="185">
                  <c:v>22495</c:v>
                </c:pt>
                <c:pt idx="186">
                  <c:v>22499</c:v>
                </c:pt>
                <c:pt idx="187">
                  <c:v>22504</c:v>
                </c:pt>
                <c:pt idx="188">
                  <c:v>22530</c:v>
                </c:pt>
                <c:pt idx="189">
                  <c:v>22600</c:v>
                </c:pt>
                <c:pt idx="190">
                  <c:v>22655</c:v>
                </c:pt>
                <c:pt idx="191">
                  <c:v>22667</c:v>
                </c:pt>
                <c:pt idx="192">
                  <c:v>22692</c:v>
                </c:pt>
                <c:pt idx="193">
                  <c:v>22701</c:v>
                </c:pt>
                <c:pt idx="194">
                  <c:v>22707</c:v>
                </c:pt>
                <c:pt idx="195">
                  <c:v>22733</c:v>
                </c:pt>
                <c:pt idx="196">
                  <c:v>22754</c:v>
                </c:pt>
                <c:pt idx="197">
                  <c:v>22761</c:v>
                </c:pt>
                <c:pt idx="198">
                  <c:v>22797</c:v>
                </c:pt>
                <c:pt idx="199">
                  <c:v>22815</c:v>
                </c:pt>
                <c:pt idx="200">
                  <c:v>22823</c:v>
                </c:pt>
                <c:pt idx="201">
                  <c:v>22827</c:v>
                </c:pt>
                <c:pt idx="202">
                  <c:v>22840</c:v>
                </c:pt>
                <c:pt idx="203">
                  <c:v>22867</c:v>
                </c:pt>
                <c:pt idx="204">
                  <c:v>22886</c:v>
                </c:pt>
                <c:pt idx="205">
                  <c:v>22916</c:v>
                </c:pt>
                <c:pt idx="206">
                  <c:v>22922</c:v>
                </c:pt>
                <c:pt idx="207">
                  <c:v>22925</c:v>
                </c:pt>
                <c:pt idx="208">
                  <c:v>22929</c:v>
                </c:pt>
                <c:pt idx="209">
                  <c:v>22950</c:v>
                </c:pt>
                <c:pt idx="210">
                  <c:v>22959</c:v>
                </c:pt>
                <c:pt idx="211">
                  <c:v>22967</c:v>
                </c:pt>
                <c:pt idx="212">
                  <c:v>22976</c:v>
                </c:pt>
                <c:pt idx="213">
                  <c:v>22979</c:v>
                </c:pt>
                <c:pt idx="214">
                  <c:v>22982</c:v>
                </c:pt>
                <c:pt idx="215">
                  <c:v>22984</c:v>
                </c:pt>
                <c:pt idx="216">
                  <c:v>22985</c:v>
                </c:pt>
                <c:pt idx="217">
                  <c:v>22990</c:v>
                </c:pt>
                <c:pt idx="218">
                  <c:v>23006</c:v>
                </c:pt>
                <c:pt idx="219">
                  <c:v>23007</c:v>
                </c:pt>
                <c:pt idx="220">
                  <c:v>23010</c:v>
                </c:pt>
                <c:pt idx="221">
                  <c:v>23011</c:v>
                </c:pt>
                <c:pt idx="222">
                  <c:v>23011</c:v>
                </c:pt>
                <c:pt idx="223">
                  <c:v>23012</c:v>
                </c:pt>
                <c:pt idx="224">
                  <c:v>23014</c:v>
                </c:pt>
                <c:pt idx="225">
                  <c:v>23015</c:v>
                </c:pt>
                <c:pt idx="226">
                  <c:v>23018</c:v>
                </c:pt>
                <c:pt idx="227">
                  <c:v>23019</c:v>
                </c:pt>
                <c:pt idx="228">
                  <c:v>23020</c:v>
                </c:pt>
                <c:pt idx="229">
                  <c:v>23021</c:v>
                </c:pt>
                <c:pt idx="230">
                  <c:v>23026</c:v>
                </c:pt>
                <c:pt idx="231">
                  <c:v>23029</c:v>
                </c:pt>
                <c:pt idx="232">
                  <c:v>23032</c:v>
                </c:pt>
                <c:pt idx="233">
                  <c:v>23041</c:v>
                </c:pt>
                <c:pt idx="234">
                  <c:v>23044</c:v>
                </c:pt>
                <c:pt idx="235">
                  <c:v>23045</c:v>
                </c:pt>
                <c:pt idx="236">
                  <c:v>23045</c:v>
                </c:pt>
                <c:pt idx="237">
                  <c:v>23046</c:v>
                </c:pt>
                <c:pt idx="238">
                  <c:v>23049</c:v>
                </c:pt>
                <c:pt idx="239">
                  <c:v>23049</c:v>
                </c:pt>
                <c:pt idx="240">
                  <c:v>23051</c:v>
                </c:pt>
                <c:pt idx="241">
                  <c:v>23052</c:v>
                </c:pt>
                <c:pt idx="242">
                  <c:v>23052</c:v>
                </c:pt>
                <c:pt idx="243">
                  <c:v>23052</c:v>
                </c:pt>
                <c:pt idx="244">
                  <c:v>23052</c:v>
                </c:pt>
                <c:pt idx="245">
                  <c:v>23052</c:v>
                </c:pt>
                <c:pt idx="246">
                  <c:v>23054</c:v>
                </c:pt>
                <c:pt idx="247">
                  <c:v>23054</c:v>
                </c:pt>
                <c:pt idx="248">
                  <c:v>23055</c:v>
                </c:pt>
                <c:pt idx="249">
                  <c:v>23055</c:v>
                </c:pt>
                <c:pt idx="250">
                  <c:v>23058</c:v>
                </c:pt>
                <c:pt idx="251">
                  <c:v>23063</c:v>
                </c:pt>
                <c:pt idx="252">
                  <c:v>23065</c:v>
                </c:pt>
                <c:pt idx="253">
                  <c:v>23065</c:v>
                </c:pt>
                <c:pt idx="254">
                  <c:v>23066</c:v>
                </c:pt>
                <c:pt idx="255">
                  <c:v>23069</c:v>
                </c:pt>
                <c:pt idx="256">
                  <c:v>23070</c:v>
                </c:pt>
                <c:pt idx="257">
                  <c:v>23070</c:v>
                </c:pt>
                <c:pt idx="258">
                  <c:v>23073</c:v>
                </c:pt>
                <c:pt idx="259">
                  <c:v>23073</c:v>
                </c:pt>
                <c:pt idx="260">
                  <c:v>23075</c:v>
                </c:pt>
                <c:pt idx="261">
                  <c:v>23075</c:v>
                </c:pt>
                <c:pt idx="262">
                  <c:v>23075</c:v>
                </c:pt>
                <c:pt idx="263">
                  <c:v>23075</c:v>
                </c:pt>
                <c:pt idx="264">
                  <c:v>23075</c:v>
                </c:pt>
                <c:pt idx="265">
                  <c:v>23077</c:v>
                </c:pt>
                <c:pt idx="266">
                  <c:v>23077</c:v>
                </c:pt>
                <c:pt idx="267">
                  <c:v>23077</c:v>
                </c:pt>
                <c:pt idx="268">
                  <c:v>23077</c:v>
                </c:pt>
                <c:pt idx="269">
                  <c:v>23077</c:v>
                </c:pt>
                <c:pt idx="270">
                  <c:v>23077</c:v>
                </c:pt>
                <c:pt idx="271">
                  <c:v>23077</c:v>
                </c:pt>
                <c:pt idx="272">
                  <c:v>23077</c:v>
                </c:pt>
                <c:pt idx="273">
                  <c:v>23077</c:v>
                </c:pt>
                <c:pt idx="274">
                  <c:v>23080</c:v>
                </c:pt>
                <c:pt idx="275">
                  <c:v>23081</c:v>
                </c:pt>
                <c:pt idx="276">
                  <c:v>23081</c:v>
                </c:pt>
                <c:pt idx="277">
                  <c:v>23081</c:v>
                </c:pt>
                <c:pt idx="278">
                  <c:v>23081</c:v>
                </c:pt>
                <c:pt idx="279">
                  <c:v>23081</c:v>
                </c:pt>
                <c:pt idx="280">
                  <c:v>23081</c:v>
                </c:pt>
                <c:pt idx="281">
                  <c:v>23081</c:v>
                </c:pt>
                <c:pt idx="282">
                  <c:v>23081</c:v>
                </c:pt>
                <c:pt idx="283">
                  <c:v>23082</c:v>
                </c:pt>
                <c:pt idx="284">
                  <c:v>23082</c:v>
                </c:pt>
                <c:pt idx="285">
                  <c:v>23082</c:v>
                </c:pt>
                <c:pt idx="286">
                  <c:v>23082</c:v>
                </c:pt>
                <c:pt idx="287">
                  <c:v>23082</c:v>
                </c:pt>
                <c:pt idx="288">
                  <c:v>23082</c:v>
                </c:pt>
                <c:pt idx="289">
                  <c:v>23083</c:v>
                </c:pt>
                <c:pt idx="290">
                  <c:v>23083</c:v>
                </c:pt>
                <c:pt idx="291">
                  <c:v>23083</c:v>
                </c:pt>
                <c:pt idx="292">
                  <c:v>23083</c:v>
                </c:pt>
                <c:pt idx="293">
                  <c:v>23083</c:v>
                </c:pt>
                <c:pt idx="294">
                  <c:v>23083</c:v>
                </c:pt>
                <c:pt idx="295">
                  <c:v>23084</c:v>
                </c:pt>
                <c:pt idx="296">
                  <c:v>23085</c:v>
                </c:pt>
                <c:pt idx="297">
                  <c:v>23085</c:v>
                </c:pt>
                <c:pt idx="298">
                  <c:v>23085</c:v>
                </c:pt>
                <c:pt idx="299">
                  <c:v>23085</c:v>
                </c:pt>
                <c:pt idx="300">
                  <c:v>23085</c:v>
                </c:pt>
                <c:pt idx="301">
                  <c:v>23085</c:v>
                </c:pt>
                <c:pt idx="302">
                  <c:v>23085</c:v>
                </c:pt>
                <c:pt idx="303">
                  <c:v>23086</c:v>
                </c:pt>
                <c:pt idx="304">
                  <c:v>23086</c:v>
                </c:pt>
                <c:pt idx="305">
                  <c:v>23086</c:v>
                </c:pt>
                <c:pt idx="306">
                  <c:v>23087</c:v>
                </c:pt>
                <c:pt idx="307">
                  <c:v>23087</c:v>
                </c:pt>
                <c:pt idx="308">
                  <c:v>23087</c:v>
                </c:pt>
                <c:pt idx="309">
                  <c:v>23087</c:v>
                </c:pt>
                <c:pt idx="310">
                  <c:v>23088</c:v>
                </c:pt>
                <c:pt idx="311">
                  <c:v>23088</c:v>
                </c:pt>
                <c:pt idx="312">
                  <c:v>23088</c:v>
                </c:pt>
                <c:pt idx="313">
                  <c:v>23088</c:v>
                </c:pt>
                <c:pt idx="314">
                  <c:v>23088</c:v>
                </c:pt>
                <c:pt idx="315">
                  <c:v>23088</c:v>
                </c:pt>
                <c:pt idx="316">
                  <c:v>23088</c:v>
                </c:pt>
                <c:pt idx="317">
                  <c:v>23088</c:v>
                </c:pt>
                <c:pt idx="318">
                  <c:v>23088</c:v>
                </c:pt>
                <c:pt idx="319">
                  <c:v>23088</c:v>
                </c:pt>
                <c:pt idx="320">
                  <c:v>23088</c:v>
                </c:pt>
                <c:pt idx="321">
                  <c:v>23088</c:v>
                </c:pt>
                <c:pt idx="322">
                  <c:v>23088</c:v>
                </c:pt>
                <c:pt idx="323">
                  <c:v>23088</c:v>
                </c:pt>
                <c:pt idx="324">
                  <c:v>23088</c:v>
                </c:pt>
                <c:pt idx="325">
                  <c:v>23088</c:v>
                </c:pt>
                <c:pt idx="326">
                  <c:v>23088</c:v>
                </c:pt>
                <c:pt idx="327">
                  <c:v>23088</c:v>
                </c:pt>
                <c:pt idx="328">
                  <c:v>23088</c:v>
                </c:pt>
                <c:pt idx="329">
                  <c:v>23088</c:v>
                </c:pt>
                <c:pt idx="330">
                  <c:v>23088</c:v>
                </c:pt>
                <c:pt idx="331">
                  <c:v>23088</c:v>
                </c:pt>
                <c:pt idx="332">
                  <c:v>23088</c:v>
                </c:pt>
                <c:pt idx="333">
                  <c:v>23088</c:v>
                </c:pt>
                <c:pt idx="334">
                  <c:v>23088</c:v>
                </c:pt>
                <c:pt idx="335">
                  <c:v>23088</c:v>
                </c:pt>
                <c:pt idx="336">
                  <c:v>23088</c:v>
                </c:pt>
                <c:pt idx="337">
                  <c:v>23088</c:v>
                </c:pt>
                <c:pt idx="338">
                  <c:v>23088</c:v>
                </c:pt>
                <c:pt idx="339">
                  <c:v>23088</c:v>
                </c:pt>
                <c:pt idx="340">
                  <c:v>23088</c:v>
                </c:pt>
                <c:pt idx="341">
                  <c:v>23088</c:v>
                </c:pt>
                <c:pt idx="342">
                  <c:v>23088</c:v>
                </c:pt>
                <c:pt idx="343">
                  <c:v>23088</c:v>
                </c:pt>
                <c:pt idx="344">
                  <c:v>23088</c:v>
                </c:pt>
                <c:pt idx="345">
                  <c:v>23088</c:v>
                </c:pt>
                <c:pt idx="346">
                  <c:v>23088</c:v>
                </c:pt>
                <c:pt idx="347">
                  <c:v>23088</c:v>
                </c:pt>
                <c:pt idx="348">
                  <c:v>23088</c:v>
                </c:pt>
                <c:pt idx="349">
                  <c:v>23089</c:v>
                </c:pt>
                <c:pt idx="350">
                  <c:v>23090</c:v>
                </c:pt>
                <c:pt idx="351">
                  <c:v>23090</c:v>
                </c:pt>
                <c:pt idx="352">
                  <c:v>23091</c:v>
                </c:pt>
                <c:pt idx="353">
                  <c:v>23091</c:v>
                </c:pt>
                <c:pt idx="354">
                  <c:v>23091</c:v>
                </c:pt>
                <c:pt idx="355">
                  <c:v>23091</c:v>
                </c:pt>
                <c:pt idx="356">
                  <c:v>23093</c:v>
                </c:pt>
                <c:pt idx="357">
                  <c:v>23093</c:v>
                </c:pt>
                <c:pt idx="358">
                  <c:v>23093</c:v>
                </c:pt>
                <c:pt idx="359">
                  <c:v>23093</c:v>
                </c:pt>
                <c:pt idx="360">
                  <c:v>23093</c:v>
                </c:pt>
                <c:pt idx="361">
                  <c:v>23093</c:v>
                </c:pt>
                <c:pt idx="362">
                  <c:v>23093</c:v>
                </c:pt>
                <c:pt idx="363">
                  <c:v>23093</c:v>
                </c:pt>
                <c:pt idx="364">
                  <c:v>23093</c:v>
                </c:pt>
                <c:pt idx="365">
                  <c:v>23094</c:v>
                </c:pt>
                <c:pt idx="366">
                  <c:v>23097</c:v>
                </c:pt>
                <c:pt idx="367">
                  <c:v>23100</c:v>
                </c:pt>
                <c:pt idx="368">
                  <c:v>23101</c:v>
                </c:pt>
                <c:pt idx="369">
                  <c:v>23101</c:v>
                </c:pt>
                <c:pt idx="370">
                  <c:v>23105</c:v>
                </c:pt>
                <c:pt idx="371">
                  <c:v>23105</c:v>
                </c:pt>
                <c:pt idx="372">
                  <c:v>23105</c:v>
                </c:pt>
                <c:pt idx="373">
                  <c:v>23105</c:v>
                </c:pt>
                <c:pt idx="374">
                  <c:v>23105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List1!$C$2:$C$376</c:f>
              <c:numCache>
                <c:formatCode>General</c:formatCode>
                <c:ptCount val="3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837</c:v>
                </c:pt>
                <c:pt idx="42">
                  <c:v>990</c:v>
                </c:pt>
                <c:pt idx="43">
                  <c:v>1180</c:v>
                </c:pt>
                <c:pt idx="44">
                  <c:v>1373</c:v>
                </c:pt>
                <c:pt idx="45">
                  <c:v>1583</c:v>
                </c:pt>
                <c:pt idx="46">
                  <c:v>1685</c:v>
                </c:pt>
                <c:pt idx="47">
                  <c:v>1733</c:v>
                </c:pt>
                <c:pt idx="48">
                  <c:v>1918</c:v>
                </c:pt>
                <c:pt idx="49">
                  <c:v>2110</c:v>
                </c:pt>
                <c:pt idx="50">
                  <c:v>2366</c:v>
                </c:pt>
                <c:pt idx="51">
                  <c:v>2600</c:v>
                </c:pt>
                <c:pt idx="52">
                  <c:v>2933</c:v>
                </c:pt>
                <c:pt idx="53">
                  <c:v>3120</c:v>
                </c:pt>
                <c:pt idx="54">
                  <c:v>3210</c:v>
                </c:pt>
                <c:pt idx="55">
                  <c:v>3580</c:v>
                </c:pt>
                <c:pt idx="56">
                  <c:v>3973</c:v>
                </c:pt>
                <c:pt idx="57">
                  <c:v>4106</c:v>
                </c:pt>
                <c:pt idx="58">
                  <c:v>4573</c:v>
                </c:pt>
                <c:pt idx="59">
                  <c:v>4904</c:v>
                </c:pt>
                <c:pt idx="60">
                  <c:v>5084</c:v>
                </c:pt>
                <c:pt idx="61">
                  <c:v>5199</c:v>
                </c:pt>
                <c:pt idx="62">
                  <c:v>5491</c:v>
                </c:pt>
                <c:pt idx="63">
                  <c:v>5720</c:v>
                </c:pt>
                <c:pt idx="64">
                  <c:v>6045</c:v>
                </c:pt>
                <c:pt idx="65">
                  <c:v>6323</c:v>
                </c:pt>
                <c:pt idx="66">
                  <c:v>6562</c:v>
                </c:pt>
                <c:pt idx="67">
                  <c:v>6678</c:v>
                </c:pt>
                <c:pt idx="68">
                  <c:v>6724</c:v>
                </c:pt>
                <c:pt idx="69">
                  <c:v>6918</c:v>
                </c:pt>
                <c:pt idx="70">
                  <c:v>7119</c:v>
                </c:pt>
                <c:pt idx="71">
                  <c:v>7378</c:v>
                </c:pt>
                <c:pt idx="72">
                  <c:v>7606</c:v>
                </c:pt>
                <c:pt idx="73">
                  <c:v>7809</c:v>
                </c:pt>
                <c:pt idx="74">
                  <c:v>7881</c:v>
                </c:pt>
                <c:pt idx="75">
                  <c:v>7911</c:v>
                </c:pt>
                <c:pt idx="76">
                  <c:v>8086</c:v>
                </c:pt>
                <c:pt idx="77">
                  <c:v>8132</c:v>
                </c:pt>
                <c:pt idx="78">
                  <c:v>8293</c:v>
                </c:pt>
                <c:pt idx="79">
                  <c:v>8418</c:v>
                </c:pt>
                <c:pt idx="80">
                  <c:v>8538</c:v>
                </c:pt>
                <c:pt idx="81">
                  <c:v>8573</c:v>
                </c:pt>
                <c:pt idx="82">
                  <c:v>8590</c:v>
                </c:pt>
                <c:pt idx="83">
                  <c:v>8728</c:v>
                </c:pt>
                <c:pt idx="84">
                  <c:v>8833</c:v>
                </c:pt>
                <c:pt idx="85">
                  <c:v>8925</c:v>
                </c:pt>
                <c:pt idx="86">
                  <c:v>8978</c:v>
                </c:pt>
                <c:pt idx="87">
                  <c:v>9059</c:v>
                </c:pt>
                <c:pt idx="88">
                  <c:v>9082</c:v>
                </c:pt>
                <c:pt idx="89">
                  <c:v>9097</c:v>
                </c:pt>
                <c:pt idx="90">
                  <c:v>9205</c:v>
                </c:pt>
                <c:pt idx="91">
                  <c:v>9290</c:v>
                </c:pt>
                <c:pt idx="92">
                  <c:v>9356</c:v>
                </c:pt>
                <c:pt idx="93">
                  <c:v>9411</c:v>
                </c:pt>
                <c:pt idx="94">
                  <c:v>9501</c:v>
                </c:pt>
                <c:pt idx="95">
                  <c:v>9540</c:v>
                </c:pt>
                <c:pt idx="96">
                  <c:v>9564</c:v>
                </c:pt>
                <c:pt idx="97">
                  <c:v>9685</c:v>
                </c:pt>
                <c:pt idx="98">
                  <c:v>9760</c:v>
                </c:pt>
                <c:pt idx="99">
                  <c:v>9822</c:v>
                </c:pt>
                <c:pt idx="100">
                  <c:v>9882</c:v>
                </c:pt>
                <c:pt idx="101">
                  <c:v>9960</c:v>
                </c:pt>
                <c:pt idx="102">
                  <c:v>9981</c:v>
                </c:pt>
                <c:pt idx="103">
                  <c:v>9996</c:v>
                </c:pt>
                <c:pt idx="104">
                  <c:v>10126</c:v>
                </c:pt>
                <c:pt idx="105">
                  <c:v>10197</c:v>
                </c:pt>
                <c:pt idx="106">
                  <c:v>10291</c:v>
                </c:pt>
                <c:pt idx="107">
                  <c:v>10341</c:v>
                </c:pt>
                <c:pt idx="108">
                  <c:v>10415</c:v>
                </c:pt>
                <c:pt idx="109">
                  <c:v>10442</c:v>
                </c:pt>
                <c:pt idx="110">
                  <c:v>10469</c:v>
                </c:pt>
                <c:pt idx="111">
                  <c:v>10626</c:v>
                </c:pt>
                <c:pt idx="112">
                  <c:v>10735</c:v>
                </c:pt>
                <c:pt idx="113">
                  <c:v>10850</c:v>
                </c:pt>
                <c:pt idx="114">
                  <c:v>10877</c:v>
                </c:pt>
                <c:pt idx="115">
                  <c:v>10921</c:v>
                </c:pt>
                <c:pt idx="116">
                  <c:v>10970</c:v>
                </c:pt>
                <c:pt idx="117">
                  <c:v>11015</c:v>
                </c:pt>
                <c:pt idx="118">
                  <c:v>11204</c:v>
                </c:pt>
                <c:pt idx="119">
                  <c:v>11348</c:v>
                </c:pt>
                <c:pt idx="120">
                  <c:v>11456</c:v>
                </c:pt>
                <c:pt idx="121">
                  <c:v>11540</c:v>
                </c:pt>
                <c:pt idx="122">
                  <c:v>11568</c:v>
                </c:pt>
                <c:pt idx="123">
                  <c:v>11625</c:v>
                </c:pt>
                <c:pt idx="124">
                  <c:v>11659</c:v>
                </c:pt>
                <c:pt idx="125">
                  <c:v>11921</c:v>
                </c:pt>
                <c:pt idx="126">
                  <c:v>12064</c:v>
                </c:pt>
                <c:pt idx="127">
                  <c:v>12175</c:v>
                </c:pt>
                <c:pt idx="128">
                  <c:v>12272</c:v>
                </c:pt>
                <c:pt idx="129">
                  <c:v>12392</c:v>
                </c:pt>
                <c:pt idx="130">
                  <c:v>12440</c:v>
                </c:pt>
                <c:pt idx="131">
                  <c:v>12464</c:v>
                </c:pt>
                <c:pt idx="132">
                  <c:v>12690</c:v>
                </c:pt>
                <c:pt idx="133">
                  <c:v>12785</c:v>
                </c:pt>
                <c:pt idx="134">
                  <c:v>12891</c:v>
                </c:pt>
                <c:pt idx="135">
                  <c:v>12944</c:v>
                </c:pt>
                <c:pt idx="136">
                  <c:v>13007</c:v>
                </c:pt>
                <c:pt idx="137">
                  <c:v>13038</c:v>
                </c:pt>
                <c:pt idx="138">
                  <c:v>13064</c:v>
                </c:pt>
                <c:pt idx="139">
                  <c:v>13186</c:v>
                </c:pt>
                <c:pt idx="140">
                  <c:v>13260</c:v>
                </c:pt>
                <c:pt idx="141">
                  <c:v>13331</c:v>
                </c:pt>
                <c:pt idx="142">
                  <c:v>13389</c:v>
                </c:pt>
                <c:pt idx="143">
                  <c:v>13467</c:v>
                </c:pt>
                <c:pt idx="144">
                  <c:v>13493</c:v>
                </c:pt>
                <c:pt idx="145">
                  <c:v>13504</c:v>
                </c:pt>
                <c:pt idx="146">
                  <c:v>13593</c:v>
                </c:pt>
                <c:pt idx="147">
                  <c:v>13669</c:v>
                </c:pt>
                <c:pt idx="148">
                  <c:v>13726</c:v>
                </c:pt>
                <c:pt idx="149">
                  <c:v>13758</c:v>
                </c:pt>
                <c:pt idx="150">
                  <c:v>13803</c:v>
                </c:pt>
                <c:pt idx="151">
                  <c:v>13832</c:v>
                </c:pt>
                <c:pt idx="152">
                  <c:v>13841</c:v>
                </c:pt>
                <c:pt idx="153">
                  <c:v>13919</c:v>
                </c:pt>
                <c:pt idx="154">
                  <c:v>13986</c:v>
                </c:pt>
                <c:pt idx="155">
                  <c:v>14040</c:v>
                </c:pt>
                <c:pt idx="156">
                  <c:v>14081</c:v>
                </c:pt>
                <c:pt idx="157">
                  <c:v>14127</c:v>
                </c:pt>
                <c:pt idx="158">
                  <c:v>14137</c:v>
                </c:pt>
                <c:pt idx="159">
                  <c:v>14154</c:v>
                </c:pt>
                <c:pt idx="160">
                  <c:v>14222</c:v>
                </c:pt>
                <c:pt idx="161">
                  <c:v>14243</c:v>
                </c:pt>
                <c:pt idx="162">
                  <c:v>14276</c:v>
                </c:pt>
                <c:pt idx="163">
                  <c:v>14314</c:v>
                </c:pt>
                <c:pt idx="164">
                  <c:v>14353</c:v>
                </c:pt>
                <c:pt idx="165">
                  <c:v>14368</c:v>
                </c:pt>
                <c:pt idx="166">
                  <c:v>14377</c:v>
                </c:pt>
                <c:pt idx="167">
                  <c:v>14439</c:v>
                </c:pt>
                <c:pt idx="168">
                  <c:v>14471</c:v>
                </c:pt>
                <c:pt idx="169">
                  <c:v>14507</c:v>
                </c:pt>
                <c:pt idx="170">
                  <c:v>14535</c:v>
                </c:pt>
                <c:pt idx="171">
                  <c:v>14568</c:v>
                </c:pt>
                <c:pt idx="172">
                  <c:v>14574</c:v>
                </c:pt>
                <c:pt idx="173">
                  <c:v>14592</c:v>
                </c:pt>
                <c:pt idx="174">
                  <c:v>14662</c:v>
                </c:pt>
                <c:pt idx="175">
                  <c:v>14706</c:v>
                </c:pt>
                <c:pt idx="176">
                  <c:v>14740</c:v>
                </c:pt>
                <c:pt idx="177">
                  <c:v>14771</c:v>
                </c:pt>
                <c:pt idx="178">
                  <c:v>14809</c:v>
                </c:pt>
                <c:pt idx="179">
                  <c:v>14818</c:v>
                </c:pt>
                <c:pt idx="180">
                  <c:v>14827</c:v>
                </c:pt>
                <c:pt idx="181">
                  <c:v>14882</c:v>
                </c:pt>
                <c:pt idx="182">
                  <c:v>14920</c:v>
                </c:pt>
                <c:pt idx="183">
                  <c:v>14975</c:v>
                </c:pt>
                <c:pt idx="184">
                  <c:v>15008</c:v>
                </c:pt>
                <c:pt idx="185">
                  <c:v>15036</c:v>
                </c:pt>
                <c:pt idx="186">
                  <c:v>15049</c:v>
                </c:pt>
                <c:pt idx="187">
                  <c:v>15058</c:v>
                </c:pt>
                <c:pt idx="188">
                  <c:v>15117</c:v>
                </c:pt>
                <c:pt idx="189">
                  <c:v>15154</c:v>
                </c:pt>
                <c:pt idx="190">
                  <c:v>15183</c:v>
                </c:pt>
                <c:pt idx="191">
                  <c:v>15208</c:v>
                </c:pt>
                <c:pt idx="192">
                  <c:v>15226</c:v>
                </c:pt>
                <c:pt idx="193">
                  <c:v>15237</c:v>
                </c:pt>
                <c:pt idx="194">
                  <c:v>15244</c:v>
                </c:pt>
                <c:pt idx="195">
                  <c:v>15279</c:v>
                </c:pt>
                <c:pt idx="196">
                  <c:v>15302</c:v>
                </c:pt>
                <c:pt idx="197">
                  <c:v>15325</c:v>
                </c:pt>
                <c:pt idx="198">
                  <c:v>15341</c:v>
                </c:pt>
                <c:pt idx="199">
                  <c:v>15361</c:v>
                </c:pt>
                <c:pt idx="200">
                  <c:v>15362</c:v>
                </c:pt>
                <c:pt idx="201">
                  <c:v>15366</c:v>
                </c:pt>
                <c:pt idx="202">
                  <c:v>15393</c:v>
                </c:pt>
                <c:pt idx="203">
                  <c:v>15411</c:v>
                </c:pt>
                <c:pt idx="204">
                  <c:v>15421</c:v>
                </c:pt>
                <c:pt idx="205">
                  <c:v>15429</c:v>
                </c:pt>
                <c:pt idx="206">
                  <c:v>15445</c:v>
                </c:pt>
                <c:pt idx="207">
                  <c:v>15448</c:v>
                </c:pt>
                <c:pt idx="208">
                  <c:v>15449</c:v>
                </c:pt>
                <c:pt idx="209">
                  <c:v>15467</c:v>
                </c:pt>
                <c:pt idx="210">
                  <c:v>15480</c:v>
                </c:pt>
                <c:pt idx="211">
                  <c:v>15493</c:v>
                </c:pt>
                <c:pt idx="212">
                  <c:v>15504</c:v>
                </c:pt>
                <c:pt idx="213">
                  <c:v>15507</c:v>
                </c:pt>
                <c:pt idx="214">
                  <c:v>15510</c:v>
                </c:pt>
                <c:pt idx="215">
                  <c:v>15512</c:v>
                </c:pt>
                <c:pt idx="216">
                  <c:v>15516</c:v>
                </c:pt>
                <c:pt idx="217">
                  <c:v>15536</c:v>
                </c:pt>
                <c:pt idx="218">
                  <c:v>15551</c:v>
                </c:pt>
                <c:pt idx="219">
                  <c:v>15567</c:v>
                </c:pt>
                <c:pt idx="220">
                  <c:v>15575</c:v>
                </c:pt>
                <c:pt idx="221">
                  <c:v>15579</c:v>
                </c:pt>
                <c:pt idx="222">
                  <c:v>15580</c:v>
                </c:pt>
                <c:pt idx="223">
                  <c:v>15588</c:v>
                </c:pt>
                <c:pt idx="224">
                  <c:v>15594</c:v>
                </c:pt>
                <c:pt idx="225">
                  <c:v>15598</c:v>
                </c:pt>
                <c:pt idx="226">
                  <c:v>15603</c:v>
                </c:pt>
                <c:pt idx="227">
                  <c:v>15609</c:v>
                </c:pt>
                <c:pt idx="228">
                  <c:v>15610</c:v>
                </c:pt>
                <c:pt idx="229">
                  <c:v>15611</c:v>
                </c:pt>
                <c:pt idx="230">
                  <c:v>15621</c:v>
                </c:pt>
                <c:pt idx="231">
                  <c:v>15624</c:v>
                </c:pt>
                <c:pt idx="232">
                  <c:v>15627</c:v>
                </c:pt>
                <c:pt idx="233">
                  <c:v>15631</c:v>
                </c:pt>
                <c:pt idx="234">
                  <c:v>15634</c:v>
                </c:pt>
                <c:pt idx="235">
                  <c:v>15635</c:v>
                </c:pt>
                <c:pt idx="236">
                  <c:v>15635</c:v>
                </c:pt>
                <c:pt idx="237">
                  <c:v>15640</c:v>
                </c:pt>
                <c:pt idx="238">
                  <c:v>15645</c:v>
                </c:pt>
                <c:pt idx="239">
                  <c:v>15646</c:v>
                </c:pt>
                <c:pt idx="240">
                  <c:v>15648</c:v>
                </c:pt>
                <c:pt idx="241">
                  <c:v>15652</c:v>
                </c:pt>
                <c:pt idx="242">
                  <c:v>15652</c:v>
                </c:pt>
                <c:pt idx="243">
                  <c:v>15653</c:v>
                </c:pt>
                <c:pt idx="244">
                  <c:v>15655</c:v>
                </c:pt>
                <c:pt idx="245">
                  <c:v>15657</c:v>
                </c:pt>
                <c:pt idx="246">
                  <c:v>15658</c:v>
                </c:pt>
                <c:pt idx="247">
                  <c:v>15661</c:v>
                </c:pt>
                <c:pt idx="248">
                  <c:v>15663</c:v>
                </c:pt>
                <c:pt idx="249">
                  <c:v>15664</c:v>
                </c:pt>
                <c:pt idx="250">
                  <c:v>15664</c:v>
                </c:pt>
                <c:pt idx="251">
                  <c:v>15665</c:v>
                </c:pt>
                <c:pt idx="252">
                  <c:v>15669</c:v>
                </c:pt>
                <c:pt idx="253">
                  <c:v>15669</c:v>
                </c:pt>
                <c:pt idx="254">
                  <c:v>15671</c:v>
                </c:pt>
                <c:pt idx="255">
                  <c:v>15672</c:v>
                </c:pt>
                <c:pt idx="256">
                  <c:v>15672</c:v>
                </c:pt>
                <c:pt idx="257">
                  <c:v>15672</c:v>
                </c:pt>
                <c:pt idx="258">
                  <c:v>15676</c:v>
                </c:pt>
                <c:pt idx="259">
                  <c:v>15680</c:v>
                </c:pt>
                <c:pt idx="260">
                  <c:v>15681</c:v>
                </c:pt>
                <c:pt idx="261">
                  <c:v>15684</c:v>
                </c:pt>
                <c:pt idx="262">
                  <c:v>15684</c:v>
                </c:pt>
                <c:pt idx="263">
                  <c:v>15684</c:v>
                </c:pt>
                <c:pt idx="264">
                  <c:v>15684</c:v>
                </c:pt>
                <c:pt idx="265">
                  <c:v>15685</c:v>
                </c:pt>
                <c:pt idx="266">
                  <c:v>15686</c:v>
                </c:pt>
                <c:pt idx="267">
                  <c:v>15687</c:v>
                </c:pt>
                <c:pt idx="268">
                  <c:v>15687</c:v>
                </c:pt>
                <c:pt idx="269">
                  <c:v>15687</c:v>
                </c:pt>
                <c:pt idx="270">
                  <c:v>15687</c:v>
                </c:pt>
                <c:pt idx="271">
                  <c:v>15687</c:v>
                </c:pt>
                <c:pt idx="272">
                  <c:v>15687</c:v>
                </c:pt>
                <c:pt idx="273">
                  <c:v>15687</c:v>
                </c:pt>
                <c:pt idx="274">
                  <c:v>15687</c:v>
                </c:pt>
                <c:pt idx="275">
                  <c:v>15688</c:v>
                </c:pt>
                <c:pt idx="276">
                  <c:v>15688</c:v>
                </c:pt>
                <c:pt idx="277">
                  <c:v>15688</c:v>
                </c:pt>
                <c:pt idx="278">
                  <c:v>15688</c:v>
                </c:pt>
                <c:pt idx="279">
                  <c:v>15688</c:v>
                </c:pt>
                <c:pt idx="280">
                  <c:v>15688</c:v>
                </c:pt>
                <c:pt idx="281">
                  <c:v>15688</c:v>
                </c:pt>
                <c:pt idx="282">
                  <c:v>15688</c:v>
                </c:pt>
                <c:pt idx="283">
                  <c:v>15688</c:v>
                </c:pt>
                <c:pt idx="284">
                  <c:v>15688</c:v>
                </c:pt>
                <c:pt idx="285">
                  <c:v>15688</c:v>
                </c:pt>
                <c:pt idx="286">
                  <c:v>15688</c:v>
                </c:pt>
                <c:pt idx="287">
                  <c:v>15688</c:v>
                </c:pt>
                <c:pt idx="288">
                  <c:v>15688</c:v>
                </c:pt>
                <c:pt idx="289">
                  <c:v>15688</c:v>
                </c:pt>
                <c:pt idx="290">
                  <c:v>15688</c:v>
                </c:pt>
                <c:pt idx="291">
                  <c:v>15688</c:v>
                </c:pt>
                <c:pt idx="292">
                  <c:v>15688</c:v>
                </c:pt>
                <c:pt idx="293">
                  <c:v>15688</c:v>
                </c:pt>
                <c:pt idx="294">
                  <c:v>15688</c:v>
                </c:pt>
                <c:pt idx="295">
                  <c:v>15688</c:v>
                </c:pt>
                <c:pt idx="296">
                  <c:v>15688</c:v>
                </c:pt>
                <c:pt idx="297">
                  <c:v>15688</c:v>
                </c:pt>
                <c:pt idx="298">
                  <c:v>15688</c:v>
                </c:pt>
                <c:pt idx="299">
                  <c:v>15688</c:v>
                </c:pt>
                <c:pt idx="300">
                  <c:v>15688</c:v>
                </c:pt>
                <c:pt idx="301">
                  <c:v>15688</c:v>
                </c:pt>
                <c:pt idx="302">
                  <c:v>15689</c:v>
                </c:pt>
                <c:pt idx="303">
                  <c:v>15689</c:v>
                </c:pt>
                <c:pt idx="304">
                  <c:v>15689</c:v>
                </c:pt>
                <c:pt idx="305">
                  <c:v>15689</c:v>
                </c:pt>
                <c:pt idx="306">
                  <c:v>15689</c:v>
                </c:pt>
                <c:pt idx="307">
                  <c:v>15689</c:v>
                </c:pt>
                <c:pt idx="308">
                  <c:v>15689</c:v>
                </c:pt>
                <c:pt idx="309">
                  <c:v>15689</c:v>
                </c:pt>
                <c:pt idx="310">
                  <c:v>15689</c:v>
                </c:pt>
                <c:pt idx="311">
                  <c:v>15689</c:v>
                </c:pt>
                <c:pt idx="312">
                  <c:v>15689</c:v>
                </c:pt>
                <c:pt idx="313">
                  <c:v>15690</c:v>
                </c:pt>
                <c:pt idx="314">
                  <c:v>15690</c:v>
                </c:pt>
                <c:pt idx="315">
                  <c:v>15690</c:v>
                </c:pt>
                <c:pt idx="316">
                  <c:v>15690</c:v>
                </c:pt>
                <c:pt idx="317">
                  <c:v>15690</c:v>
                </c:pt>
                <c:pt idx="318">
                  <c:v>15690</c:v>
                </c:pt>
                <c:pt idx="319">
                  <c:v>15690</c:v>
                </c:pt>
                <c:pt idx="320">
                  <c:v>15690</c:v>
                </c:pt>
                <c:pt idx="321">
                  <c:v>15690</c:v>
                </c:pt>
                <c:pt idx="322">
                  <c:v>15690</c:v>
                </c:pt>
                <c:pt idx="323">
                  <c:v>15691</c:v>
                </c:pt>
                <c:pt idx="324">
                  <c:v>15691</c:v>
                </c:pt>
                <c:pt idx="325">
                  <c:v>15691</c:v>
                </c:pt>
                <c:pt idx="326">
                  <c:v>15691</c:v>
                </c:pt>
                <c:pt idx="327">
                  <c:v>15691</c:v>
                </c:pt>
                <c:pt idx="328">
                  <c:v>15691</c:v>
                </c:pt>
                <c:pt idx="329">
                  <c:v>15691</c:v>
                </c:pt>
                <c:pt idx="330">
                  <c:v>15693</c:v>
                </c:pt>
                <c:pt idx="331">
                  <c:v>15693</c:v>
                </c:pt>
                <c:pt idx="332">
                  <c:v>15693</c:v>
                </c:pt>
                <c:pt idx="333">
                  <c:v>15693</c:v>
                </c:pt>
                <c:pt idx="334">
                  <c:v>15693</c:v>
                </c:pt>
                <c:pt idx="335">
                  <c:v>15693</c:v>
                </c:pt>
                <c:pt idx="336">
                  <c:v>15693</c:v>
                </c:pt>
                <c:pt idx="337">
                  <c:v>15693</c:v>
                </c:pt>
                <c:pt idx="338">
                  <c:v>15693</c:v>
                </c:pt>
                <c:pt idx="339">
                  <c:v>15693</c:v>
                </c:pt>
                <c:pt idx="340">
                  <c:v>15693</c:v>
                </c:pt>
                <c:pt idx="341">
                  <c:v>15694</c:v>
                </c:pt>
                <c:pt idx="342">
                  <c:v>15694</c:v>
                </c:pt>
                <c:pt idx="343">
                  <c:v>15694</c:v>
                </c:pt>
                <c:pt idx="344">
                  <c:v>15695</c:v>
                </c:pt>
                <c:pt idx="345">
                  <c:v>15695</c:v>
                </c:pt>
                <c:pt idx="346">
                  <c:v>15695</c:v>
                </c:pt>
                <c:pt idx="347">
                  <c:v>15695</c:v>
                </c:pt>
                <c:pt idx="348">
                  <c:v>15695</c:v>
                </c:pt>
                <c:pt idx="349">
                  <c:v>15695</c:v>
                </c:pt>
                <c:pt idx="350">
                  <c:v>15695</c:v>
                </c:pt>
                <c:pt idx="351">
                  <c:v>15695</c:v>
                </c:pt>
                <c:pt idx="352">
                  <c:v>15695</c:v>
                </c:pt>
                <c:pt idx="353">
                  <c:v>15695</c:v>
                </c:pt>
                <c:pt idx="354">
                  <c:v>15695</c:v>
                </c:pt>
                <c:pt idx="355">
                  <c:v>15695</c:v>
                </c:pt>
                <c:pt idx="356">
                  <c:v>15696</c:v>
                </c:pt>
                <c:pt idx="357">
                  <c:v>15696</c:v>
                </c:pt>
                <c:pt idx="358">
                  <c:v>15696</c:v>
                </c:pt>
                <c:pt idx="359">
                  <c:v>15696</c:v>
                </c:pt>
                <c:pt idx="360">
                  <c:v>15697</c:v>
                </c:pt>
                <c:pt idx="361">
                  <c:v>15699</c:v>
                </c:pt>
                <c:pt idx="362">
                  <c:v>15699</c:v>
                </c:pt>
                <c:pt idx="363">
                  <c:v>15699</c:v>
                </c:pt>
                <c:pt idx="364">
                  <c:v>15699</c:v>
                </c:pt>
                <c:pt idx="365">
                  <c:v>15699</c:v>
                </c:pt>
                <c:pt idx="366">
                  <c:v>15700</c:v>
                </c:pt>
                <c:pt idx="367">
                  <c:v>15703</c:v>
                </c:pt>
                <c:pt idx="368">
                  <c:v>15704</c:v>
                </c:pt>
                <c:pt idx="369">
                  <c:v>15704</c:v>
                </c:pt>
                <c:pt idx="370">
                  <c:v>15705</c:v>
                </c:pt>
                <c:pt idx="371">
                  <c:v>15706</c:v>
                </c:pt>
                <c:pt idx="372">
                  <c:v>15706</c:v>
                </c:pt>
                <c:pt idx="373">
                  <c:v>15706</c:v>
                </c:pt>
                <c:pt idx="374">
                  <c:v>15706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List1!$D$2:$D$376</c:f>
              <c:numCache>
                <c:formatCode>General</c:formatCode>
                <c:ptCount val="37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19</c:v>
                </c:pt>
                <c:pt idx="12">
                  <c:v>20</c:v>
                </c:pt>
                <c:pt idx="13">
                  <c:v>23</c:v>
                </c:pt>
                <c:pt idx="14">
                  <c:v>24</c:v>
                </c:pt>
                <c:pt idx="15">
                  <c:v>26</c:v>
                </c:pt>
                <c:pt idx="16">
                  <c:v>28</c:v>
                </c:pt>
                <c:pt idx="17">
                  <c:v>32</c:v>
                </c:pt>
                <c:pt idx="18">
                  <c:v>34</c:v>
                </c:pt>
                <c:pt idx="19">
                  <c:v>40</c:v>
                </c:pt>
                <c:pt idx="20">
                  <c:v>46</c:v>
                </c:pt>
                <c:pt idx="21">
                  <c:v>50</c:v>
                </c:pt>
                <c:pt idx="22">
                  <c:v>52</c:v>
                </c:pt>
                <c:pt idx="23">
                  <c:v>59</c:v>
                </c:pt>
                <c:pt idx="24">
                  <c:v>72</c:v>
                </c:pt>
                <c:pt idx="25">
                  <c:v>84</c:v>
                </c:pt>
                <c:pt idx="26">
                  <c:v>91</c:v>
                </c:pt>
                <c:pt idx="27">
                  <c:v>98</c:v>
                </c:pt>
                <c:pt idx="28">
                  <c:v>125</c:v>
                </c:pt>
                <c:pt idx="29">
                  <c:v>163</c:v>
                </c:pt>
                <c:pt idx="30">
                  <c:v>223</c:v>
                </c:pt>
                <c:pt idx="31">
                  <c:v>374</c:v>
                </c:pt>
                <c:pt idx="32">
                  <c:v>441</c:v>
                </c:pt>
                <c:pt idx="33">
                  <c:v>524</c:v>
                </c:pt>
                <c:pt idx="34">
                  <c:v>737</c:v>
                </c:pt>
                <c:pt idx="35">
                  <c:v>865</c:v>
                </c:pt>
                <c:pt idx="36">
                  <c:v>952</c:v>
                </c:pt>
                <c:pt idx="37">
                  <c:v>1114</c:v>
                </c:pt>
                <c:pt idx="38">
                  <c:v>1339</c:v>
                </c:pt>
                <c:pt idx="39">
                  <c:v>1419</c:v>
                </c:pt>
                <c:pt idx="40">
                  <c:v>1455</c:v>
                </c:pt>
                <c:pt idx="41">
                  <c:v>1746</c:v>
                </c:pt>
                <c:pt idx="42">
                  <c:v>2121</c:v>
                </c:pt>
                <c:pt idx="43">
                  <c:v>2492</c:v>
                </c:pt>
                <c:pt idx="44">
                  <c:v>2875</c:v>
                </c:pt>
                <c:pt idx="45">
                  <c:v>3289</c:v>
                </c:pt>
                <c:pt idx="46">
                  <c:v>3546</c:v>
                </c:pt>
                <c:pt idx="47">
                  <c:v>3635</c:v>
                </c:pt>
                <c:pt idx="48">
                  <c:v>4062</c:v>
                </c:pt>
                <c:pt idx="49">
                  <c:v>4450</c:v>
                </c:pt>
                <c:pt idx="50">
                  <c:v>5032</c:v>
                </c:pt>
                <c:pt idx="51">
                  <c:v>5492</c:v>
                </c:pt>
                <c:pt idx="52">
                  <c:v>6240</c:v>
                </c:pt>
                <c:pt idx="53">
                  <c:v>6654</c:v>
                </c:pt>
                <c:pt idx="54">
                  <c:v>6938</c:v>
                </c:pt>
                <c:pt idx="55">
                  <c:v>7695</c:v>
                </c:pt>
                <c:pt idx="56">
                  <c:v>8609</c:v>
                </c:pt>
                <c:pt idx="57">
                  <c:v>9002</c:v>
                </c:pt>
                <c:pt idx="58">
                  <c:v>10004</c:v>
                </c:pt>
                <c:pt idx="59">
                  <c:v>10922</c:v>
                </c:pt>
                <c:pt idx="60">
                  <c:v>11438</c:v>
                </c:pt>
                <c:pt idx="61">
                  <c:v>11765</c:v>
                </c:pt>
                <c:pt idx="62">
                  <c:v>12387</c:v>
                </c:pt>
                <c:pt idx="63">
                  <c:v>12948</c:v>
                </c:pt>
                <c:pt idx="64">
                  <c:v>13696</c:v>
                </c:pt>
                <c:pt idx="65">
                  <c:v>14507</c:v>
                </c:pt>
                <c:pt idx="66">
                  <c:v>15233</c:v>
                </c:pt>
                <c:pt idx="67">
                  <c:v>15563</c:v>
                </c:pt>
                <c:pt idx="68">
                  <c:v>15687</c:v>
                </c:pt>
                <c:pt idx="69">
                  <c:v>16082</c:v>
                </c:pt>
                <c:pt idx="70">
                  <c:v>16668</c:v>
                </c:pt>
                <c:pt idx="71">
                  <c:v>17601</c:v>
                </c:pt>
                <c:pt idx="72">
                  <c:v>18328</c:v>
                </c:pt>
                <c:pt idx="73">
                  <c:v>19010</c:v>
                </c:pt>
                <c:pt idx="74">
                  <c:v>19261</c:v>
                </c:pt>
                <c:pt idx="75">
                  <c:v>19455</c:v>
                </c:pt>
                <c:pt idx="76">
                  <c:v>20011</c:v>
                </c:pt>
                <c:pt idx="77">
                  <c:v>20194</c:v>
                </c:pt>
                <c:pt idx="78">
                  <c:v>20624</c:v>
                </c:pt>
                <c:pt idx="79">
                  <c:v>21018</c:v>
                </c:pt>
                <c:pt idx="80">
                  <c:v>21376</c:v>
                </c:pt>
                <c:pt idx="81">
                  <c:v>21505</c:v>
                </c:pt>
                <c:pt idx="82">
                  <c:v>21613</c:v>
                </c:pt>
                <c:pt idx="83">
                  <c:v>22130</c:v>
                </c:pt>
                <c:pt idx="84">
                  <c:v>22433</c:v>
                </c:pt>
                <c:pt idx="85">
                  <c:v>22648</c:v>
                </c:pt>
                <c:pt idx="86">
                  <c:v>22896</c:v>
                </c:pt>
                <c:pt idx="87">
                  <c:v>23115</c:v>
                </c:pt>
                <c:pt idx="88">
                  <c:v>23216</c:v>
                </c:pt>
                <c:pt idx="89">
                  <c:v>23259</c:v>
                </c:pt>
                <c:pt idx="90">
                  <c:v>23582</c:v>
                </c:pt>
                <c:pt idx="91">
                  <c:v>23790</c:v>
                </c:pt>
                <c:pt idx="92">
                  <c:v>23988</c:v>
                </c:pt>
                <c:pt idx="93">
                  <c:v>24175</c:v>
                </c:pt>
                <c:pt idx="94">
                  <c:v>24404</c:v>
                </c:pt>
                <c:pt idx="95">
                  <c:v>24532</c:v>
                </c:pt>
                <c:pt idx="96">
                  <c:v>24576</c:v>
                </c:pt>
                <c:pt idx="97">
                  <c:v>24839</c:v>
                </c:pt>
                <c:pt idx="98">
                  <c:v>25003</c:v>
                </c:pt>
                <c:pt idx="99">
                  <c:v>25206</c:v>
                </c:pt>
                <c:pt idx="100">
                  <c:v>25349</c:v>
                </c:pt>
                <c:pt idx="101">
                  <c:v>25656</c:v>
                </c:pt>
                <c:pt idx="102">
                  <c:v>25744</c:v>
                </c:pt>
                <c:pt idx="103">
                  <c:v>25809</c:v>
                </c:pt>
                <c:pt idx="104">
                  <c:v>26087</c:v>
                </c:pt>
                <c:pt idx="105">
                  <c:v>26291</c:v>
                </c:pt>
                <c:pt idx="106">
                  <c:v>26485</c:v>
                </c:pt>
                <c:pt idx="107">
                  <c:v>26603</c:v>
                </c:pt>
                <c:pt idx="108">
                  <c:v>26892</c:v>
                </c:pt>
                <c:pt idx="109">
                  <c:v>26978</c:v>
                </c:pt>
                <c:pt idx="110">
                  <c:v>27026</c:v>
                </c:pt>
                <c:pt idx="111">
                  <c:v>27362</c:v>
                </c:pt>
                <c:pt idx="112">
                  <c:v>27645</c:v>
                </c:pt>
                <c:pt idx="113">
                  <c:v>27882</c:v>
                </c:pt>
                <c:pt idx="114">
                  <c:v>27927</c:v>
                </c:pt>
                <c:pt idx="115">
                  <c:v>28042</c:v>
                </c:pt>
                <c:pt idx="116">
                  <c:v>28168</c:v>
                </c:pt>
                <c:pt idx="117">
                  <c:v>28310</c:v>
                </c:pt>
                <c:pt idx="118">
                  <c:v>28664</c:v>
                </c:pt>
                <c:pt idx="119">
                  <c:v>28994</c:v>
                </c:pt>
                <c:pt idx="120">
                  <c:v>29245</c:v>
                </c:pt>
                <c:pt idx="121">
                  <c:v>29462</c:v>
                </c:pt>
                <c:pt idx="122">
                  <c:v>29554</c:v>
                </c:pt>
                <c:pt idx="123">
                  <c:v>29670</c:v>
                </c:pt>
                <c:pt idx="124">
                  <c:v>29745</c:v>
                </c:pt>
                <c:pt idx="125">
                  <c:v>30274</c:v>
                </c:pt>
                <c:pt idx="126">
                  <c:v>30568</c:v>
                </c:pt>
                <c:pt idx="127">
                  <c:v>30843</c:v>
                </c:pt>
                <c:pt idx="128">
                  <c:v>31171</c:v>
                </c:pt>
                <c:pt idx="129">
                  <c:v>31475</c:v>
                </c:pt>
                <c:pt idx="130">
                  <c:v>31583</c:v>
                </c:pt>
                <c:pt idx="131">
                  <c:v>31635</c:v>
                </c:pt>
                <c:pt idx="132">
                  <c:v>32099</c:v>
                </c:pt>
                <c:pt idx="133">
                  <c:v>32319</c:v>
                </c:pt>
                <c:pt idx="134">
                  <c:v>32600</c:v>
                </c:pt>
                <c:pt idx="135">
                  <c:v>32750</c:v>
                </c:pt>
                <c:pt idx="136">
                  <c:v>32898</c:v>
                </c:pt>
                <c:pt idx="137">
                  <c:v>32964</c:v>
                </c:pt>
                <c:pt idx="138">
                  <c:v>33035</c:v>
                </c:pt>
                <c:pt idx="139">
                  <c:v>33317</c:v>
                </c:pt>
                <c:pt idx="140">
                  <c:v>33469</c:v>
                </c:pt>
                <c:pt idx="141">
                  <c:v>33686</c:v>
                </c:pt>
                <c:pt idx="142">
                  <c:v>33850</c:v>
                </c:pt>
                <c:pt idx="143">
                  <c:v>34042</c:v>
                </c:pt>
                <c:pt idx="144">
                  <c:v>34121</c:v>
                </c:pt>
                <c:pt idx="145">
                  <c:v>34156</c:v>
                </c:pt>
                <c:pt idx="146">
                  <c:v>34330</c:v>
                </c:pt>
                <c:pt idx="147">
                  <c:v>34447</c:v>
                </c:pt>
                <c:pt idx="148">
                  <c:v>34597</c:v>
                </c:pt>
                <c:pt idx="149">
                  <c:v>34694</c:v>
                </c:pt>
                <c:pt idx="150">
                  <c:v>34776</c:v>
                </c:pt>
                <c:pt idx="151">
                  <c:v>34854</c:v>
                </c:pt>
                <c:pt idx="152">
                  <c:v>34872</c:v>
                </c:pt>
                <c:pt idx="153">
                  <c:v>35055</c:v>
                </c:pt>
                <c:pt idx="154">
                  <c:v>35216</c:v>
                </c:pt>
                <c:pt idx="155">
                  <c:v>35372</c:v>
                </c:pt>
                <c:pt idx="156">
                  <c:v>35495</c:v>
                </c:pt>
                <c:pt idx="157">
                  <c:v>35625</c:v>
                </c:pt>
                <c:pt idx="158">
                  <c:v>35677</c:v>
                </c:pt>
                <c:pt idx="159">
                  <c:v>35710</c:v>
                </c:pt>
                <c:pt idx="160">
                  <c:v>35841</c:v>
                </c:pt>
                <c:pt idx="161">
                  <c:v>35926</c:v>
                </c:pt>
                <c:pt idx="162">
                  <c:v>36026</c:v>
                </c:pt>
                <c:pt idx="163">
                  <c:v>36129</c:v>
                </c:pt>
                <c:pt idx="164">
                  <c:v>36220</c:v>
                </c:pt>
                <c:pt idx="165">
                  <c:v>36243</c:v>
                </c:pt>
                <c:pt idx="166">
                  <c:v>36264</c:v>
                </c:pt>
                <c:pt idx="167">
                  <c:v>36363</c:v>
                </c:pt>
                <c:pt idx="168">
                  <c:v>36413</c:v>
                </c:pt>
                <c:pt idx="169">
                  <c:v>36479</c:v>
                </c:pt>
                <c:pt idx="170">
                  <c:v>36534</c:v>
                </c:pt>
                <c:pt idx="171">
                  <c:v>36593</c:v>
                </c:pt>
                <c:pt idx="172">
                  <c:v>36617</c:v>
                </c:pt>
                <c:pt idx="173">
                  <c:v>36640</c:v>
                </c:pt>
                <c:pt idx="174">
                  <c:v>36800</c:v>
                </c:pt>
                <c:pt idx="175">
                  <c:v>36879</c:v>
                </c:pt>
                <c:pt idx="176">
                  <c:v>36948</c:v>
                </c:pt>
                <c:pt idx="177">
                  <c:v>37025</c:v>
                </c:pt>
                <c:pt idx="178">
                  <c:v>37109</c:v>
                </c:pt>
                <c:pt idx="179">
                  <c:v>37127</c:v>
                </c:pt>
                <c:pt idx="180">
                  <c:v>37139</c:v>
                </c:pt>
                <c:pt idx="181">
                  <c:v>37272</c:v>
                </c:pt>
                <c:pt idx="182">
                  <c:v>37338</c:v>
                </c:pt>
                <c:pt idx="183">
                  <c:v>37439</c:v>
                </c:pt>
                <c:pt idx="184">
                  <c:v>37481</c:v>
                </c:pt>
                <c:pt idx="185">
                  <c:v>37531</c:v>
                </c:pt>
                <c:pt idx="186">
                  <c:v>37548</c:v>
                </c:pt>
                <c:pt idx="187">
                  <c:v>37562</c:v>
                </c:pt>
                <c:pt idx="188">
                  <c:v>37647</c:v>
                </c:pt>
                <c:pt idx="189">
                  <c:v>37754</c:v>
                </c:pt>
                <c:pt idx="190">
                  <c:v>37838</c:v>
                </c:pt>
                <c:pt idx="191">
                  <c:v>37875</c:v>
                </c:pt>
                <c:pt idx="192">
                  <c:v>37918</c:v>
                </c:pt>
                <c:pt idx="193">
                  <c:v>37938</c:v>
                </c:pt>
                <c:pt idx="194">
                  <c:v>37951</c:v>
                </c:pt>
                <c:pt idx="195">
                  <c:v>38012</c:v>
                </c:pt>
                <c:pt idx="196">
                  <c:v>38056</c:v>
                </c:pt>
                <c:pt idx="197">
                  <c:v>38086</c:v>
                </c:pt>
                <c:pt idx="198">
                  <c:v>38138</c:v>
                </c:pt>
                <c:pt idx="199">
                  <c:v>38176</c:v>
                </c:pt>
                <c:pt idx="200">
                  <c:v>38185</c:v>
                </c:pt>
                <c:pt idx="201">
                  <c:v>38193</c:v>
                </c:pt>
                <c:pt idx="202">
                  <c:v>38233</c:v>
                </c:pt>
                <c:pt idx="203">
                  <c:v>38278</c:v>
                </c:pt>
                <c:pt idx="204">
                  <c:v>38307</c:v>
                </c:pt>
                <c:pt idx="205">
                  <c:v>38345</c:v>
                </c:pt>
                <c:pt idx="206">
                  <c:v>38367</c:v>
                </c:pt>
                <c:pt idx="207">
                  <c:v>38373</c:v>
                </c:pt>
                <c:pt idx="208">
                  <c:v>38378</c:v>
                </c:pt>
                <c:pt idx="209">
                  <c:v>38417</c:v>
                </c:pt>
                <c:pt idx="210">
                  <c:v>38439</c:v>
                </c:pt>
                <c:pt idx="211">
                  <c:v>38460</c:v>
                </c:pt>
                <c:pt idx="212">
                  <c:v>38480</c:v>
                </c:pt>
                <c:pt idx="213">
                  <c:v>38486</c:v>
                </c:pt>
                <c:pt idx="214">
                  <c:v>38492</c:v>
                </c:pt>
                <c:pt idx="215">
                  <c:v>38496</c:v>
                </c:pt>
                <c:pt idx="216">
                  <c:v>38501</c:v>
                </c:pt>
                <c:pt idx="217">
                  <c:v>38526</c:v>
                </c:pt>
                <c:pt idx="218">
                  <c:v>38557</c:v>
                </c:pt>
                <c:pt idx="219">
                  <c:v>38574</c:v>
                </c:pt>
                <c:pt idx="220">
                  <c:v>38585</c:v>
                </c:pt>
                <c:pt idx="221">
                  <c:v>38590</c:v>
                </c:pt>
                <c:pt idx="222">
                  <c:v>38591</c:v>
                </c:pt>
                <c:pt idx="223">
                  <c:v>38600</c:v>
                </c:pt>
                <c:pt idx="224">
                  <c:v>38608</c:v>
                </c:pt>
                <c:pt idx="225">
                  <c:v>38613</c:v>
                </c:pt>
                <c:pt idx="226">
                  <c:v>38621</c:v>
                </c:pt>
                <c:pt idx="227">
                  <c:v>38628</c:v>
                </c:pt>
                <c:pt idx="228">
                  <c:v>38630</c:v>
                </c:pt>
                <c:pt idx="229">
                  <c:v>38632</c:v>
                </c:pt>
                <c:pt idx="230">
                  <c:v>38647</c:v>
                </c:pt>
                <c:pt idx="231">
                  <c:v>38653</c:v>
                </c:pt>
                <c:pt idx="232">
                  <c:v>38659</c:v>
                </c:pt>
                <c:pt idx="233">
                  <c:v>38672</c:v>
                </c:pt>
                <c:pt idx="234">
                  <c:v>38678</c:v>
                </c:pt>
                <c:pt idx="235">
                  <c:v>38680</c:v>
                </c:pt>
                <c:pt idx="236">
                  <c:v>38680</c:v>
                </c:pt>
                <c:pt idx="237">
                  <c:v>38686</c:v>
                </c:pt>
                <c:pt idx="238">
                  <c:v>38694</c:v>
                </c:pt>
                <c:pt idx="239">
                  <c:v>38695</c:v>
                </c:pt>
                <c:pt idx="240">
                  <c:v>38699</c:v>
                </c:pt>
                <c:pt idx="241">
                  <c:v>38704</c:v>
                </c:pt>
                <c:pt idx="242">
                  <c:v>38704</c:v>
                </c:pt>
                <c:pt idx="243">
                  <c:v>38705</c:v>
                </c:pt>
                <c:pt idx="244">
                  <c:v>38707</c:v>
                </c:pt>
                <c:pt idx="245">
                  <c:v>38709</c:v>
                </c:pt>
                <c:pt idx="246">
                  <c:v>38712</c:v>
                </c:pt>
                <c:pt idx="247">
                  <c:v>38715</c:v>
                </c:pt>
                <c:pt idx="248">
                  <c:v>38718</c:v>
                </c:pt>
                <c:pt idx="249">
                  <c:v>38719</c:v>
                </c:pt>
                <c:pt idx="250">
                  <c:v>38722</c:v>
                </c:pt>
                <c:pt idx="251">
                  <c:v>38728</c:v>
                </c:pt>
                <c:pt idx="252">
                  <c:v>38734</c:v>
                </c:pt>
                <c:pt idx="253">
                  <c:v>38734</c:v>
                </c:pt>
                <c:pt idx="254">
                  <c:v>38737</c:v>
                </c:pt>
                <c:pt idx="255">
                  <c:v>38741</c:v>
                </c:pt>
                <c:pt idx="256">
                  <c:v>38742</c:v>
                </c:pt>
                <c:pt idx="257">
                  <c:v>38742</c:v>
                </c:pt>
                <c:pt idx="258">
                  <c:v>38749</c:v>
                </c:pt>
                <c:pt idx="259">
                  <c:v>38753</c:v>
                </c:pt>
                <c:pt idx="260">
                  <c:v>38756</c:v>
                </c:pt>
                <c:pt idx="261">
                  <c:v>38759</c:v>
                </c:pt>
                <c:pt idx="262">
                  <c:v>38759</c:v>
                </c:pt>
                <c:pt idx="263">
                  <c:v>38759</c:v>
                </c:pt>
                <c:pt idx="264">
                  <c:v>38759</c:v>
                </c:pt>
                <c:pt idx="265">
                  <c:v>38762</c:v>
                </c:pt>
                <c:pt idx="266">
                  <c:v>38763</c:v>
                </c:pt>
                <c:pt idx="267">
                  <c:v>38764</c:v>
                </c:pt>
                <c:pt idx="268">
                  <c:v>38764</c:v>
                </c:pt>
                <c:pt idx="269">
                  <c:v>38764</c:v>
                </c:pt>
                <c:pt idx="270">
                  <c:v>38764</c:v>
                </c:pt>
                <c:pt idx="271">
                  <c:v>38764</c:v>
                </c:pt>
                <c:pt idx="272">
                  <c:v>38764</c:v>
                </c:pt>
                <c:pt idx="273">
                  <c:v>38764</c:v>
                </c:pt>
                <c:pt idx="274">
                  <c:v>38767</c:v>
                </c:pt>
                <c:pt idx="275">
                  <c:v>38769</c:v>
                </c:pt>
                <c:pt idx="276">
                  <c:v>38769</c:v>
                </c:pt>
                <c:pt idx="277">
                  <c:v>38769</c:v>
                </c:pt>
                <c:pt idx="278">
                  <c:v>38769</c:v>
                </c:pt>
                <c:pt idx="279">
                  <c:v>38769</c:v>
                </c:pt>
                <c:pt idx="280">
                  <c:v>38769</c:v>
                </c:pt>
                <c:pt idx="281">
                  <c:v>38769</c:v>
                </c:pt>
                <c:pt idx="282">
                  <c:v>38769</c:v>
                </c:pt>
                <c:pt idx="283">
                  <c:v>38770</c:v>
                </c:pt>
                <c:pt idx="284">
                  <c:v>38770</c:v>
                </c:pt>
                <c:pt idx="285">
                  <c:v>38770</c:v>
                </c:pt>
                <c:pt idx="286">
                  <c:v>38770</c:v>
                </c:pt>
                <c:pt idx="287">
                  <c:v>38770</c:v>
                </c:pt>
                <c:pt idx="288">
                  <c:v>38770</c:v>
                </c:pt>
                <c:pt idx="289">
                  <c:v>38771</c:v>
                </c:pt>
                <c:pt idx="290">
                  <c:v>38771</c:v>
                </c:pt>
                <c:pt idx="291">
                  <c:v>38771</c:v>
                </c:pt>
                <c:pt idx="292">
                  <c:v>38771</c:v>
                </c:pt>
                <c:pt idx="293">
                  <c:v>38771</c:v>
                </c:pt>
                <c:pt idx="294">
                  <c:v>38771</c:v>
                </c:pt>
                <c:pt idx="295">
                  <c:v>38772</c:v>
                </c:pt>
                <c:pt idx="296">
                  <c:v>38773</c:v>
                </c:pt>
                <c:pt idx="297">
                  <c:v>38773</c:v>
                </c:pt>
                <c:pt idx="298">
                  <c:v>38773</c:v>
                </c:pt>
                <c:pt idx="299">
                  <c:v>38773</c:v>
                </c:pt>
                <c:pt idx="300">
                  <c:v>38773</c:v>
                </c:pt>
                <c:pt idx="301">
                  <c:v>38773</c:v>
                </c:pt>
                <c:pt idx="302">
                  <c:v>38774</c:v>
                </c:pt>
                <c:pt idx="303">
                  <c:v>38775</c:v>
                </c:pt>
                <c:pt idx="304">
                  <c:v>38775</c:v>
                </c:pt>
                <c:pt idx="305">
                  <c:v>38775</c:v>
                </c:pt>
                <c:pt idx="306">
                  <c:v>38776</c:v>
                </c:pt>
                <c:pt idx="307">
                  <c:v>38776</c:v>
                </c:pt>
                <c:pt idx="308">
                  <c:v>38776</c:v>
                </c:pt>
                <c:pt idx="309">
                  <c:v>38776</c:v>
                </c:pt>
                <c:pt idx="310">
                  <c:v>38777</c:v>
                </c:pt>
                <c:pt idx="311">
                  <c:v>38777</c:v>
                </c:pt>
                <c:pt idx="312">
                  <c:v>38777</c:v>
                </c:pt>
                <c:pt idx="313">
                  <c:v>38778</c:v>
                </c:pt>
                <c:pt idx="314">
                  <c:v>38778</c:v>
                </c:pt>
                <c:pt idx="315">
                  <c:v>38778</c:v>
                </c:pt>
                <c:pt idx="316">
                  <c:v>38778</c:v>
                </c:pt>
                <c:pt idx="317">
                  <c:v>38778</c:v>
                </c:pt>
                <c:pt idx="318">
                  <c:v>38778</c:v>
                </c:pt>
                <c:pt idx="319">
                  <c:v>38778</c:v>
                </c:pt>
                <c:pt idx="320">
                  <c:v>38778</c:v>
                </c:pt>
                <c:pt idx="321">
                  <c:v>38778</c:v>
                </c:pt>
                <c:pt idx="322">
                  <c:v>38778</c:v>
                </c:pt>
                <c:pt idx="323">
                  <c:v>38779</c:v>
                </c:pt>
                <c:pt idx="324">
                  <c:v>38779</c:v>
                </c:pt>
                <c:pt idx="325">
                  <c:v>38779</c:v>
                </c:pt>
                <c:pt idx="326">
                  <c:v>38779</c:v>
                </c:pt>
                <c:pt idx="327">
                  <c:v>38779</c:v>
                </c:pt>
                <c:pt idx="328">
                  <c:v>38779</c:v>
                </c:pt>
                <c:pt idx="329">
                  <c:v>38779</c:v>
                </c:pt>
                <c:pt idx="330">
                  <c:v>38781</c:v>
                </c:pt>
                <c:pt idx="331">
                  <c:v>38781</c:v>
                </c:pt>
                <c:pt idx="332">
                  <c:v>38781</c:v>
                </c:pt>
                <c:pt idx="333">
                  <c:v>38781</c:v>
                </c:pt>
                <c:pt idx="334">
                  <c:v>38781</c:v>
                </c:pt>
                <c:pt idx="335">
                  <c:v>38781</c:v>
                </c:pt>
                <c:pt idx="336">
                  <c:v>38781</c:v>
                </c:pt>
                <c:pt idx="337">
                  <c:v>38781</c:v>
                </c:pt>
                <c:pt idx="338">
                  <c:v>38781</c:v>
                </c:pt>
                <c:pt idx="339">
                  <c:v>38781</c:v>
                </c:pt>
                <c:pt idx="340">
                  <c:v>38781</c:v>
                </c:pt>
                <c:pt idx="341">
                  <c:v>38782</c:v>
                </c:pt>
                <c:pt idx="342">
                  <c:v>38782</c:v>
                </c:pt>
                <c:pt idx="343">
                  <c:v>38782</c:v>
                </c:pt>
                <c:pt idx="344">
                  <c:v>38783</c:v>
                </c:pt>
                <c:pt idx="345">
                  <c:v>38783</c:v>
                </c:pt>
                <c:pt idx="346">
                  <c:v>38783</c:v>
                </c:pt>
                <c:pt idx="347">
                  <c:v>38783</c:v>
                </c:pt>
                <c:pt idx="348">
                  <c:v>38783</c:v>
                </c:pt>
                <c:pt idx="349">
                  <c:v>38784</c:v>
                </c:pt>
                <c:pt idx="350">
                  <c:v>38785</c:v>
                </c:pt>
                <c:pt idx="351">
                  <c:v>38785</c:v>
                </c:pt>
                <c:pt idx="352">
                  <c:v>38786</c:v>
                </c:pt>
                <c:pt idx="353">
                  <c:v>38786</c:v>
                </c:pt>
                <c:pt idx="354">
                  <c:v>38786</c:v>
                </c:pt>
                <c:pt idx="355">
                  <c:v>38786</c:v>
                </c:pt>
                <c:pt idx="356">
                  <c:v>38789</c:v>
                </c:pt>
                <c:pt idx="357">
                  <c:v>38789</c:v>
                </c:pt>
                <c:pt idx="358">
                  <c:v>38789</c:v>
                </c:pt>
                <c:pt idx="359">
                  <c:v>38789</c:v>
                </c:pt>
                <c:pt idx="360">
                  <c:v>38790</c:v>
                </c:pt>
                <c:pt idx="361">
                  <c:v>38792</c:v>
                </c:pt>
                <c:pt idx="362">
                  <c:v>38792</c:v>
                </c:pt>
                <c:pt idx="363">
                  <c:v>38792</c:v>
                </c:pt>
                <c:pt idx="364">
                  <c:v>38792</c:v>
                </c:pt>
                <c:pt idx="365">
                  <c:v>38793</c:v>
                </c:pt>
                <c:pt idx="366">
                  <c:v>38797</c:v>
                </c:pt>
                <c:pt idx="367">
                  <c:v>38803</c:v>
                </c:pt>
                <c:pt idx="368">
                  <c:v>38805</c:v>
                </c:pt>
                <c:pt idx="369">
                  <c:v>38805</c:v>
                </c:pt>
                <c:pt idx="370">
                  <c:v>38810</c:v>
                </c:pt>
                <c:pt idx="371">
                  <c:v>38811</c:v>
                </c:pt>
                <c:pt idx="372">
                  <c:v>38811</c:v>
                </c:pt>
                <c:pt idx="373">
                  <c:v>38811</c:v>
                </c:pt>
                <c:pt idx="374">
                  <c:v>38811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List1!$B$2:$B$376</c:f>
              <c:numCache>
                <c:formatCode>General</c:formatCode>
                <c:ptCount val="37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333</c:v>
                </c:pt>
                <c:pt idx="35">
                  <c:v>405</c:v>
                </c:pt>
                <c:pt idx="36">
                  <c:v>443</c:v>
                </c:pt>
                <c:pt idx="37">
                  <c:v>511</c:v>
                </c:pt>
                <c:pt idx="38">
                  <c:v>643</c:v>
                </c:pt>
                <c:pt idx="39">
                  <c:v>663</c:v>
                </c:pt>
                <c:pt idx="40">
                  <c:v>630</c:v>
                </c:pt>
                <c:pt idx="41">
                  <c:v>743</c:v>
                </c:pt>
                <c:pt idx="42">
                  <c:v>913</c:v>
                </c:pt>
                <c:pt idx="43">
                  <c:v>1043</c:v>
                </c:pt>
                <c:pt idx="44">
                  <c:v>1208</c:v>
                </c:pt>
                <c:pt idx="45">
                  <c:v>1335</c:v>
                </c:pt>
                <c:pt idx="46">
                  <c:v>1410</c:v>
                </c:pt>
                <c:pt idx="47">
                  <c:v>1367</c:v>
                </c:pt>
                <c:pt idx="48">
                  <c:v>1537</c:v>
                </c:pt>
                <c:pt idx="49">
                  <c:v>1645</c:v>
                </c:pt>
                <c:pt idx="50">
                  <c:v>1926</c:v>
                </c:pt>
                <c:pt idx="51">
                  <c:v>2080</c:v>
                </c:pt>
                <c:pt idx="52">
                  <c:v>2364</c:v>
                </c:pt>
                <c:pt idx="53">
                  <c:v>2444</c:v>
                </c:pt>
                <c:pt idx="54">
                  <c:v>2486</c:v>
                </c:pt>
                <c:pt idx="55">
                  <c:v>2666</c:v>
                </c:pt>
                <c:pt idx="56">
                  <c:v>2997</c:v>
                </c:pt>
                <c:pt idx="57">
                  <c:v>3022</c:v>
                </c:pt>
                <c:pt idx="58">
                  <c:v>3458</c:v>
                </c:pt>
                <c:pt idx="59">
                  <c:v>3755</c:v>
                </c:pt>
                <c:pt idx="60">
                  <c:v>3842</c:v>
                </c:pt>
                <c:pt idx="61">
                  <c:v>3737</c:v>
                </c:pt>
                <c:pt idx="62">
                  <c:v>3798</c:v>
                </c:pt>
                <c:pt idx="63">
                  <c:v>3728</c:v>
                </c:pt>
                <c:pt idx="64">
                  <c:v>3938</c:v>
                </c:pt>
                <c:pt idx="65">
                  <c:v>4268</c:v>
                </c:pt>
                <c:pt idx="66">
                  <c:v>4123</c:v>
                </c:pt>
                <c:pt idx="67">
                  <c:v>3777</c:v>
                </c:pt>
                <c:pt idx="68">
                  <c:v>3696</c:v>
                </c:pt>
                <c:pt idx="69">
                  <c:v>3448</c:v>
                </c:pt>
                <c:pt idx="70">
                  <c:v>3330</c:v>
                </c:pt>
                <c:pt idx="71">
                  <c:v>3746</c:v>
                </c:pt>
                <c:pt idx="72">
                  <c:v>4128</c:v>
                </c:pt>
                <c:pt idx="73">
                  <c:v>4174</c:v>
                </c:pt>
                <c:pt idx="74">
                  <c:v>3832</c:v>
                </c:pt>
                <c:pt idx="75">
                  <c:v>3720</c:v>
                </c:pt>
                <c:pt idx="76">
                  <c:v>3731</c:v>
                </c:pt>
                <c:pt idx="77">
                  <c:v>3520</c:v>
                </c:pt>
                <c:pt idx="78">
                  <c:v>3712</c:v>
                </c:pt>
                <c:pt idx="79">
                  <c:v>3862</c:v>
                </c:pt>
                <c:pt idx="80">
                  <c:v>3917</c:v>
                </c:pt>
                <c:pt idx="81">
                  <c:v>3537</c:v>
                </c:pt>
                <c:pt idx="82">
                  <c:v>3261</c:v>
                </c:pt>
                <c:pt idx="83">
                  <c:v>3383</c:v>
                </c:pt>
                <c:pt idx="84">
                  <c:v>3099</c:v>
                </c:pt>
                <c:pt idx="85">
                  <c:v>3091</c:v>
                </c:pt>
                <c:pt idx="86">
                  <c:v>3185</c:v>
                </c:pt>
                <c:pt idx="87">
                  <c:v>2948</c:v>
                </c:pt>
                <c:pt idx="88">
                  <c:v>2916</c:v>
                </c:pt>
                <c:pt idx="89">
                  <c:v>2656</c:v>
                </c:pt>
                <c:pt idx="90">
                  <c:v>2560</c:v>
                </c:pt>
                <c:pt idx="91">
                  <c:v>2373</c:v>
                </c:pt>
                <c:pt idx="92">
                  <c:v>2405</c:v>
                </c:pt>
                <c:pt idx="93">
                  <c:v>2465</c:v>
                </c:pt>
                <c:pt idx="94">
                  <c:v>2351</c:v>
                </c:pt>
                <c:pt idx="95">
                  <c:v>2185</c:v>
                </c:pt>
                <c:pt idx="96">
                  <c:v>2032</c:v>
                </c:pt>
                <c:pt idx="97">
                  <c:v>1984</c:v>
                </c:pt>
                <c:pt idx="98">
                  <c:v>1835</c:v>
                </c:pt>
                <c:pt idx="99">
                  <c:v>1893</c:v>
                </c:pt>
                <c:pt idx="100">
                  <c:v>1944</c:v>
                </c:pt>
                <c:pt idx="101">
                  <c:v>1930</c:v>
                </c:pt>
                <c:pt idx="102">
                  <c:v>1840</c:v>
                </c:pt>
                <c:pt idx="103">
                  <c:v>1794</c:v>
                </c:pt>
                <c:pt idx="104">
                  <c:v>1795</c:v>
                </c:pt>
                <c:pt idx="105">
                  <c:v>1780</c:v>
                </c:pt>
                <c:pt idx="106">
                  <c:v>1781</c:v>
                </c:pt>
                <c:pt idx="107">
                  <c:v>1785</c:v>
                </c:pt>
                <c:pt idx="108">
                  <c:v>1826</c:v>
                </c:pt>
                <c:pt idx="109">
                  <c:v>1694</c:v>
                </c:pt>
                <c:pt idx="110">
                  <c:v>1629</c:v>
                </c:pt>
                <c:pt idx="111">
                  <c:v>1677</c:v>
                </c:pt>
                <c:pt idx="112">
                  <c:v>1688</c:v>
                </c:pt>
                <c:pt idx="113">
                  <c:v>1712</c:v>
                </c:pt>
                <c:pt idx="114">
                  <c:v>1678</c:v>
                </c:pt>
                <c:pt idx="115">
                  <c:v>1575</c:v>
                </c:pt>
                <c:pt idx="116">
                  <c:v>1549</c:v>
                </c:pt>
                <c:pt idx="117">
                  <c:v>1548</c:v>
                </c:pt>
                <c:pt idx="118">
                  <c:v>1592</c:v>
                </c:pt>
                <c:pt idx="119">
                  <c:v>1641</c:v>
                </c:pt>
                <c:pt idx="120">
                  <c:v>1738</c:v>
                </c:pt>
                <c:pt idx="121">
                  <c:v>1820</c:v>
                </c:pt>
                <c:pt idx="122">
                  <c:v>1685</c:v>
                </c:pt>
                <c:pt idx="123">
                  <c:v>1652</c:v>
                </c:pt>
                <c:pt idx="124">
                  <c:v>1485</c:v>
                </c:pt>
                <c:pt idx="125">
                  <c:v>1715</c:v>
                </c:pt>
                <c:pt idx="126">
                  <c:v>1803</c:v>
                </c:pt>
                <c:pt idx="127">
                  <c:v>1893</c:v>
                </c:pt>
                <c:pt idx="128">
                  <c:v>2034</c:v>
                </c:pt>
                <c:pt idx="129">
                  <c:v>2036</c:v>
                </c:pt>
                <c:pt idx="130">
                  <c:v>1902</c:v>
                </c:pt>
                <c:pt idx="131">
                  <c:v>1752</c:v>
                </c:pt>
                <c:pt idx="132">
                  <c:v>1894</c:v>
                </c:pt>
                <c:pt idx="133">
                  <c:v>1958</c:v>
                </c:pt>
                <c:pt idx="134">
                  <c:v>2062</c:v>
                </c:pt>
                <c:pt idx="135">
                  <c:v>2107</c:v>
                </c:pt>
                <c:pt idx="136">
                  <c:v>2022</c:v>
                </c:pt>
                <c:pt idx="137">
                  <c:v>1826</c:v>
                </c:pt>
                <c:pt idx="138">
                  <c:v>1670</c:v>
                </c:pt>
                <c:pt idx="139">
                  <c:v>1609</c:v>
                </c:pt>
                <c:pt idx="140">
                  <c:v>1495</c:v>
                </c:pt>
                <c:pt idx="141">
                  <c:v>1581</c:v>
                </c:pt>
                <c:pt idx="142">
                  <c:v>1651</c:v>
                </c:pt>
                <c:pt idx="143">
                  <c:v>1521</c:v>
                </c:pt>
                <c:pt idx="144">
                  <c:v>1456</c:v>
                </c:pt>
                <c:pt idx="145">
                  <c:v>1355</c:v>
                </c:pt>
                <c:pt idx="146">
                  <c:v>1317</c:v>
                </c:pt>
                <c:pt idx="147">
                  <c:v>1263</c:v>
                </c:pt>
                <c:pt idx="148">
                  <c:v>1312</c:v>
                </c:pt>
                <c:pt idx="149">
                  <c:v>1347</c:v>
                </c:pt>
                <c:pt idx="150">
                  <c:v>1205</c:v>
                </c:pt>
                <c:pt idx="151">
                  <c:v>1163</c:v>
                </c:pt>
                <c:pt idx="152">
                  <c:v>1026</c:v>
                </c:pt>
                <c:pt idx="153">
                  <c:v>1053</c:v>
                </c:pt>
                <c:pt idx="154">
                  <c:v>1076</c:v>
                </c:pt>
                <c:pt idx="155">
                  <c:v>1131</c:v>
                </c:pt>
                <c:pt idx="156">
                  <c:v>1159</c:v>
                </c:pt>
                <c:pt idx="157">
                  <c:v>1131</c:v>
                </c:pt>
                <c:pt idx="158">
                  <c:v>1069</c:v>
                </c:pt>
                <c:pt idx="159">
                  <c:v>1016</c:v>
                </c:pt>
                <c:pt idx="160">
                  <c:v>1029</c:v>
                </c:pt>
                <c:pt idx="161">
                  <c:v>1022</c:v>
                </c:pt>
                <c:pt idx="162">
                  <c:v>1064</c:v>
                </c:pt>
                <c:pt idx="163">
                  <c:v>1110</c:v>
                </c:pt>
                <c:pt idx="164">
                  <c:v>1075</c:v>
                </c:pt>
                <c:pt idx="165">
                  <c:v>954</c:v>
                </c:pt>
                <c:pt idx="166">
                  <c:v>861</c:v>
                </c:pt>
                <c:pt idx="167">
                  <c:v>841</c:v>
                </c:pt>
                <c:pt idx="168">
                  <c:v>757</c:v>
                </c:pt>
                <c:pt idx="169">
                  <c:v>736</c:v>
                </c:pt>
                <c:pt idx="170">
                  <c:v>750</c:v>
                </c:pt>
                <c:pt idx="171">
                  <c:v>691</c:v>
                </c:pt>
                <c:pt idx="172">
                  <c:v>630</c:v>
                </c:pt>
                <c:pt idx="173">
                  <c:v>558</c:v>
                </c:pt>
                <c:pt idx="174">
                  <c:v>603</c:v>
                </c:pt>
                <c:pt idx="175">
                  <c:v>577</c:v>
                </c:pt>
                <c:pt idx="176">
                  <c:v>589</c:v>
                </c:pt>
                <c:pt idx="177">
                  <c:v>619</c:v>
                </c:pt>
                <c:pt idx="178">
                  <c:v>607</c:v>
                </c:pt>
                <c:pt idx="179">
                  <c:v>574</c:v>
                </c:pt>
                <c:pt idx="180">
                  <c:v>555</c:v>
                </c:pt>
                <c:pt idx="181">
                  <c:v>602</c:v>
                </c:pt>
                <c:pt idx="182">
                  <c:v>568</c:v>
                </c:pt>
                <c:pt idx="183">
                  <c:v>575</c:v>
                </c:pt>
                <c:pt idx="184">
                  <c:v>567</c:v>
                </c:pt>
                <c:pt idx="185">
                  <c:v>499</c:v>
                </c:pt>
                <c:pt idx="186">
                  <c:v>469</c:v>
                </c:pt>
                <c:pt idx="187">
                  <c:v>426</c:v>
                </c:pt>
                <c:pt idx="188">
                  <c:v>420</c:v>
                </c:pt>
                <c:pt idx="189">
                  <c:v>435</c:v>
                </c:pt>
                <c:pt idx="190">
                  <c:v>476</c:v>
                </c:pt>
                <c:pt idx="191">
                  <c:v>475</c:v>
                </c:pt>
                <c:pt idx="192">
                  <c:v>496</c:v>
                </c:pt>
                <c:pt idx="193">
                  <c:v>493</c:v>
                </c:pt>
                <c:pt idx="194">
                  <c:v>493</c:v>
                </c:pt>
                <c:pt idx="195">
                  <c:v>514</c:v>
                </c:pt>
                <c:pt idx="196">
                  <c:v>452</c:v>
                </c:pt>
                <c:pt idx="197">
                  <c:v>430</c:v>
                </c:pt>
                <c:pt idx="198">
                  <c:v>416</c:v>
                </c:pt>
                <c:pt idx="199">
                  <c:v>417</c:v>
                </c:pt>
                <c:pt idx="200">
                  <c:v>396</c:v>
                </c:pt>
                <c:pt idx="201">
                  <c:v>394</c:v>
                </c:pt>
                <c:pt idx="202">
                  <c:v>399</c:v>
                </c:pt>
                <c:pt idx="203">
                  <c:v>399</c:v>
                </c:pt>
                <c:pt idx="204">
                  <c:v>366</c:v>
                </c:pt>
                <c:pt idx="205">
                  <c:v>362</c:v>
                </c:pt>
                <c:pt idx="206">
                  <c:v>345</c:v>
                </c:pt>
                <c:pt idx="207">
                  <c:v>311</c:v>
                </c:pt>
                <c:pt idx="208">
                  <c:v>310</c:v>
                </c:pt>
                <c:pt idx="209">
                  <c:v>322</c:v>
                </c:pt>
                <c:pt idx="210">
                  <c:v>289</c:v>
                </c:pt>
                <c:pt idx="211">
                  <c:v>280</c:v>
                </c:pt>
                <c:pt idx="212">
                  <c:v>266</c:v>
                </c:pt>
                <c:pt idx="213">
                  <c:v>237</c:v>
                </c:pt>
                <c:pt idx="214">
                  <c:v>227</c:v>
                </c:pt>
                <c:pt idx="215">
                  <c:v>226</c:v>
                </c:pt>
                <c:pt idx="216">
                  <c:v>224</c:v>
                </c:pt>
                <c:pt idx="217">
                  <c:v>194</c:v>
                </c:pt>
                <c:pt idx="218">
                  <c:v>189</c:v>
                </c:pt>
                <c:pt idx="219">
                  <c:v>176</c:v>
                </c:pt>
                <c:pt idx="220">
                  <c:v>147</c:v>
                </c:pt>
                <c:pt idx="221">
                  <c:v>142</c:v>
                </c:pt>
                <c:pt idx="222">
                  <c:v>141</c:v>
                </c:pt>
                <c:pt idx="223">
                  <c:v>141</c:v>
                </c:pt>
                <c:pt idx="224">
                  <c:v>130</c:v>
                </c:pt>
                <c:pt idx="225">
                  <c:v>108</c:v>
                </c:pt>
                <c:pt idx="226">
                  <c:v>98</c:v>
                </c:pt>
                <c:pt idx="227">
                  <c:v>84</c:v>
                </c:pt>
                <c:pt idx="228">
                  <c:v>82</c:v>
                </c:pt>
                <c:pt idx="229">
                  <c:v>83</c:v>
                </c:pt>
                <c:pt idx="230">
                  <c:v>87</c:v>
                </c:pt>
                <c:pt idx="231">
                  <c:v>80</c:v>
                </c:pt>
                <c:pt idx="232">
                  <c:v>74</c:v>
                </c:pt>
                <c:pt idx="233">
                  <c:v>73</c:v>
                </c:pt>
                <c:pt idx="234">
                  <c:v>74</c:v>
                </c:pt>
                <c:pt idx="235">
                  <c:v>69</c:v>
                </c:pt>
                <c:pt idx="236">
                  <c:v>68</c:v>
                </c:pt>
                <c:pt idx="237">
                  <c:v>68</c:v>
                </c:pt>
                <c:pt idx="238">
                  <c:v>66</c:v>
                </c:pt>
                <c:pt idx="239">
                  <c:v>64</c:v>
                </c:pt>
                <c:pt idx="240">
                  <c:v>63</c:v>
                </c:pt>
                <c:pt idx="241">
                  <c:v>63</c:v>
                </c:pt>
                <c:pt idx="242">
                  <c:v>57</c:v>
                </c:pt>
                <c:pt idx="243">
                  <c:v>57</c:v>
                </c:pt>
                <c:pt idx="244">
                  <c:v>57</c:v>
                </c:pt>
                <c:pt idx="245">
                  <c:v>54</c:v>
                </c:pt>
                <c:pt idx="246">
                  <c:v>50</c:v>
                </c:pt>
                <c:pt idx="247">
                  <c:v>44</c:v>
                </c:pt>
                <c:pt idx="248">
                  <c:v>43</c:v>
                </c:pt>
                <c:pt idx="249">
                  <c:v>37</c:v>
                </c:pt>
                <c:pt idx="250">
                  <c:v>40</c:v>
                </c:pt>
                <c:pt idx="251">
                  <c:v>44</c:v>
                </c:pt>
                <c:pt idx="252">
                  <c:v>44</c:v>
                </c:pt>
                <c:pt idx="253">
                  <c:v>41</c:v>
                </c:pt>
                <c:pt idx="254">
                  <c:v>39</c:v>
                </c:pt>
                <c:pt idx="255">
                  <c:v>39</c:v>
                </c:pt>
                <c:pt idx="256">
                  <c:v>37</c:v>
                </c:pt>
                <c:pt idx="257">
                  <c:v>36</c:v>
                </c:pt>
                <c:pt idx="258">
                  <c:v>38</c:v>
                </c:pt>
                <c:pt idx="259">
                  <c:v>34</c:v>
                </c:pt>
                <c:pt idx="260">
                  <c:v>36</c:v>
                </c:pt>
                <c:pt idx="261">
                  <c:v>33</c:v>
                </c:pt>
                <c:pt idx="262">
                  <c:v>33</c:v>
                </c:pt>
                <c:pt idx="263">
                  <c:v>32</c:v>
                </c:pt>
                <c:pt idx="264">
                  <c:v>31</c:v>
                </c:pt>
                <c:pt idx="265">
                  <c:v>32</c:v>
                </c:pt>
                <c:pt idx="266">
                  <c:v>31</c:v>
                </c:pt>
                <c:pt idx="267">
                  <c:v>30</c:v>
                </c:pt>
                <c:pt idx="268">
                  <c:v>28</c:v>
                </c:pt>
                <c:pt idx="269">
                  <c:v>27</c:v>
                </c:pt>
                <c:pt idx="270">
                  <c:v>27</c:v>
                </c:pt>
                <c:pt idx="271">
                  <c:v>24</c:v>
                </c:pt>
                <c:pt idx="272">
                  <c:v>23</c:v>
                </c:pt>
                <c:pt idx="273">
                  <c:v>22</c:v>
                </c:pt>
                <c:pt idx="274">
                  <c:v>25</c:v>
                </c:pt>
                <c:pt idx="275">
                  <c:v>21</c:v>
                </c:pt>
                <c:pt idx="276">
                  <c:v>17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15</c:v>
                </c:pt>
                <c:pt idx="282">
                  <c:v>14</c:v>
                </c:pt>
                <c:pt idx="283">
                  <c:v>15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12</c:v>
                </c:pt>
                <c:pt idx="288">
                  <c:v>12</c:v>
                </c:pt>
                <c:pt idx="289">
                  <c:v>12</c:v>
                </c:pt>
                <c:pt idx="290">
                  <c:v>12</c:v>
                </c:pt>
                <c:pt idx="291">
                  <c:v>12</c:v>
                </c:pt>
                <c:pt idx="292">
                  <c:v>12</c:v>
                </c:pt>
                <c:pt idx="293">
                  <c:v>12</c:v>
                </c:pt>
                <c:pt idx="294">
                  <c:v>12</c:v>
                </c:pt>
                <c:pt idx="295">
                  <c:v>13</c:v>
                </c:pt>
                <c:pt idx="296">
                  <c:v>13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11</c:v>
                </c:pt>
                <c:pt idx="303">
                  <c:v>12</c:v>
                </c:pt>
                <c:pt idx="304">
                  <c:v>10</c:v>
                </c:pt>
                <c:pt idx="305">
                  <c:v>10</c:v>
                </c:pt>
                <c:pt idx="306">
                  <c:v>11</c:v>
                </c:pt>
                <c:pt idx="307">
                  <c:v>11</c:v>
                </c:pt>
                <c:pt idx="308">
                  <c:v>11</c:v>
                </c:pt>
                <c:pt idx="309">
                  <c:v>11</c:v>
                </c:pt>
                <c:pt idx="310">
                  <c:v>10</c:v>
                </c:pt>
                <c:pt idx="311">
                  <c:v>10</c:v>
                </c:pt>
                <c:pt idx="312">
                  <c:v>10</c:v>
                </c:pt>
                <c:pt idx="313">
                  <c:v>10</c:v>
                </c:pt>
                <c:pt idx="314">
                  <c:v>10</c:v>
                </c:pt>
                <c:pt idx="315">
                  <c:v>10</c:v>
                </c:pt>
                <c:pt idx="316">
                  <c:v>10</c:v>
                </c:pt>
                <c:pt idx="317">
                  <c:v>10</c:v>
                </c:pt>
                <c:pt idx="318">
                  <c:v>10</c:v>
                </c:pt>
                <c:pt idx="319">
                  <c:v>10</c:v>
                </c:pt>
                <c:pt idx="320">
                  <c:v>10</c:v>
                </c:pt>
                <c:pt idx="321">
                  <c:v>10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9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8</c:v>
                </c:pt>
                <c:pt idx="350">
                  <c:v>9</c:v>
                </c:pt>
                <c:pt idx="351">
                  <c:v>9</c:v>
                </c:pt>
                <c:pt idx="352">
                  <c:v>10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11</c:v>
                </c:pt>
                <c:pt idx="357">
                  <c:v>11</c:v>
                </c:pt>
                <c:pt idx="358">
                  <c:v>11</c:v>
                </c:pt>
                <c:pt idx="359">
                  <c:v>10</c:v>
                </c:pt>
                <c:pt idx="360">
                  <c:v>10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10</c:v>
                </c:pt>
                <c:pt idx="366">
                  <c:v>13</c:v>
                </c:pt>
                <c:pt idx="367">
                  <c:v>16</c:v>
                </c:pt>
                <c:pt idx="368">
                  <c:v>17</c:v>
                </c:pt>
                <c:pt idx="369">
                  <c:v>16</c:v>
                </c:pt>
                <c:pt idx="370">
                  <c:v>20</c:v>
                </c:pt>
                <c:pt idx="371">
                  <c:v>16</c:v>
                </c:pt>
                <c:pt idx="372">
                  <c:v>16</c:v>
                </c:pt>
                <c:pt idx="373">
                  <c:v>15</c:v>
                </c:pt>
                <c:pt idx="37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List1!$C$2:$C$376</c:f>
              <c:numCache>
                <c:formatCode>General</c:formatCode>
                <c:ptCount val="3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676</c:v>
                </c:pt>
                <c:pt idx="42">
                  <c:v>795</c:v>
                </c:pt>
                <c:pt idx="43">
                  <c:v>959</c:v>
                </c:pt>
                <c:pt idx="44">
                  <c:v>1121</c:v>
                </c:pt>
                <c:pt idx="45">
                  <c:v>1286</c:v>
                </c:pt>
                <c:pt idx="46">
                  <c:v>1351</c:v>
                </c:pt>
                <c:pt idx="47">
                  <c:v>1346</c:v>
                </c:pt>
                <c:pt idx="48">
                  <c:v>1477</c:v>
                </c:pt>
                <c:pt idx="49">
                  <c:v>1616</c:v>
                </c:pt>
                <c:pt idx="50">
                  <c:v>1831</c:v>
                </c:pt>
                <c:pt idx="51">
                  <c:v>1988</c:v>
                </c:pt>
                <c:pt idx="52">
                  <c:v>2246</c:v>
                </c:pt>
                <c:pt idx="53">
                  <c:v>2319</c:v>
                </c:pt>
                <c:pt idx="54">
                  <c:v>2284</c:v>
                </c:pt>
                <c:pt idx="55">
                  <c:v>2438</c:v>
                </c:pt>
                <c:pt idx="56">
                  <c:v>2605</c:v>
                </c:pt>
                <c:pt idx="57">
                  <c:v>2619</c:v>
                </c:pt>
                <c:pt idx="58">
                  <c:v>3010</c:v>
                </c:pt>
                <c:pt idx="59">
                  <c:v>3142</c:v>
                </c:pt>
                <c:pt idx="60">
                  <c:v>3053</c:v>
                </c:pt>
                <c:pt idx="61">
                  <c:v>2893</c:v>
                </c:pt>
                <c:pt idx="62">
                  <c:v>2903</c:v>
                </c:pt>
                <c:pt idx="63">
                  <c:v>2829</c:v>
                </c:pt>
                <c:pt idx="64">
                  <c:v>3011</c:v>
                </c:pt>
                <c:pt idx="65">
                  <c:v>3182</c:v>
                </c:pt>
                <c:pt idx="66">
                  <c:v>3000</c:v>
                </c:pt>
                <c:pt idx="67">
                  <c:v>2750</c:v>
                </c:pt>
                <c:pt idx="68">
                  <c:v>2648</c:v>
                </c:pt>
                <c:pt idx="69">
                  <c:v>2494</c:v>
                </c:pt>
                <c:pt idx="70">
                  <c:v>2349</c:v>
                </c:pt>
                <c:pt idx="71">
                  <c:v>2464</c:v>
                </c:pt>
                <c:pt idx="72">
                  <c:v>2585</c:v>
                </c:pt>
                <c:pt idx="73">
                  <c:v>2486</c:v>
                </c:pt>
                <c:pt idx="74">
                  <c:v>2285</c:v>
                </c:pt>
                <c:pt idx="75">
                  <c:v>2043</c:v>
                </c:pt>
                <c:pt idx="76">
                  <c:v>1994</c:v>
                </c:pt>
                <c:pt idx="77">
                  <c:v>1836</c:v>
                </c:pt>
                <c:pt idx="78">
                  <c:v>1935</c:v>
                </c:pt>
                <c:pt idx="79">
                  <c:v>2004</c:v>
                </c:pt>
                <c:pt idx="80">
                  <c:v>1949</c:v>
                </c:pt>
                <c:pt idx="81">
                  <c:v>1694</c:v>
                </c:pt>
                <c:pt idx="82">
                  <c:v>1510</c:v>
                </c:pt>
                <c:pt idx="83">
                  <c:v>1486</c:v>
                </c:pt>
                <c:pt idx="84">
                  <c:v>1423</c:v>
                </c:pt>
                <c:pt idx="85">
                  <c:v>1445</c:v>
                </c:pt>
                <c:pt idx="86">
                  <c:v>1464</c:v>
                </c:pt>
                <c:pt idx="87">
                  <c:v>1421</c:v>
                </c:pt>
                <c:pt idx="88">
                  <c:v>1384</c:v>
                </c:pt>
                <c:pt idx="89">
                  <c:v>1237</c:v>
                </c:pt>
                <c:pt idx="90">
                  <c:v>1214</c:v>
                </c:pt>
                <c:pt idx="91">
                  <c:v>1207</c:v>
                </c:pt>
                <c:pt idx="92">
                  <c:v>1252</c:v>
                </c:pt>
                <c:pt idx="93">
                  <c:v>1288</c:v>
                </c:pt>
                <c:pt idx="94">
                  <c:v>1219</c:v>
                </c:pt>
                <c:pt idx="95">
                  <c:v>1157</c:v>
                </c:pt>
                <c:pt idx="96">
                  <c:v>1083</c:v>
                </c:pt>
                <c:pt idx="97">
                  <c:v>1143</c:v>
                </c:pt>
                <c:pt idx="98">
                  <c:v>1129</c:v>
                </c:pt>
                <c:pt idx="99">
                  <c:v>1166</c:v>
                </c:pt>
                <c:pt idx="100">
                  <c:v>1213</c:v>
                </c:pt>
                <c:pt idx="101">
                  <c:v>1191</c:v>
                </c:pt>
                <c:pt idx="102">
                  <c:v>1120</c:v>
                </c:pt>
                <c:pt idx="103">
                  <c:v>1077</c:v>
                </c:pt>
                <c:pt idx="104">
                  <c:v>1114</c:v>
                </c:pt>
                <c:pt idx="105">
                  <c:v>1116</c:v>
                </c:pt>
                <c:pt idx="106">
                  <c:v>1184</c:v>
                </c:pt>
                <c:pt idx="107">
                  <c:v>1216</c:v>
                </c:pt>
                <c:pt idx="108">
                  <c:v>1151</c:v>
                </c:pt>
                <c:pt idx="109">
                  <c:v>1097</c:v>
                </c:pt>
                <c:pt idx="110">
                  <c:v>1047</c:v>
                </c:pt>
                <c:pt idx="111">
                  <c:v>1144</c:v>
                </c:pt>
                <c:pt idx="112">
                  <c:v>1187</c:v>
                </c:pt>
                <c:pt idx="113">
                  <c:v>1273</c:v>
                </c:pt>
                <c:pt idx="114">
                  <c:v>1287</c:v>
                </c:pt>
                <c:pt idx="115">
                  <c:v>1231</c:v>
                </c:pt>
                <c:pt idx="116">
                  <c:v>1187</c:v>
                </c:pt>
                <c:pt idx="117">
                  <c:v>1154</c:v>
                </c:pt>
                <c:pt idx="118">
                  <c:v>1264</c:v>
                </c:pt>
                <c:pt idx="119">
                  <c:v>1347</c:v>
                </c:pt>
                <c:pt idx="120">
                  <c:v>1422</c:v>
                </c:pt>
                <c:pt idx="121">
                  <c:v>1487</c:v>
                </c:pt>
                <c:pt idx="122">
                  <c:v>1391</c:v>
                </c:pt>
                <c:pt idx="123">
                  <c:v>1317</c:v>
                </c:pt>
                <c:pt idx="124">
                  <c:v>1249</c:v>
                </c:pt>
                <c:pt idx="125">
                  <c:v>1495</c:v>
                </c:pt>
                <c:pt idx="126">
                  <c:v>1615</c:v>
                </c:pt>
                <c:pt idx="127">
                  <c:v>1687</c:v>
                </c:pt>
                <c:pt idx="128">
                  <c:v>1745</c:v>
                </c:pt>
                <c:pt idx="129">
                  <c:v>1644</c:v>
                </c:pt>
                <c:pt idx="130">
                  <c:v>1529</c:v>
                </c:pt>
                <c:pt idx="131">
                  <c:v>1410</c:v>
                </c:pt>
                <c:pt idx="132">
                  <c:v>1552</c:v>
                </c:pt>
                <c:pt idx="133">
                  <c:v>1635</c:v>
                </c:pt>
                <c:pt idx="134">
                  <c:v>1704</c:v>
                </c:pt>
                <c:pt idx="135">
                  <c:v>1705</c:v>
                </c:pt>
                <c:pt idx="136">
                  <c:v>1561</c:v>
                </c:pt>
                <c:pt idx="137">
                  <c:v>1418</c:v>
                </c:pt>
                <c:pt idx="138">
                  <c:v>1310</c:v>
                </c:pt>
                <c:pt idx="139">
                  <c:v>1305</c:v>
                </c:pt>
                <c:pt idx="140">
                  <c:v>1255</c:v>
                </c:pt>
                <c:pt idx="141">
                  <c:v>1287</c:v>
                </c:pt>
                <c:pt idx="142">
                  <c:v>1313</c:v>
                </c:pt>
                <c:pt idx="143">
                  <c:v>1218</c:v>
                </c:pt>
                <c:pt idx="144">
                  <c:v>1142</c:v>
                </c:pt>
                <c:pt idx="145">
                  <c:v>1032</c:v>
                </c:pt>
                <c:pt idx="146">
                  <c:v>1045</c:v>
                </c:pt>
                <c:pt idx="147">
                  <c:v>1049</c:v>
                </c:pt>
                <c:pt idx="148">
                  <c:v>1074</c:v>
                </c:pt>
                <c:pt idx="149">
                  <c:v>1086</c:v>
                </c:pt>
                <c:pt idx="150">
                  <c:v>1001</c:v>
                </c:pt>
                <c:pt idx="151">
                  <c:v>935</c:v>
                </c:pt>
                <c:pt idx="152">
                  <c:v>857</c:v>
                </c:pt>
                <c:pt idx="153">
                  <c:v>876</c:v>
                </c:pt>
                <c:pt idx="154">
                  <c:v>865</c:v>
                </c:pt>
                <c:pt idx="155">
                  <c:v>899</c:v>
                </c:pt>
                <c:pt idx="156">
                  <c:v>919</c:v>
                </c:pt>
                <c:pt idx="157">
                  <c:v>864</c:v>
                </c:pt>
                <c:pt idx="158">
                  <c:v>794</c:v>
                </c:pt>
                <c:pt idx="159">
                  <c:v>752</c:v>
                </c:pt>
                <c:pt idx="160">
                  <c:v>773</c:v>
                </c:pt>
                <c:pt idx="161">
                  <c:v>741</c:v>
                </c:pt>
                <c:pt idx="162">
                  <c:v>758</c:v>
                </c:pt>
                <c:pt idx="163">
                  <c:v>783</c:v>
                </c:pt>
                <c:pt idx="164">
                  <c:v>745</c:v>
                </c:pt>
                <c:pt idx="165">
                  <c:v>686</c:v>
                </c:pt>
                <c:pt idx="166">
                  <c:v>634</c:v>
                </c:pt>
                <c:pt idx="167">
                  <c:v>651</c:v>
                </c:pt>
                <c:pt idx="168">
                  <c:v>641</c:v>
                </c:pt>
                <c:pt idx="169">
                  <c:v>661</c:v>
                </c:pt>
                <c:pt idx="170">
                  <c:v>675</c:v>
                </c:pt>
                <c:pt idx="171">
                  <c:v>645</c:v>
                </c:pt>
                <c:pt idx="172">
                  <c:v>606</c:v>
                </c:pt>
                <c:pt idx="173">
                  <c:v>579</c:v>
                </c:pt>
                <c:pt idx="174">
                  <c:v>607</c:v>
                </c:pt>
                <c:pt idx="175">
                  <c:v>619</c:v>
                </c:pt>
                <c:pt idx="176">
                  <c:v>635</c:v>
                </c:pt>
                <c:pt idx="177">
                  <c:v>659</c:v>
                </c:pt>
                <c:pt idx="178">
                  <c:v>637</c:v>
                </c:pt>
                <c:pt idx="179">
                  <c:v>588</c:v>
                </c:pt>
                <c:pt idx="180">
                  <c:v>553</c:v>
                </c:pt>
                <c:pt idx="181">
                  <c:v>575</c:v>
                </c:pt>
                <c:pt idx="182">
                  <c:v>569</c:v>
                </c:pt>
                <c:pt idx="183">
                  <c:v>609</c:v>
                </c:pt>
                <c:pt idx="184">
                  <c:v>630</c:v>
                </c:pt>
                <c:pt idx="185">
                  <c:v>580</c:v>
                </c:pt>
                <c:pt idx="186">
                  <c:v>528</c:v>
                </c:pt>
                <c:pt idx="187">
                  <c:v>496</c:v>
                </c:pt>
                <c:pt idx="188">
                  <c:v>513</c:v>
                </c:pt>
                <c:pt idx="189">
                  <c:v>499</c:v>
                </c:pt>
                <c:pt idx="190">
                  <c:v>519</c:v>
                </c:pt>
                <c:pt idx="191">
                  <c:v>533</c:v>
                </c:pt>
                <c:pt idx="192">
                  <c:v>549</c:v>
                </c:pt>
                <c:pt idx="193">
                  <c:v>559</c:v>
                </c:pt>
                <c:pt idx="194">
                  <c:v>565</c:v>
                </c:pt>
                <c:pt idx="195">
                  <c:v>600</c:v>
                </c:pt>
                <c:pt idx="196">
                  <c:v>562</c:v>
                </c:pt>
                <c:pt idx="197">
                  <c:v>538</c:v>
                </c:pt>
                <c:pt idx="198">
                  <c:v>500</c:v>
                </c:pt>
                <c:pt idx="199">
                  <c:v>479</c:v>
                </c:pt>
                <c:pt idx="200">
                  <c:v>446</c:v>
                </c:pt>
                <c:pt idx="201">
                  <c:v>441</c:v>
                </c:pt>
                <c:pt idx="202">
                  <c:v>461</c:v>
                </c:pt>
                <c:pt idx="203">
                  <c:v>416</c:v>
                </c:pt>
                <c:pt idx="204">
                  <c:v>391</c:v>
                </c:pt>
                <c:pt idx="205">
                  <c:v>363</c:v>
                </c:pt>
                <c:pt idx="206">
                  <c:v>351</c:v>
                </c:pt>
                <c:pt idx="207">
                  <c:v>328</c:v>
                </c:pt>
                <c:pt idx="208">
                  <c:v>320</c:v>
                </c:pt>
                <c:pt idx="209">
                  <c:v>326</c:v>
                </c:pt>
                <c:pt idx="210">
                  <c:v>311</c:v>
                </c:pt>
                <c:pt idx="211">
                  <c:v>284</c:v>
                </c:pt>
                <c:pt idx="212">
                  <c:v>274</c:v>
                </c:pt>
                <c:pt idx="213">
                  <c:v>249</c:v>
                </c:pt>
                <c:pt idx="214">
                  <c:v>233</c:v>
                </c:pt>
                <c:pt idx="215">
                  <c:v>232</c:v>
                </c:pt>
                <c:pt idx="216">
                  <c:v>234</c:v>
                </c:pt>
                <c:pt idx="217">
                  <c:v>219</c:v>
                </c:pt>
                <c:pt idx="218">
                  <c:v>211</c:v>
                </c:pt>
                <c:pt idx="219">
                  <c:v>209</c:v>
                </c:pt>
                <c:pt idx="220">
                  <c:v>203</c:v>
                </c:pt>
                <c:pt idx="221">
                  <c:v>188</c:v>
                </c:pt>
                <c:pt idx="222">
                  <c:v>184</c:v>
                </c:pt>
                <c:pt idx="223">
                  <c:v>189</c:v>
                </c:pt>
                <c:pt idx="224">
                  <c:v>165</c:v>
                </c:pt>
                <c:pt idx="225">
                  <c:v>158</c:v>
                </c:pt>
                <c:pt idx="226">
                  <c:v>151</c:v>
                </c:pt>
                <c:pt idx="227">
                  <c:v>148</c:v>
                </c:pt>
                <c:pt idx="228">
                  <c:v>147</c:v>
                </c:pt>
                <c:pt idx="229">
                  <c:v>144</c:v>
                </c:pt>
                <c:pt idx="230">
                  <c:v>152</c:v>
                </c:pt>
                <c:pt idx="231">
                  <c:v>146</c:v>
                </c:pt>
                <c:pt idx="232">
                  <c:v>122</c:v>
                </c:pt>
                <c:pt idx="233">
                  <c:v>104</c:v>
                </c:pt>
                <c:pt idx="234">
                  <c:v>96</c:v>
                </c:pt>
                <c:pt idx="235">
                  <c:v>89</c:v>
                </c:pt>
                <c:pt idx="236">
                  <c:v>87</c:v>
                </c:pt>
                <c:pt idx="237">
                  <c:v>89</c:v>
                </c:pt>
                <c:pt idx="238">
                  <c:v>84</c:v>
                </c:pt>
                <c:pt idx="239">
                  <c:v>79</c:v>
                </c:pt>
                <c:pt idx="240">
                  <c:v>75</c:v>
                </c:pt>
                <c:pt idx="241">
                  <c:v>71</c:v>
                </c:pt>
                <c:pt idx="242">
                  <c:v>68</c:v>
                </c:pt>
                <c:pt idx="243">
                  <c:v>67</c:v>
                </c:pt>
                <c:pt idx="244">
                  <c:v>69</c:v>
                </c:pt>
                <c:pt idx="245">
                  <c:v>58</c:v>
                </c:pt>
                <c:pt idx="246">
                  <c:v>54</c:v>
                </c:pt>
                <c:pt idx="247">
                  <c:v>53</c:v>
                </c:pt>
                <c:pt idx="248">
                  <c:v>51</c:v>
                </c:pt>
                <c:pt idx="249">
                  <c:v>46</c:v>
                </c:pt>
                <c:pt idx="250">
                  <c:v>44</c:v>
                </c:pt>
                <c:pt idx="251">
                  <c:v>45</c:v>
                </c:pt>
                <c:pt idx="252">
                  <c:v>41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34</c:v>
                </c:pt>
                <c:pt idx="257">
                  <c:v>34</c:v>
                </c:pt>
                <c:pt idx="258">
                  <c:v>35</c:v>
                </c:pt>
                <c:pt idx="259">
                  <c:v>36</c:v>
                </c:pt>
                <c:pt idx="260">
                  <c:v>32</c:v>
                </c:pt>
                <c:pt idx="261">
                  <c:v>33</c:v>
                </c:pt>
                <c:pt idx="262">
                  <c:v>32</c:v>
                </c:pt>
                <c:pt idx="263">
                  <c:v>29</c:v>
                </c:pt>
                <c:pt idx="264">
                  <c:v>29</c:v>
                </c:pt>
                <c:pt idx="265">
                  <c:v>30</c:v>
                </c:pt>
                <c:pt idx="266">
                  <c:v>28</c:v>
                </c:pt>
                <c:pt idx="267">
                  <c:v>25</c:v>
                </c:pt>
                <c:pt idx="268">
                  <c:v>23</c:v>
                </c:pt>
                <c:pt idx="269">
                  <c:v>21</c:v>
                </c:pt>
                <c:pt idx="270">
                  <c:v>19</c:v>
                </c:pt>
                <c:pt idx="271">
                  <c:v>19</c:v>
                </c:pt>
                <c:pt idx="272">
                  <c:v>18</c:v>
                </c:pt>
                <c:pt idx="273">
                  <c:v>15</c:v>
                </c:pt>
                <c:pt idx="274">
                  <c:v>12</c:v>
                </c:pt>
                <c:pt idx="275">
                  <c:v>11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9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5</c:v>
                </c:pt>
                <c:pt idx="324">
                  <c:v>4</c:v>
                </c:pt>
                <c:pt idx="325">
                  <c:v>4</c:v>
                </c:pt>
                <c:pt idx="326">
                  <c:v>3</c:v>
                </c:pt>
                <c:pt idx="327">
                  <c:v>3</c:v>
                </c:pt>
                <c:pt idx="328">
                  <c:v>2</c:v>
                </c:pt>
                <c:pt idx="329">
                  <c:v>2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4</c:v>
                </c:pt>
                <c:pt idx="342">
                  <c:v>4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2</c:v>
                </c:pt>
                <c:pt idx="360">
                  <c:v>3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5</c:v>
                </c:pt>
                <c:pt idx="367">
                  <c:v>8</c:v>
                </c:pt>
                <c:pt idx="368">
                  <c:v>9</c:v>
                </c:pt>
                <c:pt idx="369">
                  <c:v>9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List1!$D$2:$D$376</c:f>
              <c:numCache>
                <c:formatCode>General</c:formatCode>
                <c:ptCount val="375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292</c:v>
                </c:pt>
                <c:pt idx="32">
                  <c:v>353</c:v>
                </c:pt>
                <c:pt idx="33">
                  <c:v>418</c:v>
                </c:pt>
                <c:pt idx="34">
                  <c:v>615</c:v>
                </c:pt>
                <c:pt idx="35">
                  <c:v>723</c:v>
                </c:pt>
                <c:pt idx="36">
                  <c:v>788</c:v>
                </c:pt>
                <c:pt idx="37">
                  <c:v>936</c:v>
                </c:pt>
                <c:pt idx="38">
                  <c:v>1148</c:v>
                </c:pt>
                <c:pt idx="39">
                  <c:v>1205</c:v>
                </c:pt>
                <c:pt idx="40">
                  <c:v>1187</c:v>
                </c:pt>
                <c:pt idx="41">
                  <c:v>1419</c:v>
                </c:pt>
                <c:pt idx="42">
                  <c:v>1708</c:v>
                </c:pt>
                <c:pt idx="43">
                  <c:v>2002</c:v>
                </c:pt>
                <c:pt idx="44">
                  <c:v>2329</c:v>
                </c:pt>
                <c:pt idx="45">
                  <c:v>2621</c:v>
                </c:pt>
                <c:pt idx="46">
                  <c:v>2761</c:v>
                </c:pt>
                <c:pt idx="47">
                  <c:v>2713</c:v>
                </c:pt>
                <c:pt idx="48">
                  <c:v>3014</c:v>
                </c:pt>
                <c:pt idx="49">
                  <c:v>3261</c:v>
                </c:pt>
                <c:pt idx="50">
                  <c:v>3757</c:v>
                </c:pt>
                <c:pt idx="51">
                  <c:v>4068</c:v>
                </c:pt>
                <c:pt idx="52">
                  <c:v>4610</c:v>
                </c:pt>
                <c:pt idx="53">
                  <c:v>4763</c:v>
                </c:pt>
                <c:pt idx="54">
                  <c:v>4770</c:v>
                </c:pt>
                <c:pt idx="55">
                  <c:v>5104</c:v>
                </c:pt>
                <c:pt idx="56">
                  <c:v>5602</c:v>
                </c:pt>
                <c:pt idx="57">
                  <c:v>5641</c:v>
                </c:pt>
                <c:pt idx="58">
                  <c:v>6468</c:v>
                </c:pt>
                <c:pt idx="59">
                  <c:v>6897</c:v>
                </c:pt>
                <c:pt idx="60">
                  <c:v>6895</c:v>
                </c:pt>
                <c:pt idx="61">
                  <c:v>6630</c:v>
                </c:pt>
                <c:pt idx="62">
                  <c:v>6701</c:v>
                </c:pt>
                <c:pt idx="63">
                  <c:v>6557</c:v>
                </c:pt>
                <c:pt idx="64">
                  <c:v>6949</c:v>
                </c:pt>
                <c:pt idx="65">
                  <c:v>7450</c:v>
                </c:pt>
                <c:pt idx="66">
                  <c:v>7123</c:v>
                </c:pt>
                <c:pt idx="67">
                  <c:v>6527</c:v>
                </c:pt>
                <c:pt idx="68">
                  <c:v>6344</c:v>
                </c:pt>
                <c:pt idx="69">
                  <c:v>5942</c:v>
                </c:pt>
                <c:pt idx="70">
                  <c:v>5679</c:v>
                </c:pt>
                <c:pt idx="71">
                  <c:v>6210</c:v>
                </c:pt>
                <c:pt idx="72">
                  <c:v>6713</c:v>
                </c:pt>
                <c:pt idx="73">
                  <c:v>6660</c:v>
                </c:pt>
                <c:pt idx="74">
                  <c:v>6117</c:v>
                </c:pt>
                <c:pt idx="75">
                  <c:v>5763</c:v>
                </c:pt>
                <c:pt idx="76">
                  <c:v>5725</c:v>
                </c:pt>
                <c:pt idx="77">
                  <c:v>5356</c:v>
                </c:pt>
                <c:pt idx="78">
                  <c:v>5647</c:v>
                </c:pt>
                <c:pt idx="79">
                  <c:v>5866</c:v>
                </c:pt>
                <c:pt idx="80">
                  <c:v>5866</c:v>
                </c:pt>
                <c:pt idx="81">
                  <c:v>5231</c:v>
                </c:pt>
                <c:pt idx="82">
                  <c:v>4771</c:v>
                </c:pt>
                <c:pt idx="83">
                  <c:v>4869</c:v>
                </c:pt>
                <c:pt idx="84">
                  <c:v>4522</c:v>
                </c:pt>
                <c:pt idx="85">
                  <c:v>4536</c:v>
                </c:pt>
                <c:pt idx="86">
                  <c:v>4649</c:v>
                </c:pt>
                <c:pt idx="87">
                  <c:v>4369</c:v>
                </c:pt>
                <c:pt idx="88">
                  <c:v>4300</c:v>
                </c:pt>
                <c:pt idx="89">
                  <c:v>3893</c:v>
                </c:pt>
                <c:pt idx="90">
                  <c:v>3774</c:v>
                </c:pt>
                <c:pt idx="91">
                  <c:v>3580</c:v>
                </c:pt>
                <c:pt idx="92">
                  <c:v>3657</c:v>
                </c:pt>
                <c:pt idx="93">
                  <c:v>3753</c:v>
                </c:pt>
                <c:pt idx="94">
                  <c:v>3570</c:v>
                </c:pt>
                <c:pt idx="95">
                  <c:v>3342</c:v>
                </c:pt>
                <c:pt idx="96">
                  <c:v>3115</c:v>
                </c:pt>
                <c:pt idx="97">
                  <c:v>3127</c:v>
                </c:pt>
                <c:pt idx="98">
                  <c:v>2964</c:v>
                </c:pt>
                <c:pt idx="99">
                  <c:v>3059</c:v>
                </c:pt>
                <c:pt idx="100">
                  <c:v>3157</c:v>
                </c:pt>
                <c:pt idx="101">
                  <c:v>3121</c:v>
                </c:pt>
                <c:pt idx="102">
                  <c:v>2960</c:v>
                </c:pt>
                <c:pt idx="103">
                  <c:v>2871</c:v>
                </c:pt>
                <c:pt idx="104">
                  <c:v>2909</c:v>
                </c:pt>
                <c:pt idx="105">
                  <c:v>2896</c:v>
                </c:pt>
                <c:pt idx="106">
                  <c:v>2965</c:v>
                </c:pt>
                <c:pt idx="107">
                  <c:v>3001</c:v>
                </c:pt>
                <c:pt idx="108">
                  <c:v>2977</c:v>
                </c:pt>
                <c:pt idx="109">
                  <c:v>2791</c:v>
                </c:pt>
                <c:pt idx="110">
                  <c:v>2676</c:v>
                </c:pt>
                <c:pt idx="111">
                  <c:v>2821</c:v>
                </c:pt>
                <c:pt idx="112">
                  <c:v>2875</c:v>
                </c:pt>
                <c:pt idx="113">
                  <c:v>2985</c:v>
                </c:pt>
                <c:pt idx="114">
                  <c:v>2965</c:v>
                </c:pt>
                <c:pt idx="115">
                  <c:v>2806</c:v>
                </c:pt>
                <c:pt idx="116">
                  <c:v>2736</c:v>
                </c:pt>
                <c:pt idx="117">
                  <c:v>2702</c:v>
                </c:pt>
                <c:pt idx="118">
                  <c:v>2856</c:v>
                </c:pt>
                <c:pt idx="119">
                  <c:v>2988</c:v>
                </c:pt>
                <c:pt idx="120">
                  <c:v>3160</c:v>
                </c:pt>
                <c:pt idx="121">
                  <c:v>3307</c:v>
                </c:pt>
                <c:pt idx="122">
                  <c:v>3076</c:v>
                </c:pt>
                <c:pt idx="123">
                  <c:v>2969</c:v>
                </c:pt>
                <c:pt idx="124">
                  <c:v>2734</c:v>
                </c:pt>
                <c:pt idx="125">
                  <c:v>3210</c:v>
                </c:pt>
                <c:pt idx="126">
                  <c:v>3418</c:v>
                </c:pt>
                <c:pt idx="127">
                  <c:v>3580</c:v>
                </c:pt>
                <c:pt idx="128">
                  <c:v>3779</c:v>
                </c:pt>
                <c:pt idx="129">
                  <c:v>3680</c:v>
                </c:pt>
                <c:pt idx="130">
                  <c:v>3431</c:v>
                </c:pt>
                <c:pt idx="131">
                  <c:v>3162</c:v>
                </c:pt>
                <c:pt idx="132">
                  <c:v>3446</c:v>
                </c:pt>
                <c:pt idx="133">
                  <c:v>3593</c:v>
                </c:pt>
                <c:pt idx="134">
                  <c:v>3766</c:v>
                </c:pt>
                <c:pt idx="135">
                  <c:v>3812</c:v>
                </c:pt>
                <c:pt idx="136">
                  <c:v>3583</c:v>
                </c:pt>
                <c:pt idx="137">
                  <c:v>3244</c:v>
                </c:pt>
                <c:pt idx="138">
                  <c:v>2980</c:v>
                </c:pt>
                <c:pt idx="139">
                  <c:v>2914</c:v>
                </c:pt>
                <c:pt idx="140">
                  <c:v>2750</c:v>
                </c:pt>
                <c:pt idx="141">
                  <c:v>2868</c:v>
                </c:pt>
                <c:pt idx="142">
                  <c:v>2964</c:v>
                </c:pt>
                <c:pt idx="143">
                  <c:v>2739</c:v>
                </c:pt>
                <c:pt idx="144">
                  <c:v>2598</c:v>
                </c:pt>
                <c:pt idx="145">
                  <c:v>2387</c:v>
                </c:pt>
                <c:pt idx="146">
                  <c:v>2362</c:v>
                </c:pt>
                <c:pt idx="147">
                  <c:v>2312</c:v>
                </c:pt>
                <c:pt idx="148">
                  <c:v>2386</c:v>
                </c:pt>
                <c:pt idx="149">
                  <c:v>2433</c:v>
                </c:pt>
                <c:pt idx="150">
                  <c:v>2206</c:v>
                </c:pt>
                <c:pt idx="151">
                  <c:v>2098</c:v>
                </c:pt>
                <c:pt idx="152">
                  <c:v>1883</c:v>
                </c:pt>
                <c:pt idx="153">
                  <c:v>1929</c:v>
                </c:pt>
                <c:pt idx="154">
                  <c:v>1941</c:v>
                </c:pt>
                <c:pt idx="155">
                  <c:v>2030</c:v>
                </c:pt>
                <c:pt idx="156">
                  <c:v>2078</c:v>
                </c:pt>
                <c:pt idx="157">
                  <c:v>1995</c:v>
                </c:pt>
                <c:pt idx="158">
                  <c:v>1863</c:v>
                </c:pt>
                <c:pt idx="159">
                  <c:v>1768</c:v>
                </c:pt>
                <c:pt idx="160">
                  <c:v>1802</c:v>
                </c:pt>
                <c:pt idx="161">
                  <c:v>1763</c:v>
                </c:pt>
                <c:pt idx="162">
                  <c:v>1822</c:v>
                </c:pt>
                <c:pt idx="163">
                  <c:v>1893</c:v>
                </c:pt>
                <c:pt idx="164">
                  <c:v>1820</c:v>
                </c:pt>
                <c:pt idx="165">
                  <c:v>1640</c:v>
                </c:pt>
                <c:pt idx="166">
                  <c:v>1495</c:v>
                </c:pt>
                <c:pt idx="167">
                  <c:v>1492</c:v>
                </c:pt>
                <c:pt idx="168">
                  <c:v>1398</c:v>
                </c:pt>
                <c:pt idx="169">
                  <c:v>1397</c:v>
                </c:pt>
                <c:pt idx="170">
                  <c:v>1425</c:v>
                </c:pt>
                <c:pt idx="171">
                  <c:v>1336</c:v>
                </c:pt>
                <c:pt idx="172">
                  <c:v>1236</c:v>
                </c:pt>
                <c:pt idx="173">
                  <c:v>1137</c:v>
                </c:pt>
                <c:pt idx="174">
                  <c:v>1210</c:v>
                </c:pt>
                <c:pt idx="175">
                  <c:v>1196</c:v>
                </c:pt>
                <c:pt idx="176">
                  <c:v>1224</c:v>
                </c:pt>
                <c:pt idx="177">
                  <c:v>1278</c:v>
                </c:pt>
                <c:pt idx="178">
                  <c:v>1244</c:v>
                </c:pt>
                <c:pt idx="179">
                  <c:v>1162</c:v>
                </c:pt>
                <c:pt idx="180">
                  <c:v>1108</c:v>
                </c:pt>
                <c:pt idx="181">
                  <c:v>1177</c:v>
                </c:pt>
                <c:pt idx="182">
                  <c:v>1137</c:v>
                </c:pt>
                <c:pt idx="183">
                  <c:v>1184</c:v>
                </c:pt>
                <c:pt idx="184">
                  <c:v>1197</c:v>
                </c:pt>
                <c:pt idx="185">
                  <c:v>1079</c:v>
                </c:pt>
                <c:pt idx="186">
                  <c:v>997</c:v>
                </c:pt>
                <c:pt idx="187">
                  <c:v>922</c:v>
                </c:pt>
                <c:pt idx="188">
                  <c:v>933</c:v>
                </c:pt>
                <c:pt idx="189">
                  <c:v>934</c:v>
                </c:pt>
                <c:pt idx="190">
                  <c:v>995</c:v>
                </c:pt>
                <c:pt idx="191">
                  <c:v>1008</c:v>
                </c:pt>
                <c:pt idx="192">
                  <c:v>1045</c:v>
                </c:pt>
                <c:pt idx="193">
                  <c:v>1052</c:v>
                </c:pt>
                <c:pt idx="194">
                  <c:v>1058</c:v>
                </c:pt>
                <c:pt idx="195">
                  <c:v>1114</c:v>
                </c:pt>
                <c:pt idx="196">
                  <c:v>1014</c:v>
                </c:pt>
                <c:pt idx="197">
                  <c:v>968</c:v>
                </c:pt>
                <c:pt idx="198">
                  <c:v>916</c:v>
                </c:pt>
                <c:pt idx="199">
                  <c:v>896</c:v>
                </c:pt>
                <c:pt idx="200">
                  <c:v>842</c:v>
                </c:pt>
                <c:pt idx="201">
                  <c:v>835</c:v>
                </c:pt>
                <c:pt idx="202">
                  <c:v>860</c:v>
                </c:pt>
                <c:pt idx="203">
                  <c:v>815</c:v>
                </c:pt>
                <c:pt idx="204">
                  <c:v>757</c:v>
                </c:pt>
                <c:pt idx="205">
                  <c:v>725</c:v>
                </c:pt>
                <c:pt idx="206">
                  <c:v>696</c:v>
                </c:pt>
                <c:pt idx="207">
                  <c:v>639</c:v>
                </c:pt>
                <c:pt idx="208">
                  <c:v>630</c:v>
                </c:pt>
                <c:pt idx="209">
                  <c:v>648</c:v>
                </c:pt>
                <c:pt idx="210">
                  <c:v>600</c:v>
                </c:pt>
                <c:pt idx="211">
                  <c:v>564</c:v>
                </c:pt>
                <c:pt idx="212">
                  <c:v>540</c:v>
                </c:pt>
                <c:pt idx="213">
                  <c:v>486</c:v>
                </c:pt>
                <c:pt idx="214">
                  <c:v>460</c:v>
                </c:pt>
                <c:pt idx="215">
                  <c:v>458</c:v>
                </c:pt>
                <c:pt idx="216">
                  <c:v>458</c:v>
                </c:pt>
                <c:pt idx="217">
                  <c:v>413</c:v>
                </c:pt>
                <c:pt idx="218">
                  <c:v>400</c:v>
                </c:pt>
                <c:pt idx="219">
                  <c:v>385</c:v>
                </c:pt>
                <c:pt idx="220">
                  <c:v>350</c:v>
                </c:pt>
                <c:pt idx="221">
                  <c:v>330</c:v>
                </c:pt>
                <c:pt idx="222">
                  <c:v>325</c:v>
                </c:pt>
                <c:pt idx="223">
                  <c:v>330</c:v>
                </c:pt>
                <c:pt idx="224">
                  <c:v>295</c:v>
                </c:pt>
                <c:pt idx="225">
                  <c:v>266</c:v>
                </c:pt>
                <c:pt idx="226">
                  <c:v>249</c:v>
                </c:pt>
                <c:pt idx="227">
                  <c:v>232</c:v>
                </c:pt>
                <c:pt idx="228">
                  <c:v>229</c:v>
                </c:pt>
                <c:pt idx="229">
                  <c:v>227</c:v>
                </c:pt>
                <c:pt idx="230">
                  <c:v>239</c:v>
                </c:pt>
                <c:pt idx="231">
                  <c:v>226</c:v>
                </c:pt>
                <c:pt idx="232">
                  <c:v>196</c:v>
                </c:pt>
                <c:pt idx="233">
                  <c:v>177</c:v>
                </c:pt>
                <c:pt idx="234">
                  <c:v>170</c:v>
                </c:pt>
                <c:pt idx="235">
                  <c:v>158</c:v>
                </c:pt>
                <c:pt idx="236">
                  <c:v>155</c:v>
                </c:pt>
                <c:pt idx="237">
                  <c:v>157</c:v>
                </c:pt>
                <c:pt idx="238">
                  <c:v>150</c:v>
                </c:pt>
                <c:pt idx="239">
                  <c:v>143</c:v>
                </c:pt>
                <c:pt idx="240">
                  <c:v>138</c:v>
                </c:pt>
                <c:pt idx="241">
                  <c:v>134</c:v>
                </c:pt>
                <c:pt idx="242">
                  <c:v>125</c:v>
                </c:pt>
                <c:pt idx="243">
                  <c:v>124</c:v>
                </c:pt>
                <c:pt idx="244">
                  <c:v>126</c:v>
                </c:pt>
                <c:pt idx="245">
                  <c:v>112</c:v>
                </c:pt>
                <c:pt idx="246">
                  <c:v>104</c:v>
                </c:pt>
                <c:pt idx="247">
                  <c:v>97</c:v>
                </c:pt>
                <c:pt idx="248">
                  <c:v>94</c:v>
                </c:pt>
                <c:pt idx="249">
                  <c:v>83</c:v>
                </c:pt>
                <c:pt idx="250">
                  <c:v>84</c:v>
                </c:pt>
                <c:pt idx="251">
                  <c:v>89</c:v>
                </c:pt>
                <c:pt idx="252">
                  <c:v>85</c:v>
                </c:pt>
                <c:pt idx="253">
                  <c:v>78</c:v>
                </c:pt>
                <c:pt idx="254">
                  <c:v>76</c:v>
                </c:pt>
                <c:pt idx="255">
                  <c:v>76</c:v>
                </c:pt>
                <c:pt idx="256">
                  <c:v>71</c:v>
                </c:pt>
                <c:pt idx="257">
                  <c:v>70</c:v>
                </c:pt>
                <c:pt idx="258">
                  <c:v>73</c:v>
                </c:pt>
                <c:pt idx="259">
                  <c:v>70</c:v>
                </c:pt>
                <c:pt idx="260">
                  <c:v>68</c:v>
                </c:pt>
                <c:pt idx="261">
                  <c:v>66</c:v>
                </c:pt>
                <c:pt idx="262">
                  <c:v>65</c:v>
                </c:pt>
                <c:pt idx="263">
                  <c:v>61</c:v>
                </c:pt>
                <c:pt idx="264">
                  <c:v>60</c:v>
                </c:pt>
                <c:pt idx="265">
                  <c:v>62</c:v>
                </c:pt>
                <c:pt idx="266">
                  <c:v>59</c:v>
                </c:pt>
                <c:pt idx="267">
                  <c:v>55</c:v>
                </c:pt>
                <c:pt idx="268">
                  <c:v>51</c:v>
                </c:pt>
                <c:pt idx="269">
                  <c:v>48</c:v>
                </c:pt>
                <c:pt idx="270">
                  <c:v>46</c:v>
                </c:pt>
                <c:pt idx="271">
                  <c:v>43</c:v>
                </c:pt>
                <c:pt idx="272">
                  <c:v>41</c:v>
                </c:pt>
                <c:pt idx="273">
                  <c:v>37</c:v>
                </c:pt>
                <c:pt idx="274">
                  <c:v>37</c:v>
                </c:pt>
                <c:pt idx="275">
                  <c:v>32</c:v>
                </c:pt>
                <c:pt idx="276">
                  <c:v>27</c:v>
                </c:pt>
                <c:pt idx="277">
                  <c:v>26</c:v>
                </c:pt>
                <c:pt idx="278">
                  <c:v>26</c:v>
                </c:pt>
                <c:pt idx="279">
                  <c:v>25</c:v>
                </c:pt>
                <c:pt idx="280">
                  <c:v>23</c:v>
                </c:pt>
                <c:pt idx="281">
                  <c:v>20</c:v>
                </c:pt>
                <c:pt idx="282">
                  <c:v>19</c:v>
                </c:pt>
                <c:pt idx="283">
                  <c:v>20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17</c:v>
                </c:pt>
                <c:pt idx="296">
                  <c:v>17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16</c:v>
                </c:pt>
                <c:pt idx="304">
                  <c:v>14</c:v>
                </c:pt>
                <c:pt idx="305">
                  <c:v>14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14</c:v>
                </c:pt>
                <c:pt idx="319">
                  <c:v>14</c:v>
                </c:pt>
                <c:pt idx="320">
                  <c:v>14</c:v>
                </c:pt>
                <c:pt idx="321">
                  <c:v>14</c:v>
                </c:pt>
                <c:pt idx="322">
                  <c:v>13</c:v>
                </c:pt>
                <c:pt idx="323">
                  <c:v>14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11</c:v>
                </c:pt>
                <c:pt idx="329">
                  <c:v>11</c:v>
                </c:pt>
                <c:pt idx="330">
                  <c:v>13</c:v>
                </c:pt>
                <c:pt idx="331">
                  <c:v>13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10</c:v>
                </c:pt>
                <c:pt idx="339">
                  <c:v>10</c:v>
                </c:pt>
                <c:pt idx="340">
                  <c:v>10</c:v>
                </c:pt>
                <c:pt idx="341">
                  <c:v>11</c:v>
                </c:pt>
                <c:pt idx="342">
                  <c:v>11</c:v>
                </c:pt>
                <c:pt idx="343">
                  <c:v>10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11</c:v>
                </c:pt>
                <c:pt idx="350">
                  <c:v>11</c:v>
                </c:pt>
                <c:pt idx="351">
                  <c:v>11</c:v>
                </c:pt>
                <c:pt idx="352">
                  <c:v>12</c:v>
                </c:pt>
                <c:pt idx="353">
                  <c:v>11</c:v>
                </c:pt>
                <c:pt idx="354">
                  <c:v>11</c:v>
                </c:pt>
                <c:pt idx="355">
                  <c:v>11</c:v>
                </c:pt>
                <c:pt idx="356">
                  <c:v>14</c:v>
                </c:pt>
                <c:pt idx="357">
                  <c:v>14</c:v>
                </c:pt>
                <c:pt idx="358">
                  <c:v>14</c:v>
                </c:pt>
                <c:pt idx="359">
                  <c:v>12</c:v>
                </c:pt>
                <c:pt idx="360">
                  <c:v>13</c:v>
                </c:pt>
                <c:pt idx="361">
                  <c:v>13</c:v>
                </c:pt>
                <c:pt idx="362">
                  <c:v>13</c:v>
                </c:pt>
                <c:pt idx="363">
                  <c:v>13</c:v>
                </c:pt>
                <c:pt idx="364">
                  <c:v>13</c:v>
                </c:pt>
                <c:pt idx="365">
                  <c:v>14</c:v>
                </c:pt>
                <c:pt idx="366">
                  <c:v>18</c:v>
                </c:pt>
                <c:pt idx="367">
                  <c:v>24</c:v>
                </c:pt>
                <c:pt idx="368">
                  <c:v>26</c:v>
                </c:pt>
                <c:pt idx="369">
                  <c:v>25</c:v>
                </c:pt>
                <c:pt idx="370">
                  <c:v>30</c:v>
                </c:pt>
                <c:pt idx="371">
                  <c:v>26</c:v>
                </c:pt>
                <c:pt idx="372">
                  <c:v>26</c:v>
                </c:pt>
                <c:pt idx="373">
                  <c:v>25</c:v>
                </c:pt>
                <c:pt idx="37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44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71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104</c:v>
                </c:pt>
                <c:pt idx="74">
                  <c:v>105</c:v>
                </c:pt>
                <c:pt idx="75">
                  <c:v>120</c:v>
                </c:pt>
                <c:pt idx="76">
                  <c:v>99</c:v>
                </c:pt>
                <c:pt idx="77">
                  <c:v>123</c:v>
                </c:pt>
                <c:pt idx="78">
                  <c:v>132</c:v>
                </c:pt>
                <c:pt idx="79">
                  <c:v>144</c:v>
                </c:pt>
                <c:pt idx="80">
                  <c:v>171</c:v>
                </c:pt>
                <c:pt idx="81">
                  <c:v>150</c:v>
                </c:pt>
                <c:pt idx="82">
                  <c:v>192</c:v>
                </c:pt>
                <c:pt idx="83">
                  <c:v>187</c:v>
                </c:pt>
                <c:pt idx="84">
                  <c:v>170</c:v>
                </c:pt>
                <c:pt idx="85">
                  <c:v>173</c:v>
                </c:pt>
                <c:pt idx="86">
                  <c:v>147</c:v>
                </c:pt>
                <c:pt idx="87">
                  <c:v>97</c:v>
                </c:pt>
                <c:pt idx="88">
                  <c:v>86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28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17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22</c:v>
                </c:pt>
                <c:pt idx="17">
                  <c:v>32</c:v>
                </c:pt>
                <c:pt idx="18">
                  <c:v>41</c:v>
                </c:pt>
                <c:pt idx="19">
                  <c:v>47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56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76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114</c:v>
                </c:pt>
                <c:pt idx="37">
                  <c:v>122</c:v>
                </c:pt>
                <c:pt idx="38">
                  <c:v>142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125</c:v>
                </c:pt>
                <c:pt idx="45">
                  <c:v>156</c:v>
                </c:pt>
                <c:pt idx="46">
                  <c:v>117</c:v>
                </c:pt>
                <c:pt idx="47">
                  <c:v>131</c:v>
                </c:pt>
                <c:pt idx="48">
                  <c:v>156</c:v>
                </c:pt>
                <c:pt idx="49">
                  <c:v>172</c:v>
                </c:pt>
                <c:pt idx="50">
                  <c:v>160</c:v>
                </c:pt>
                <c:pt idx="51">
                  <c:v>158</c:v>
                </c:pt>
                <c:pt idx="52">
                  <c:v>136</c:v>
                </c:pt>
                <c:pt idx="53">
                  <c:v>169</c:v>
                </c:pt>
                <c:pt idx="54">
                  <c:v>190</c:v>
                </c:pt>
                <c:pt idx="55">
                  <c:v>195</c:v>
                </c:pt>
                <c:pt idx="56">
                  <c:v>208</c:v>
                </c:pt>
                <c:pt idx="57">
                  <c:v>252</c:v>
                </c:pt>
                <c:pt idx="58">
                  <c:v>274</c:v>
                </c:pt>
                <c:pt idx="59">
                  <c:v>260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403</c:v>
                </c:pt>
                <c:pt idx="64">
                  <c:v>405</c:v>
                </c:pt>
                <c:pt idx="65">
                  <c:v>412</c:v>
                </c:pt>
                <c:pt idx="66">
                  <c:v>501</c:v>
                </c:pt>
                <c:pt idx="67">
                  <c:v>549</c:v>
                </c:pt>
                <c:pt idx="68">
                  <c:v>571</c:v>
                </c:pt>
                <c:pt idx="69">
                  <c:v>512</c:v>
                </c:pt>
                <c:pt idx="70">
                  <c:v>652</c:v>
                </c:pt>
                <c:pt idx="71">
                  <c:v>663</c:v>
                </c:pt>
                <c:pt idx="72">
                  <c:v>703</c:v>
                </c:pt>
                <c:pt idx="73">
                  <c:v>761</c:v>
                </c:pt>
                <c:pt idx="74">
                  <c:v>817</c:v>
                </c:pt>
                <c:pt idx="75">
                  <c:v>809</c:v>
                </c:pt>
                <c:pt idx="76">
                  <c:v>839</c:v>
                </c:pt>
                <c:pt idx="77">
                  <c:v>932</c:v>
                </c:pt>
                <c:pt idx="78">
                  <c:v>918</c:v>
                </c:pt>
                <c:pt idx="79">
                  <c:v>1045</c:v>
                </c:pt>
                <c:pt idx="80">
                  <c:v>1088</c:v>
                </c:pt>
                <c:pt idx="81">
                  <c:v>1100</c:v>
                </c:pt>
                <c:pt idx="82">
                  <c:v>1203</c:v>
                </c:pt>
                <c:pt idx="83">
                  <c:v>1124</c:v>
                </c:pt>
                <c:pt idx="84">
                  <c:v>1107</c:v>
                </c:pt>
                <c:pt idx="85">
                  <c:v>955</c:v>
                </c:pt>
                <c:pt idx="86">
                  <c:v>856</c:v>
                </c:pt>
                <c:pt idx="87">
                  <c:v>694</c:v>
                </c:pt>
                <c:pt idx="88">
                  <c:v>496</c:v>
                </c:pt>
                <c:pt idx="89">
                  <c:v>392</c:v>
                </c:pt>
                <c:pt idx="90">
                  <c:v>301</c:v>
                </c:pt>
                <c:pt idx="91">
                  <c:v>225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Sheet1!$B$2:$B$376</c:f>
              <c:numCache>
                <c:formatCode>#\ ##0_ ;\-#\ ##0\ </c:formatCode>
                <c:ptCount val="37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423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201</c:v>
                </c:pt>
                <c:pt idx="70">
                  <c:v>385</c:v>
                </c:pt>
                <c:pt idx="71">
                  <c:v>674</c:v>
                </c:pt>
                <c:pt idx="72">
                  <c:v>499</c:v>
                </c:pt>
                <c:pt idx="73">
                  <c:v>479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139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64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184</c:v>
                </c:pt>
                <c:pt idx="130">
                  <c:v>60</c:v>
                </c:pt>
                <c:pt idx="131">
                  <c:v>28</c:v>
                </c:pt>
                <c:pt idx="132">
                  <c:v>238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64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26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21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30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3</c:v>
                </c:pt>
                <c:pt idx="232">
                  <c:v>3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3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Sheet1!$B$2:$B$376</c:f>
              <c:numCache>
                <c:formatCode>#\ ##0_ ;\-#\ ##0\ </c:formatCode>
                <c:ptCount val="3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91</c:v>
                </c:pt>
                <c:pt idx="32">
                  <c:v>31</c:v>
                </c:pt>
                <c:pt idx="33">
                  <c:v>29</c:v>
                </c:pt>
                <c:pt idx="34">
                  <c:v>76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50</c:v>
                </c:pt>
                <c:pt idx="40">
                  <c:v>25</c:v>
                </c:pt>
                <c:pt idx="41">
                  <c:v>153</c:v>
                </c:pt>
                <c:pt idx="42">
                  <c:v>153</c:v>
                </c:pt>
                <c:pt idx="43">
                  <c:v>190</c:v>
                </c:pt>
                <c:pt idx="44">
                  <c:v>193</c:v>
                </c:pt>
                <c:pt idx="45">
                  <c:v>210</c:v>
                </c:pt>
                <c:pt idx="46">
                  <c:v>102</c:v>
                </c:pt>
                <c:pt idx="47">
                  <c:v>48</c:v>
                </c:pt>
                <c:pt idx="48">
                  <c:v>185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370</c:v>
                </c:pt>
                <c:pt idx="56">
                  <c:v>393</c:v>
                </c:pt>
                <c:pt idx="57">
                  <c:v>133</c:v>
                </c:pt>
                <c:pt idx="58">
                  <c:v>467</c:v>
                </c:pt>
                <c:pt idx="59">
                  <c:v>331</c:v>
                </c:pt>
                <c:pt idx="60">
                  <c:v>180</c:v>
                </c:pt>
                <c:pt idx="61">
                  <c:v>115</c:v>
                </c:pt>
                <c:pt idx="62">
                  <c:v>292</c:v>
                </c:pt>
                <c:pt idx="63">
                  <c:v>229</c:v>
                </c:pt>
                <c:pt idx="64">
                  <c:v>325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46</c:v>
                </c:pt>
                <c:pt idx="69">
                  <c:v>194</c:v>
                </c:pt>
                <c:pt idx="70">
                  <c:v>201</c:v>
                </c:pt>
                <c:pt idx="71">
                  <c:v>259</c:v>
                </c:pt>
                <c:pt idx="72">
                  <c:v>228</c:v>
                </c:pt>
                <c:pt idx="73">
                  <c:v>203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92</c:v>
                </c:pt>
                <c:pt idx="86">
                  <c:v>53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90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75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15</c:v>
                </c:pt>
                <c:pt idx="104">
                  <c:v>130</c:v>
                </c:pt>
                <c:pt idx="105">
                  <c:v>71</c:v>
                </c:pt>
                <c:pt idx="106">
                  <c:v>94</c:v>
                </c:pt>
                <c:pt idx="107">
                  <c:v>50</c:v>
                </c:pt>
                <c:pt idx="108">
                  <c:v>74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109</c:v>
                </c:pt>
                <c:pt idx="113">
                  <c:v>115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45</c:v>
                </c:pt>
                <c:pt idx="118">
                  <c:v>189</c:v>
                </c:pt>
                <c:pt idx="119">
                  <c:v>144</c:v>
                </c:pt>
                <c:pt idx="120">
                  <c:v>108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34</c:v>
                </c:pt>
                <c:pt idx="125">
                  <c:v>262</c:v>
                </c:pt>
                <c:pt idx="126">
                  <c:v>143</c:v>
                </c:pt>
                <c:pt idx="127">
                  <c:v>111</c:v>
                </c:pt>
                <c:pt idx="128">
                  <c:v>97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63</c:v>
                </c:pt>
                <c:pt idx="137">
                  <c:v>31</c:v>
                </c:pt>
                <c:pt idx="138">
                  <c:v>26</c:v>
                </c:pt>
                <c:pt idx="139">
                  <c:v>122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57</c:v>
                </c:pt>
                <c:pt idx="149">
                  <c:v>32</c:v>
                </c:pt>
                <c:pt idx="150">
                  <c:v>45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9</c:v>
                </c:pt>
                <c:pt idx="167">
                  <c:v>62</c:v>
                </c:pt>
                <c:pt idx="168">
                  <c:v>32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38</c:v>
                </c:pt>
                <c:pt idx="183">
                  <c:v>55</c:v>
                </c:pt>
                <c:pt idx="184">
                  <c:v>33</c:v>
                </c:pt>
                <c:pt idx="185">
                  <c:v>28</c:v>
                </c:pt>
                <c:pt idx="186">
                  <c:v>13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25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15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1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3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2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1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1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Sheet1!$A$2:$A$376</c:f>
              <c:numCache>
                <c:formatCode>m/d/yyyy</c:formatCode>
                <c:ptCount val="3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</c:numCache>
            </c:numRef>
          </c:cat>
          <c:val>
            <c:numRef>
              <c:f>Sheet1!$B$2:$B$376</c:f>
              <c:numCache>
                <c:formatCode>#\ ##0_ ;\-#\ ##0\ </c:formatCode>
                <c:ptCount val="37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151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80</c:v>
                </c:pt>
                <c:pt idx="40">
                  <c:v>36</c:v>
                </c:pt>
                <c:pt idx="41">
                  <c:v>291</c:v>
                </c:pt>
                <c:pt idx="42">
                  <c:v>375</c:v>
                </c:pt>
                <c:pt idx="43">
                  <c:v>371</c:v>
                </c:pt>
                <c:pt idx="44">
                  <c:v>383</c:v>
                </c:pt>
                <c:pt idx="45">
                  <c:v>414</c:v>
                </c:pt>
                <c:pt idx="46">
                  <c:v>257</c:v>
                </c:pt>
                <c:pt idx="47">
                  <c:v>89</c:v>
                </c:pt>
                <c:pt idx="48">
                  <c:v>427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1002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748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124</c:v>
                </c:pt>
                <c:pt idx="69">
                  <c:v>395</c:v>
                </c:pt>
                <c:pt idx="70">
                  <c:v>586</c:v>
                </c:pt>
                <c:pt idx="71">
                  <c:v>933</c:v>
                </c:pt>
                <c:pt idx="72">
                  <c:v>727</c:v>
                </c:pt>
                <c:pt idx="73">
                  <c:v>682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517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128</c:v>
                </c:pt>
                <c:pt idx="96">
                  <c:v>44</c:v>
                </c:pt>
                <c:pt idx="97">
                  <c:v>263</c:v>
                </c:pt>
                <c:pt idx="98">
                  <c:v>164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336</c:v>
                </c:pt>
                <c:pt idx="112">
                  <c:v>283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92</c:v>
                </c:pt>
                <c:pt idx="123">
                  <c:v>116</c:v>
                </c:pt>
                <c:pt idx="124">
                  <c:v>75</c:v>
                </c:pt>
                <c:pt idx="125">
                  <c:v>529</c:v>
                </c:pt>
                <c:pt idx="126">
                  <c:v>294</c:v>
                </c:pt>
                <c:pt idx="127">
                  <c:v>275</c:v>
                </c:pt>
                <c:pt idx="128">
                  <c:v>328</c:v>
                </c:pt>
                <c:pt idx="129">
                  <c:v>304</c:v>
                </c:pt>
                <c:pt idx="130">
                  <c:v>108</c:v>
                </c:pt>
                <c:pt idx="131">
                  <c:v>52</c:v>
                </c:pt>
                <c:pt idx="132">
                  <c:v>464</c:v>
                </c:pt>
                <c:pt idx="133">
                  <c:v>220</c:v>
                </c:pt>
                <c:pt idx="134">
                  <c:v>281</c:v>
                </c:pt>
                <c:pt idx="135">
                  <c:v>150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82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85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85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44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38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22</c:v>
                </c:pt>
                <c:pt idx="211">
                  <c:v>21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6</c:v>
                </c:pt>
                <c:pt idx="232">
                  <c:v>6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 formatCode="General">
                  <c:v>2</c:v>
                </c:pt>
                <c:pt idx="362" formatCode="General">
                  <c:v>0</c:v>
                </c:pt>
                <c:pt idx="363" formatCode="General">
                  <c:v>0</c:v>
                </c:pt>
                <c:pt idx="364" formatCode="General">
                  <c:v>0</c:v>
                </c:pt>
                <c:pt idx="365" formatCode="General">
                  <c:v>1</c:v>
                </c:pt>
                <c:pt idx="366" formatCode="General">
                  <c:v>4</c:v>
                </c:pt>
                <c:pt idx="367" formatCode="General">
                  <c:v>6</c:v>
                </c:pt>
                <c:pt idx="368" formatCode="General">
                  <c:v>2</c:v>
                </c:pt>
                <c:pt idx="369" formatCode="General">
                  <c:v>0</c:v>
                </c:pt>
                <c:pt idx="370" formatCode="General">
                  <c:v>5</c:v>
                </c:pt>
                <c:pt idx="371" formatCode="General">
                  <c:v>1</c:v>
                </c:pt>
                <c:pt idx="372" formatCode="General">
                  <c:v>0</c:v>
                </c:pt>
                <c:pt idx="373" formatCode="General">
                  <c:v>0</c:v>
                </c:pt>
                <c:pt idx="37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11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53</c:v>
                </c:pt>
                <c:pt idx="65">
                  <c:v>43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49</c:v>
                </c:pt>
                <c:pt idx="73">
                  <c:v>48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23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14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Sheet1!$A$2:$A$283</c:f>
              <c:numCache>
                <c:formatCode>m/d/yyyy</c:formatCode>
                <c:ptCount val="282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44416</c:v>
                </c:pt>
                <c:pt idx="269">
                  <c:v>44419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44431</c:v>
                </c:pt>
                <c:pt idx="274">
                  <c:v>44435</c:v>
                </c:pt>
                <c:pt idx="275">
                  <c:v>44436</c:v>
                </c:pt>
                <c:pt idx="276">
                  <c:v>44440</c:v>
                </c:pt>
                <c:pt idx="277">
                  <c:v>44441</c:v>
                </c:pt>
                <c:pt idx="278">
                  <c:v>44442</c:v>
                </c:pt>
                <c:pt idx="279">
                  <c:v>44443</c:v>
                </c:pt>
                <c:pt idx="280">
                  <c:v>44445</c:v>
                </c:pt>
                <c:pt idx="281">
                  <c:v>44446</c:v>
                </c:pt>
              </c:numCache>
            </c:numRef>
          </c:cat>
          <c:val>
            <c:numRef>
              <c:f>Sheet1!$B$2:$B$283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1</c:v>
                </c:pt>
                <c:pt idx="23">
                  <c:v>8</c:v>
                </c:pt>
                <c:pt idx="24">
                  <c:v>9</c:v>
                </c:pt>
                <c:pt idx="25">
                  <c:v>18</c:v>
                </c:pt>
                <c:pt idx="26">
                  <c:v>9</c:v>
                </c:pt>
                <c:pt idx="27">
                  <c:v>7</c:v>
                </c:pt>
                <c:pt idx="28">
                  <c:v>37</c:v>
                </c:pt>
                <c:pt idx="29">
                  <c:v>15</c:v>
                </c:pt>
                <c:pt idx="30">
                  <c:v>8</c:v>
                </c:pt>
                <c:pt idx="31">
                  <c:v>16</c:v>
                </c:pt>
                <c:pt idx="32">
                  <c:v>28</c:v>
                </c:pt>
                <c:pt idx="33">
                  <c:v>12</c:v>
                </c:pt>
                <c:pt idx="34">
                  <c:v>2</c:v>
                </c:pt>
                <c:pt idx="35">
                  <c:v>28</c:v>
                </c:pt>
                <c:pt idx="36">
                  <c:v>35</c:v>
                </c:pt>
                <c:pt idx="37">
                  <c:v>49</c:v>
                </c:pt>
                <c:pt idx="38">
                  <c:v>30</c:v>
                </c:pt>
                <c:pt idx="39">
                  <c:v>39</c:v>
                </c:pt>
                <c:pt idx="40">
                  <c:v>25</c:v>
                </c:pt>
                <c:pt idx="41">
                  <c:v>16</c:v>
                </c:pt>
                <c:pt idx="42">
                  <c:v>41</c:v>
                </c:pt>
                <c:pt idx="43">
                  <c:v>40</c:v>
                </c:pt>
                <c:pt idx="44">
                  <c:v>50</c:v>
                </c:pt>
                <c:pt idx="45">
                  <c:v>61</c:v>
                </c:pt>
                <c:pt idx="46">
                  <c:v>74</c:v>
                </c:pt>
                <c:pt idx="47">
                  <c:v>45</c:v>
                </c:pt>
                <c:pt idx="48">
                  <c:v>33</c:v>
                </c:pt>
                <c:pt idx="49">
                  <c:v>78</c:v>
                </c:pt>
                <c:pt idx="50">
                  <c:v>68</c:v>
                </c:pt>
                <c:pt idx="51">
                  <c:v>41</c:v>
                </c:pt>
                <c:pt idx="52">
                  <c:v>83</c:v>
                </c:pt>
                <c:pt idx="53">
                  <c:v>94</c:v>
                </c:pt>
                <c:pt idx="54">
                  <c:v>37</c:v>
                </c:pt>
                <c:pt idx="55">
                  <c:v>37</c:v>
                </c:pt>
                <c:pt idx="56">
                  <c:v>61</c:v>
                </c:pt>
                <c:pt idx="57">
                  <c:v>61</c:v>
                </c:pt>
                <c:pt idx="58">
                  <c:v>63</c:v>
                </c:pt>
                <c:pt idx="59">
                  <c:v>76</c:v>
                </c:pt>
                <c:pt idx="60">
                  <c:v>83</c:v>
                </c:pt>
                <c:pt idx="61">
                  <c:v>31</c:v>
                </c:pt>
                <c:pt idx="62">
                  <c:v>16</c:v>
                </c:pt>
                <c:pt idx="63">
                  <c:v>52</c:v>
                </c:pt>
                <c:pt idx="64">
                  <c:v>71</c:v>
                </c:pt>
                <c:pt idx="65">
                  <c:v>115</c:v>
                </c:pt>
                <c:pt idx="66">
                  <c:v>92</c:v>
                </c:pt>
                <c:pt idx="67">
                  <c:v>74</c:v>
                </c:pt>
                <c:pt idx="68">
                  <c:v>42</c:v>
                </c:pt>
                <c:pt idx="69">
                  <c:v>23</c:v>
                </c:pt>
                <c:pt idx="70">
                  <c:v>64</c:v>
                </c:pt>
                <c:pt idx="71">
                  <c:v>26</c:v>
                </c:pt>
                <c:pt idx="72">
                  <c:v>47</c:v>
                </c:pt>
                <c:pt idx="73">
                  <c:v>58</c:v>
                </c:pt>
                <c:pt idx="74">
                  <c:v>49</c:v>
                </c:pt>
                <c:pt idx="75">
                  <c:v>18</c:v>
                </c:pt>
                <c:pt idx="76">
                  <c:v>13</c:v>
                </c:pt>
                <c:pt idx="77">
                  <c:v>64</c:v>
                </c:pt>
                <c:pt idx="78">
                  <c:v>39</c:v>
                </c:pt>
                <c:pt idx="79">
                  <c:v>25</c:v>
                </c:pt>
                <c:pt idx="80">
                  <c:v>34</c:v>
                </c:pt>
                <c:pt idx="81">
                  <c:v>28</c:v>
                </c:pt>
                <c:pt idx="82">
                  <c:v>15</c:v>
                </c:pt>
                <c:pt idx="83">
                  <c:v>13</c:v>
                </c:pt>
                <c:pt idx="84">
                  <c:v>42</c:v>
                </c:pt>
                <c:pt idx="85">
                  <c:v>33</c:v>
                </c:pt>
                <c:pt idx="86">
                  <c:v>27</c:v>
                </c:pt>
                <c:pt idx="87">
                  <c:v>21</c:v>
                </c:pt>
                <c:pt idx="88">
                  <c:v>35</c:v>
                </c:pt>
                <c:pt idx="89">
                  <c:v>20</c:v>
                </c:pt>
                <c:pt idx="90">
                  <c:v>10</c:v>
                </c:pt>
                <c:pt idx="91">
                  <c:v>34</c:v>
                </c:pt>
                <c:pt idx="92">
                  <c:v>28</c:v>
                </c:pt>
                <c:pt idx="93">
                  <c:v>32</c:v>
                </c:pt>
                <c:pt idx="94">
                  <c:v>23</c:v>
                </c:pt>
                <c:pt idx="95">
                  <c:v>32</c:v>
                </c:pt>
                <c:pt idx="96">
                  <c:v>18</c:v>
                </c:pt>
                <c:pt idx="97">
                  <c:v>24</c:v>
                </c:pt>
                <c:pt idx="98">
                  <c:v>36</c:v>
                </c:pt>
                <c:pt idx="99">
                  <c:v>26</c:v>
                </c:pt>
                <c:pt idx="100">
                  <c:v>27</c:v>
                </c:pt>
                <c:pt idx="101">
                  <c:v>14</c:v>
                </c:pt>
                <c:pt idx="102">
                  <c:v>39</c:v>
                </c:pt>
                <c:pt idx="103">
                  <c:v>15</c:v>
                </c:pt>
                <c:pt idx="104">
                  <c:v>6</c:v>
                </c:pt>
                <c:pt idx="105">
                  <c:v>29</c:v>
                </c:pt>
                <c:pt idx="106">
                  <c:v>40</c:v>
                </c:pt>
                <c:pt idx="107">
                  <c:v>20</c:v>
                </c:pt>
                <c:pt idx="108">
                  <c:v>5</c:v>
                </c:pt>
                <c:pt idx="109">
                  <c:v>21</c:v>
                </c:pt>
                <c:pt idx="110">
                  <c:v>17</c:v>
                </c:pt>
                <c:pt idx="111">
                  <c:v>19</c:v>
                </c:pt>
                <c:pt idx="112">
                  <c:v>20</c:v>
                </c:pt>
                <c:pt idx="113">
                  <c:v>44</c:v>
                </c:pt>
                <c:pt idx="114">
                  <c:v>24</c:v>
                </c:pt>
                <c:pt idx="115">
                  <c:v>36</c:v>
                </c:pt>
                <c:pt idx="116">
                  <c:v>19</c:v>
                </c:pt>
                <c:pt idx="117">
                  <c:v>14</c:v>
                </c:pt>
                <c:pt idx="118">
                  <c:v>4</c:v>
                </c:pt>
                <c:pt idx="119">
                  <c:v>29</c:v>
                </c:pt>
                <c:pt idx="120">
                  <c:v>28</c:v>
                </c:pt>
                <c:pt idx="121">
                  <c:v>40</c:v>
                </c:pt>
                <c:pt idx="122">
                  <c:v>38</c:v>
                </c:pt>
                <c:pt idx="123">
                  <c:v>32</c:v>
                </c:pt>
                <c:pt idx="124">
                  <c:v>15</c:v>
                </c:pt>
                <c:pt idx="125">
                  <c:v>6</c:v>
                </c:pt>
                <c:pt idx="126">
                  <c:v>50</c:v>
                </c:pt>
                <c:pt idx="127">
                  <c:v>23</c:v>
                </c:pt>
                <c:pt idx="128">
                  <c:v>23</c:v>
                </c:pt>
                <c:pt idx="129">
                  <c:v>13</c:v>
                </c:pt>
                <c:pt idx="130">
                  <c:v>20</c:v>
                </c:pt>
                <c:pt idx="131">
                  <c:v>12</c:v>
                </c:pt>
                <c:pt idx="132">
                  <c:v>15</c:v>
                </c:pt>
                <c:pt idx="133">
                  <c:v>28</c:v>
                </c:pt>
                <c:pt idx="134">
                  <c:v>23</c:v>
                </c:pt>
                <c:pt idx="135">
                  <c:v>38</c:v>
                </c:pt>
                <c:pt idx="136">
                  <c:v>23</c:v>
                </c:pt>
                <c:pt idx="137">
                  <c:v>21</c:v>
                </c:pt>
                <c:pt idx="138">
                  <c:v>7</c:v>
                </c:pt>
                <c:pt idx="139">
                  <c:v>9</c:v>
                </c:pt>
                <c:pt idx="140">
                  <c:v>22</c:v>
                </c:pt>
                <c:pt idx="141">
                  <c:v>11</c:v>
                </c:pt>
                <c:pt idx="142">
                  <c:v>20</c:v>
                </c:pt>
                <c:pt idx="143">
                  <c:v>10</c:v>
                </c:pt>
                <c:pt idx="144">
                  <c:v>8</c:v>
                </c:pt>
                <c:pt idx="145">
                  <c:v>9</c:v>
                </c:pt>
                <c:pt idx="146">
                  <c:v>5</c:v>
                </c:pt>
                <c:pt idx="147">
                  <c:v>20</c:v>
                </c:pt>
                <c:pt idx="148">
                  <c:v>20</c:v>
                </c:pt>
                <c:pt idx="149">
                  <c:v>13</c:v>
                </c:pt>
                <c:pt idx="150">
                  <c:v>20</c:v>
                </c:pt>
                <c:pt idx="151">
                  <c:v>15</c:v>
                </c:pt>
                <c:pt idx="152">
                  <c:v>5</c:v>
                </c:pt>
                <c:pt idx="153">
                  <c:v>5</c:v>
                </c:pt>
                <c:pt idx="154">
                  <c:v>13</c:v>
                </c:pt>
                <c:pt idx="155">
                  <c:v>13</c:v>
                </c:pt>
                <c:pt idx="156">
                  <c:v>16</c:v>
                </c:pt>
                <c:pt idx="157">
                  <c:v>11</c:v>
                </c:pt>
                <c:pt idx="158">
                  <c:v>13</c:v>
                </c:pt>
                <c:pt idx="159">
                  <c:v>2</c:v>
                </c:pt>
                <c:pt idx="160">
                  <c:v>2</c:v>
                </c:pt>
                <c:pt idx="161">
                  <c:v>8</c:v>
                </c:pt>
                <c:pt idx="162">
                  <c:v>7</c:v>
                </c:pt>
                <c:pt idx="163">
                  <c:v>7</c:v>
                </c:pt>
                <c:pt idx="164">
                  <c:v>8</c:v>
                </c:pt>
                <c:pt idx="165">
                  <c:v>5</c:v>
                </c:pt>
                <c:pt idx="166">
                  <c:v>10</c:v>
                </c:pt>
                <c:pt idx="167">
                  <c:v>3</c:v>
                </c:pt>
                <c:pt idx="168">
                  <c:v>21</c:v>
                </c:pt>
                <c:pt idx="169">
                  <c:v>14</c:v>
                </c:pt>
                <c:pt idx="170">
                  <c:v>8</c:v>
                </c:pt>
                <c:pt idx="171">
                  <c:v>10</c:v>
                </c:pt>
                <c:pt idx="172">
                  <c:v>7</c:v>
                </c:pt>
                <c:pt idx="173">
                  <c:v>3</c:v>
                </c:pt>
                <c:pt idx="174">
                  <c:v>1</c:v>
                </c:pt>
                <c:pt idx="175">
                  <c:v>10</c:v>
                </c:pt>
                <c:pt idx="176">
                  <c:v>7</c:v>
                </c:pt>
                <c:pt idx="177">
                  <c:v>8</c:v>
                </c:pt>
                <c:pt idx="178">
                  <c:v>4</c:v>
                </c:pt>
                <c:pt idx="179">
                  <c:v>6</c:v>
                </c:pt>
                <c:pt idx="180">
                  <c:v>1</c:v>
                </c:pt>
                <c:pt idx="181">
                  <c:v>3</c:v>
                </c:pt>
                <c:pt idx="182">
                  <c:v>4</c:v>
                </c:pt>
                <c:pt idx="183">
                  <c:v>6</c:v>
                </c:pt>
                <c:pt idx="184">
                  <c:v>10</c:v>
                </c:pt>
                <c:pt idx="185">
                  <c:v>3</c:v>
                </c:pt>
                <c:pt idx="186">
                  <c:v>5</c:v>
                </c:pt>
                <c:pt idx="187">
                  <c:v>5</c:v>
                </c:pt>
                <c:pt idx="188">
                  <c:v>3</c:v>
                </c:pt>
                <c:pt idx="189">
                  <c:v>8</c:v>
                </c:pt>
                <c:pt idx="190">
                  <c:v>10</c:v>
                </c:pt>
                <c:pt idx="191">
                  <c:v>1</c:v>
                </c:pt>
                <c:pt idx="192">
                  <c:v>7</c:v>
                </c:pt>
                <c:pt idx="193">
                  <c:v>11</c:v>
                </c:pt>
                <c:pt idx="194">
                  <c:v>2</c:v>
                </c:pt>
                <c:pt idx="195">
                  <c:v>2</c:v>
                </c:pt>
                <c:pt idx="196">
                  <c:v>5</c:v>
                </c:pt>
                <c:pt idx="197">
                  <c:v>5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2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1</c:v>
                </c:pt>
                <c:pt idx="208">
                  <c:v>2</c:v>
                </c:pt>
                <c:pt idx="209">
                  <c:v>2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1</c:v>
                </c:pt>
                <c:pt idx="218">
                  <c:v>3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</c:v>
                </c:pt>
                <c:pt idx="225">
                  <c:v>0</c:v>
                </c:pt>
                <c:pt idx="226">
                  <c:v>2</c:v>
                </c:pt>
                <c:pt idx="227">
                  <c:v>2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2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1</c:v>
                </c:pt>
                <c:pt idx="248">
                  <c:v>1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1</c:v>
                </c:pt>
                <c:pt idx="257">
                  <c:v>0</c:v>
                </c:pt>
                <c:pt idx="258">
                  <c:v>1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2</c:v>
                </c:pt>
                <c:pt idx="278">
                  <c:v>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Sheet1!$A$2:$A$283</c:f>
              <c:numCache>
                <c:formatCode>m/d/yyyy</c:formatCode>
                <c:ptCount val="282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44416</c:v>
                </c:pt>
                <c:pt idx="269">
                  <c:v>44419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44431</c:v>
                </c:pt>
                <c:pt idx="274">
                  <c:v>44435</c:v>
                </c:pt>
                <c:pt idx="275">
                  <c:v>44436</c:v>
                </c:pt>
                <c:pt idx="276">
                  <c:v>44440</c:v>
                </c:pt>
                <c:pt idx="277">
                  <c:v>44441</c:v>
                </c:pt>
                <c:pt idx="278">
                  <c:v>44442</c:v>
                </c:pt>
                <c:pt idx="279">
                  <c:v>44443</c:v>
                </c:pt>
                <c:pt idx="280">
                  <c:v>44445</c:v>
                </c:pt>
                <c:pt idx="281">
                  <c:v>44446</c:v>
                </c:pt>
              </c:numCache>
            </c:numRef>
          </c:cat>
          <c:val>
            <c:numRef>
              <c:f>Sheet1!$B$2:$B$283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22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13</c:v>
                </c:pt>
                <c:pt idx="38">
                  <c:v>14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18</c:v>
                </c:pt>
                <c:pt idx="43">
                  <c:v>14</c:v>
                </c:pt>
                <c:pt idx="44">
                  <c:v>20</c:v>
                </c:pt>
                <c:pt idx="45">
                  <c:v>18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28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14</c:v>
                </c:pt>
                <c:pt idx="56">
                  <c:v>15</c:v>
                </c:pt>
                <c:pt idx="57">
                  <c:v>12</c:v>
                </c:pt>
                <c:pt idx="58">
                  <c:v>21</c:v>
                </c:pt>
                <c:pt idx="59">
                  <c:v>9</c:v>
                </c:pt>
                <c:pt idx="60">
                  <c:v>15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25</c:v>
                </c:pt>
                <c:pt idx="66">
                  <c:v>14</c:v>
                </c:pt>
                <c:pt idx="67">
                  <c:v>18</c:v>
                </c:pt>
                <c:pt idx="68">
                  <c:v>9</c:v>
                </c:pt>
                <c:pt idx="69">
                  <c:v>4</c:v>
                </c:pt>
                <c:pt idx="70">
                  <c:v>17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9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3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2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5</c:v>
                </c:pt>
                <c:pt idx="138">
                  <c:v>0</c:v>
                </c:pt>
                <c:pt idx="139">
                  <c:v>3</c:v>
                </c:pt>
                <c:pt idx="140">
                  <c:v>8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6</c:v>
                </c:pt>
                <c:pt idx="167">
                  <c:v>0</c:v>
                </c:pt>
                <c:pt idx="168">
                  <c:v>1</c:v>
                </c:pt>
                <c:pt idx="169">
                  <c:v>3</c:v>
                </c:pt>
                <c:pt idx="170">
                  <c:v>2</c:v>
                </c:pt>
                <c:pt idx="171">
                  <c:v>0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4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2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List1!$B$1:$BU$1</c:f>
              <c:strCache>
                <c:ptCount val="72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6.9.–11.9.</c:v>
                </c:pt>
              </c:strCache>
            </c:strRef>
          </c:cat>
          <c:val>
            <c:numRef>
              <c:f>List1!$B$2:$BU$2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26</c:v>
                </c:pt>
                <c:pt idx="7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0.81467005696139283</c:v>
                </c:pt>
                <c:pt idx="1">
                  <c:v>0.18532994303860717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0.79542664612009295</c:v>
                </c:pt>
                <c:pt idx="1">
                  <c:v>0.20457335387990702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0.65720361667955507</c:v>
                </c:pt>
                <c:pt idx="1">
                  <c:v>0.34279638332044493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23 100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15 700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631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 září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 hlášení patrný setrvalý stav, nárůst počtu nově nakažených pracovníků i klientů je minimální. Za měsíc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září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bylo nahlášeno 6 nákaz pracovníků a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5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Počty nakažených s těžkým průběhem onemocnění jsou téměř nulové. Počet hlášených úmrtí dosáhnul v září hodnoty 2.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731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/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663105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/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</p:spTree>
    <p:extLst>
      <p:ext uri="{BB962C8B-B14F-4D97-AF65-F5344CB8AC3E}">
        <p14:creationId xmlns:p14="http://schemas.microsoft.com/office/powerpoint/2010/main" val="9317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/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28.5%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23 088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15 694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38 782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/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/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</p:spTree>
    <p:extLst>
      <p:ext uri="{BB962C8B-B14F-4D97-AF65-F5344CB8AC3E}">
        <p14:creationId xmlns:p14="http://schemas.microsoft.com/office/powerpoint/2010/main" val="275640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/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/>
        </p:nvGraphicFramePr>
        <p:xfrm>
          <a:off x="1540765" y="2971287"/>
          <a:ext cx="10115198" cy="32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2 767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38 811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30 413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</p:spTree>
    <p:extLst>
      <p:ext uri="{BB962C8B-B14F-4D97-AF65-F5344CB8AC3E}">
        <p14:creationId xmlns:p14="http://schemas.microsoft.com/office/powerpoint/2010/main" val="144246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/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/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</p:spTree>
    <p:extLst>
      <p:ext uri="{BB962C8B-B14F-4D97-AF65-F5344CB8AC3E}">
        <p14:creationId xmlns:p14="http://schemas.microsoft.com/office/powerpoint/2010/main" val="369839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</p:spTree>
    <p:extLst>
      <p:ext uri="{BB962C8B-B14F-4D97-AF65-F5344CB8AC3E}">
        <p14:creationId xmlns:p14="http://schemas.microsoft.com/office/powerpoint/2010/main" val="365503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35529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24841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/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93496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951384"/>
          <a:ext cx="11895211" cy="587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2021 </a:t>
                      </a:r>
                      <a:br>
                        <a:rPr lang="cs-CZ" sz="1600" dirty="0"/>
                      </a:br>
                      <a:r>
                        <a:rPr lang="cs-CZ" sz="1000" dirty="0"/>
                        <a:t>– do 10.9.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47807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951384"/>
          <a:ext cx="11895211" cy="587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2021 </a:t>
                      </a:r>
                      <a:br>
                        <a:rPr lang="cs-CZ" sz="1600" dirty="0"/>
                      </a:br>
                      <a:r>
                        <a:rPr lang="cs-CZ" sz="1000" dirty="0"/>
                        <a:t>– do 10.9.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83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21917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67521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chemeClr val="tx1"/>
                </a:solidFill>
              </a:rPr>
              <a:t>Příloha </a:t>
            </a:r>
          </a:p>
          <a:p>
            <a:r>
              <a:rPr lang="cs-CZ" sz="3600" b="1" dirty="0">
                <a:solidFill>
                  <a:schemeClr val="tx1"/>
                </a:solidFill>
              </a:rPr>
              <a:t>– retrospektivní přehled hlášených ohnisek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452073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Případy hlášené z KHS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7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354546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1545645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47046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44060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307253" y="694009"/>
            <a:ext cx="111697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 počátku ledna 2021 došlo v sociálních zařízeních k částečnému navýšení počtu ohnisek, zejména v období mezi</a:t>
            </a:r>
            <a:r>
              <a:rPr kumimoji="0" lang="cs-CZ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4.1. a 10.1. bylo identifikováno 38 epidemických událostí s 851 nakaženými osobami. Přesto šlo o výskyt významně nižší než v maximech listopadu 2020, kdy bylo týdně nově identifikováno 50 až 70 ohnisek a průměrně &gt; 2500 nakažených pacientů.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Po 10.1. 2021 započal pokles počtu ohnisek i počtu nakažených a tento trend postupně v důsledku pokračující vakcinace sílil.</a:t>
            </a:r>
          </a:p>
          <a:p>
            <a:pPr algn="ctr">
              <a:defRPr/>
            </a:pPr>
            <a:endParaRPr lang="cs-CZ" sz="2400" b="1" dirty="0">
              <a:solidFill>
                <a:srgbClr val="0000FF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Od počátku června registrujeme v sociálních zařízeních pouze sporadické případy nákazy. A</a:t>
            </a:r>
            <a:r>
              <a:rPr kumimoji="0" lang="cs-CZ" sz="2400" b="1" i="0" u="none" strike="noStrike" kern="120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ktuálně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 jsou týdně registrovány jednotky ohnisek s velmi malým počtem nově nakažených osob.   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898661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54898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3212542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2162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073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619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458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6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3306291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41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202243B-428A-4542-8AFE-F1F8E127A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72052"/>
              </p:ext>
            </p:extLst>
          </p:nvPr>
        </p:nvGraphicFramePr>
        <p:xfrm>
          <a:off x="7429501" y="5737703"/>
          <a:ext cx="4564874" cy="731520"/>
        </p:xfrm>
        <a:graphic>
          <a:graphicData uri="http://schemas.openxmlformats.org/drawingml/2006/table">
            <a:tbl>
              <a:tblPr/>
              <a:tblGrid>
                <a:gridCol w="268522">
                  <a:extLst>
                    <a:ext uri="{9D8B030D-6E8A-4147-A177-3AD203B41FA5}">
                      <a16:colId xmlns:a16="http://schemas.microsoft.com/office/drawing/2014/main" val="165334928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094083032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63983840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9664353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31764727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7949112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16668368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73799479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93514561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91110060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10352780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019610792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22079739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89193183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91355954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93641414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972599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057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1562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796269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1853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09/2021 k 11. 9.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48484" y="550568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11. 9.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7644"/>
              </p:ext>
            </p:extLst>
          </p:nvPr>
        </p:nvGraphicFramePr>
        <p:xfrm>
          <a:off x="47625" y="989354"/>
          <a:ext cx="6590123" cy="5487013"/>
        </p:xfrm>
        <a:graphic>
          <a:graphicData uri="http://schemas.openxmlformats.org/drawingml/2006/table">
            <a:tbl>
              <a:tblPr/>
              <a:tblGrid>
                <a:gridCol w="55937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 k 11. 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25C11DD-167F-4A13-937E-53548ABE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39464"/>
              </p:ext>
            </p:extLst>
          </p:nvPr>
        </p:nvGraphicFramePr>
        <p:xfrm>
          <a:off x="7429501" y="1150679"/>
          <a:ext cx="4564874" cy="552880"/>
        </p:xfrm>
        <a:graphic>
          <a:graphicData uri="http://schemas.openxmlformats.org/drawingml/2006/table">
            <a:tbl>
              <a:tblPr/>
              <a:tblGrid>
                <a:gridCol w="268522">
                  <a:extLst>
                    <a:ext uri="{9D8B030D-6E8A-4147-A177-3AD203B41FA5}">
                      <a16:colId xmlns:a16="http://schemas.microsoft.com/office/drawing/2014/main" val="80313340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986707912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24518606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3115367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48355424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77013757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852470676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49680583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4850608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74986915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3218210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360890480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60293567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28344155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24563950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13389091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967594940"/>
                    </a:ext>
                  </a:extLst>
                </a:gridCol>
              </a:tblGrid>
              <a:tr h="9568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34183"/>
                  </a:ext>
                </a:extLst>
              </a:tr>
              <a:tr h="3909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13589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D23C3E4-DD3E-4009-948B-A21FF391AFD8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886461539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183876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9927973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54190365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417023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74913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32772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9.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 k 11. 9.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650952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F42EE1C-BEDB-4994-9EA9-8AEE2E891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30695"/>
              </p:ext>
            </p:extLst>
          </p:nvPr>
        </p:nvGraphicFramePr>
        <p:xfrm>
          <a:off x="1003518" y="5723959"/>
          <a:ext cx="10940832" cy="731520"/>
        </p:xfrm>
        <a:graphic>
          <a:graphicData uri="http://schemas.openxmlformats.org/drawingml/2006/table">
            <a:tbl>
              <a:tblPr/>
              <a:tblGrid>
                <a:gridCol w="151956">
                  <a:extLst>
                    <a:ext uri="{9D8B030D-6E8A-4147-A177-3AD203B41FA5}">
                      <a16:colId xmlns:a16="http://schemas.microsoft.com/office/drawing/2014/main" val="46188119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13312730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16868980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70210582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02410714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21089152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12520239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86808990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77335600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60766378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58267424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66003026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26588082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14274634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11323746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82121409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69339813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25427909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38285585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16901555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1581319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6703404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280263800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20885172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5963119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86121931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33226500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23610379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22398812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95621566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11404586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19232089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55676561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45730365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35374008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23327665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99918517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058042420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64133474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94852438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621770863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85683007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503915573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80036878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264004303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90371826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08456465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73096724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447169903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058275260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133815396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37972417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46801308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58236226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17025145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75489910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11219967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57341940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614390762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029554940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77955981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935724446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711265663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14451956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098053484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2409173908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41328846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59823587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400479120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834724599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304019735"/>
                    </a:ext>
                  </a:extLst>
                </a:gridCol>
                <a:gridCol w="151956">
                  <a:extLst>
                    <a:ext uri="{9D8B030D-6E8A-4147-A177-3AD203B41FA5}">
                      <a16:colId xmlns:a16="http://schemas.microsoft.com/office/drawing/2014/main" val="9526747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2" marR="2282" marT="2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865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82" marR="2282" marT="228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2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EED3764-AF16-45B9-8A33-951B2095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60445"/>
              </p:ext>
            </p:extLst>
          </p:nvPr>
        </p:nvGraphicFramePr>
        <p:xfrm>
          <a:off x="7495100" y="901702"/>
          <a:ext cx="953575" cy="5579860"/>
        </p:xfrm>
        <a:graphic>
          <a:graphicData uri="http://schemas.openxmlformats.org/drawingml/2006/table">
            <a:tbl>
              <a:tblPr/>
              <a:tblGrid>
                <a:gridCol w="953575">
                  <a:extLst>
                    <a:ext uri="{9D8B030D-6E8A-4147-A177-3AD203B41FA5}">
                      <a16:colId xmlns:a16="http://schemas.microsoft.com/office/drawing/2014/main" val="13406386"/>
                    </a:ext>
                  </a:extLst>
                </a:gridCol>
              </a:tblGrid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3354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72354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07276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04014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56748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29017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92215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72857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2569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9873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2539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57048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0768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9581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06356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1699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07217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73135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18424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9447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16217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48885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051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76847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96895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893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1528"/>
              </p:ext>
            </p:extLst>
          </p:nvPr>
        </p:nvGraphicFramePr>
        <p:xfrm>
          <a:off x="1093233" y="681679"/>
          <a:ext cx="7794665" cy="5799885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18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Divadlo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BDD0FFC-08FC-4176-A1D9-3D6C819D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82995"/>
              </p:ext>
            </p:extLst>
          </p:nvPr>
        </p:nvGraphicFramePr>
        <p:xfrm>
          <a:off x="7583997" y="1158871"/>
          <a:ext cx="826577" cy="5322131"/>
        </p:xfrm>
        <a:graphic>
          <a:graphicData uri="http://schemas.openxmlformats.org/drawingml/2006/table">
            <a:tbl>
              <a:tblPr/>
              <a:tblGrid>
                <a:gridCol w="826577">
                  <a:extLst>
                    <a:ext uri="{9D8B030D-6E8A-4147-A177-3AD203B41FA5}">
                      <a16:colId xmlns:a16="http://schemas.microsoft.com/office/drawing/2014/main" val="3567071201"/>
                    </a:ext>
                  </a:extLst>
                </a:gridCol>
              </a:tblGrid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03845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8761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0772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7576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6083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54469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84757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667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9827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5886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4051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8764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869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0647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0971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7949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886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0075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80729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0229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58321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55556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0425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11. 9.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33385"/>
              </p:ext>
            </p:extLst>
          </p:nvPr>
        </p:nvGraphicFramePr>
        <p:xfrm>
          <a:off x="1133476" y="725519"/>
          <a:ext cx="7794665" cy="5755478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1866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27 053 (740)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2 587 (115)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7 524 (282)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1 707 (65)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6 324 (26)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254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3 728 (34)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1 938 (46)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1 782 (28)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 (16)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 (242)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 (16)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 (23)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23127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230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7720</TotalTime>
  <Words>9139</Words>
  <Application>Microsoft Office PowerPoint</Application>
  <PresentationFormat>Širokoúhlá obrazovka</PresentationFormat>
  <Paragraphs>4041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463</cp:revision>
  <dcterms:created xsi:type="dcterms:W3CDTF">2020-11-14T10:09:00Z</dcterms:created>
  <dcterms:modified xsi:type="dcterms:W3CDTF">2021-09-13T20:12:17Z</dcterms:modified>
</cp:coreProperties>
</file>