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0" r:id="rId2"/>
    <p:sldId id="2191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93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98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5FC9A8AE-C70C-4C7D-8D8C-368AFCC9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50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62FE1F7-50DE-4E4F-82CF-DB8EECF3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29988" y="856629"/>
            <a:ext cx="600479" cy="2803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0676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8652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587</cp:revision>
  <dcterms:created xsi:type="dcterms:W3CDTF">2020-11-14T10:09:00Z</dcterms:created>
  <dcterms:modified xsi:type="dcterms:W3CDTF">2021-09-16T10:45:22Z</dcterms:modified>
</cp:coreProperties>
</file>