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93" r:id="rId2"/>
    <p:sldId id="2194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16.09.2021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81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30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BCEFE633-82B7-41BF-91FC-967FD097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3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15. 9. 2021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30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FCBC45CA-BC91-4E9F-89B5-611C9A47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60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15. 9. 2021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460B3C2-5413-462F-940C-0A7AA6AF91D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E629004-F1F0-4526-9639-0EF090BE5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6DF4556-C51C-4878-849C-6165548303FF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70,00 - 74,99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75,00 - 79,99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80,00 - 84,99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85,00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96806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8558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60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574</cp:revision>
  <dcterms:created xsi:type="dcterms:W3CDTF">2020-11-14T10:09:00Z</dcterms:created>
  <dcterms:modified xsi:type="dcterms:W3CDTF">2021-09-16T10:37:35Z</dcterms:modified>
</cp:coreProperties>
</file>