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17. září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0803"/>
              </p:ext>
            </p:extLst>
          </p:nvPr>
        </p:nvGraphicFramePr>
        <p:xfrm>
          <a:off x="482287" y="1045962"/>
          <a:ext cx="9769544" cy="5249328"/>
        </p:xfrm>
        <a:graphic>
          <a:graphicData uri="http://schemas.openxmlformats.org/drawingml/2006/table">
            <a:tbl>
              <a:tblPr/>
              <a:tblGrid>
                <a:gridCol w="2135498">
                  <a:extLst>
                    <a:ext uri="{9D8B030D-6E8A-4147-A177-3AD203B41FA5}">
                      <a16:colId xmlns:a16="http://schemas.microsoft.com/office/drawing/2014/main" val="3158495740"/>
                    </a:ext>
                  </a:extLst>
                </a:gridCol>
                <a:gridCol w="1307448">
                  <a:extLst>
                    <a:ext uri="{9D8B030D-6E8A-4147-A177-3AD203B41FA5}">
                      <a16:colId xmlns:a16="http://schemas.microsoft.com/office/drawing/2014/main" val="3042627421"/>
                    </a:ext>
                  </a:extLst>
                </a:gridCol>
                <a:gridCol w="1209389">
                  <a:extLst>
                    <a:ext uri="{9D8B030D-6E8A-4147-A177-3AD203B41FA5}">
                      <a16:colId xmlns:a16="http://schemas.microsoft.com/office/drawing/2014/main" val="541786671"/>
                    </a:ext>
                  </a:extLst>
                </a:gridCol>
                <a:gridCol w="1205758">
                  <a:extLst>
                    <a:ext uri="{9D8B030D-6E8A-4147-A177-3AD203B41FA5}">
                      <a16:colId xmlns:a16="http://schemas.microsoft.com/office/drawing/2014/main" val="1194676519"/>
                    </a:ext>
                  </a:extLst>
                </a:gridCol>
                <a:gridCol w="1249341">
                  <a:extLst>
                    <a:ext uri="{9D8B030D-6E8A-4147-A177-3AD203B41FA5}">
                      <a16:colId xmlns:a16="http://schemas.microsoft.com/office/drawing/2014/main" val="2876334030"/>
                    </a:ext>
                  </a:extLst>
                </a:gridCol>
                <a:gridCol w="1252972">
                  <a:extLst>
                    <a:ext uri="{9D8B030D-6E8A-4147-A177-3AD203B41FA5}">
                      <a16:colId xmlns:a16="http://schemas.microsoft.com/office/drawing/2014/main" val="2157542971"/>
                    </a:ext>
                  </a:extLst>
                </a:gridCol>
                <a:gridCol w="1409138">
                  <a:extLst>
                    <a:ext uri="{9D8B030D-6E8A-4147-A177-3AD203B41FA5}">
                      <a16:colId xmlns:a16="http://schemas.microsoft.com/office/drawing/2014/main" val="1787072197"/>
                    </a:ext>
                  </a:extLst>
                </a:gridCol>
              </a:tblGrid>
              <a:tr h="21293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17.9. 2021, 11:00h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552196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04943"/>
                  </a:ext>
                </a:extLst>
              </a:tr>
              <a:tr h="2129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0623"/>
                  </a:ext>
                </a:extLst>
              </a:tr>
              <a:tr h="54776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46722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99566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86291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46630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5176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43564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78660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0521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07955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93776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34331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076914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37494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54597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12506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39342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90842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704288"/>
                  </a:ext>
                </a:extLst>
              </a:tr>
              <a:tr h="21293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84167"/>
                  </a:ext>
                </a:extLst>
              </a:tr>
              <a:tr h="21293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646018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17.9.2021 00:34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93</a:t>
            </a:r>
          </a:p>
          <a:p>
            <a:pPr algn="ctr"/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42066"/>
              </p:ext>
            </p:extLst>
          </p:nvPr>
        </p:nvGraphicFramePr>
        <p:xfrm>
          <a:off x="473496" y="983270"/>
          <a:ext cx="9809003" cy="5229096"/>
        </p:xfrm>
        <a:graphic>
          <a:graphicData uri="http://schemas.openxmlformats.org/drawingml/2006/table">
            <a:tbl>
              <a:tblPr/>
              <a:tblGrid>
                <a:gridCol w="2312831">
                  <a:extLst>
                    <a:ext uri="{9D8B030D-6E8A-4147-A177-3AD203B41FA5}">
                      <a16:colId xmlns:a16="http://schemas.microsoft.com/office/drawing/2014/main" val="2523326515"/>
                    </a:ext>
                  </a:extLst>
                </a:gridCol>
                <a:gridCol w="1303534">
                  <a:extLst>
                    <a:ext uri="{9D8B030D-6E8A-4147-A177-3AD203B41FA5}">
                      <a16:colId xmlns:a16="http://schemas.microsoft.com/office/drawing/2014/main" val="2610072643"/>
                    </a:ext>
                  </a:extLst>
                </a:gridCol>
                <a:gridCol w="1293270">
                  <a:extLst>
                    <a:ext uri="{9D8B030D-6E8A-4147-A177-3AD203B41FA5}">
                      <a16:colId xmlns:a16="http://schemas.microsoft.com/office/drawing/2014/main" val="3356167017"/>
                    </a:ext>
                  </a:extLst>
                </a:gridCol>
                <a:gridCol w="1221420">
                  <a:extLst>
                    <a:ext uri="{9D8B030D-6E8A-4147-A177-3AD203B41FA5}">
                      <a16:colId xmlns:a16="http://schemas.microsoft.com/office/drawing/2014/main" val="2593603895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4024480242"/>
                    </a:ext>
                  </a:extLst>
                </a:gridCol>
                <a:gridCol w="1190628">
                  <a:extLst>
                    <a:ext uri="{9D8B030D-6E8A-4147-A177-3AD203B41FA5}">
                      <a16:colId xmlns:a16="http://schemas.microsoft.com/office/drawing/2014/main" val="4102612818"/>
                    </a:ext>
                  </a:extLst>
                </a:gridCol>
                <a:gridCol w="1368539">
                  <a:extLst>
                    <a:ext uri="{9D8B030D-6E8A-4147-A177-3AD203B41FA5}">
                      <a16:colId xmlns:a16="http://schemas.microsoft.com/office/drawing/2014/main" val="792695150"/>
                    </a:ext>
                  </a:extLst>
                </a:gridCol>
              </a:tblGrid>
              <a:tr h="327385">
                <a:tc gridSpan="5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17.9. 2021, 11:00 h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22681"/>
                  </a:ext>
                </a:extLst>
              </a:tr>
              <a:tr h="14675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09272"/>
                  </a:ext>
                </a:extLst>
              </a:tr>
              <a:tr h="1756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190020"/>
                  </a:ext>
                </a:extLst>
              </a:tr>
              <a:tr h="50801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05148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95630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9256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707963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8418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99475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84204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33675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140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1997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0780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22717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27094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33194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11803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22 535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58794"/>
                  </a:ext>
                </a:extLst>
              </a:tr>
              <a:tr h="2132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833340"/>
                  </a:ext>
                </a:extLst>
              </a:tr>
              <a:tr h="14675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30808"/>
                  </a:ext>
                </a:extLst>
              </a:tr>
              <a:tr h="16639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893857"/>
                  </a:ext>
                </a:extLst>
              </a:tr>
              <a:tr h="15679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94395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458199" y="240055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17.9.2021 00:34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65</a:t>
            </a:r>
            <a:endParaRPr lang="cs-CZ" b="1" dirty="0"/>
          </a:p>
          <a:p>
            <a:pPr algn="ctr"/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10.9. - 17.9.2021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17567</TotalTime>
  <Words>414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1302</cp:revision>
  <cp:lastPrinted>2020-10-20T04:21:56Z</cp:lastPrinted>
  <dcterms:created xsi:type="dcterms:W3CDTF">2020-07-15T10:33:32Z</dcterms:created>
  <dcterms:modified xsi:type="dcterms:W3CDTF">2021-09-17T09:30:14Z</dcterms:modified>
</cp:coreProperties>
</file>