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55.055070000000001</c:v>
                </c:pt>
                <c:pt idx="1">
                  <c:v>65.382469999999998</c:v>
                </c:pt>
                <c:pt idx="2">
                  <c:v>65.0077</c:v>
                </c:pt>
                <c:pt idx="3">
                  <c:v>63.118139999999997</c:v>
                </c:pt>
                <c:pt idx="5">
                  <c:v>53.672339999999998</c:v>
                </c:pt>
                <c:pt idx="6">
                  <c:v>53.256480000000003</c:v>
                </c:pt>
                <c:pt idx="7">
                  <c:v>53.635669999999998</c:v>
                </c:pt>
                <c:pt idx="8">
                  <c:v>53.932479999999998</c:v>
                </c:pt>
                <c:pt idx="9">
                  <c:v>54.23122</c:v>
                </c:pt>
                <c:pt idx="10">
                  <c:v>54.18085</c:v>
                </c:pt>
                <c:pt idx="11">
                  <c:v>55.039720000000003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1.40304736</c:v>
                </c:pt>
                <c:pt idx="1">
                  <c:v>1.41029173</c:v>
                </c:pt>
                <c:pt idx="2">
                  <c:v>1.4565366099999999</c:v>
                </c:pt>
                <c:pt idx="3">
                  <c:v>1.60853001</c:v>
                </c:pt>
                <c:pt idx="5">
                  <c:v>1.2510023699999999</c:v>
                </c:pt>
                <c:pt idx="6">
                  <c:v>1.2415877399999999</c:v>
                </c:pt>
                <c:pt idx="7">
                  <c:v>1.2918081800000001</c:v>
                </c:pt>
                <c:pt idx="8">
                  <c:v>1.2755824099999999</c:v>
                </c:pt>
                <c:pt idx="9">
                  <c:v>1.2306024499999999</c:v>
                </c:pt>
                <c:pt idx="10">
                  <c:v>1.3043016199999999</c:v>
                </c:pt>
                <c:pt idx="11">
                  <c:v>1.4578598199999999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6.3538046100000001</c:v>
                </c:pt>
                <c:pt idx="1">
                  <c:v>5.6464069300000004</c:v>
                </c:pt>
                <c:pt idx="2">
                  <c:v>5.67940471</c:v>
                </c:pt>
                <c:pt idx="3">
                  <c:v>7.2843480700000001</c:v>
                </c:pt>
                <c:pt idx="5">
                  <c:v>6.35390503</c:v>
                </c:pt>
                <c:pt idx="6">
                  <c:v>6.5217135900000001</c:v>
                </c:pt>
                <c:pt idx="7">
                  <c:v>6.4318315200000002</c:v>
                </c:pt>
                <c:pt idx="8">
                  <c:v>6.6738787300000002</c:v>
                </c:pt>
                <c:pt idx="9">
                  <c:v>6.3131822599999996</c:v>
                </c:pt>
                <c:pt idx="10">
                  <c:v>6.2421655500000002</c:v>
                </c:pt>
                <c:pt idx="11">
                  <c:v>5.7902214699999996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0.93293851999999999</c:v>
                </c:pt>
                <c:pt idx="1">
                  <c:v>1.04921384</c:v>
                </c:pt>
                <c:pt idx="2">
                  <c:v>1.0544611399999999</c:v>
                </c:pt>
                <c:pt idx="3">
                  <c:v>1.06957159</c:v>
                </c:pt>
                <c:pt idx="5">
                  <c:v>0.54468565000000002</c:v>
                </c:pt>
                <c:pt idx="6">
                  <c:v>0.55013414000000005</c:v>
                </c:pt>
                <c:pt idx="7">
                  <c:v>0.57387045000000003</c:v>
                </c:pt>
                <c:pt idx="8">
                  <c:v>0.56002341</c:v>
                </c:pt>
                <c:pt idx="9">
                  <c:v>0.58712249999999999</c:v>
                </c:pt>
                <c:pt idx="10">
                  <c:v>0.69774782000000002</c:v>
                </c:pt>
                <c:pt idx="11">
                  <c:v>0.69167858000000004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1.0929679999999999</c:v>
                </c:pt>
                <c:pt idx="1">
                  <c:v>1.2452369999999999</c:v>
                </c:pt>
                <c:pt idx="2">
                  <c:v>1.2540739999999999</c:v>
                </c:pt>
                <c:pt idx="3">
                  <c:v>1.2530380000000001</c:v>
                </c:pt>
                <c:pt idx="5">
                  <c:v>0.68967500000000004</c:v>
                </c:pt>
                <c:pt idx="6">
                  <c:v>0.67271999999999998</c:v>
                </c:pt>
                <c:pt idx="7">
                  <c:v>0.69237700000000002</c:v>
                </c:pt>
                <c:pt idx="8">
                  <c:v>0.70678200000000002</c:v>
                </c:pt>
                <c:pt idx="9">
                  <c:v>0.75131300000000001</c:v>
                </c:pt>
                <c:pt idx="10">
                  <c:v>0.80297799999999997</c:v>
                </c:pt>
                <c:pt idx="11">
                  <c:v>0.71774400000000005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35.162170000000003</c:v>
                </c:pt>
                <c:pt idx="1">
                  <c:v>25.266376999999999</c:v>
                </c:pt>
                <c:pt idx="2">
                  <c:v>25.547826000000001</c:v>
                </c:pt>
                <c:pt idx="3">
                  <c:v>25.666376</c:v>
                </c:pt>
                <c:pt idx="5">
                  <c:v>37.488393000000002</c:v>
                </c:pt>
                <c:pt idx="6">
                  <c:v>37.757361000000003</c:v>
                </c:pt>
                <c:pt idx="7">
                  <c:v>37.374437999999998</c:v>
                </c:pt>
                <c:pt idx="8">
                  <c:v>36.851255000000002</c:v>
                </c:pt>
                <c:pt idx="9">
                  <c:v>36.886555999999999</c:v>
                </c:pt>
                <c:pt idx="10">
                  <c:v>36.771959000000003</c:v>
                </c:pt>
                <c:pt idx="11">
                  <c:v>36.302779000000001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88.435090000000002</c:v>
                </c:pt>
                <c:pt idx="1">
                  <c:v>87.983279999999993</c:v>
                </c:pt>
                <c:pt idx="2">
                  <c:v>79.14573</c:v>
                </c:pt>
                <c:pt idx="3">
                  <c:v>72.470489999999998</c:v>
                </c:pt>
                <c:pt idx="4">
                  <c:v>66.160669999999996</c:v>
                </c:pt>
                <c:pt idx="5">
                  <c:v>54.566679999999998</c:v>
                </c:pt>
                <c:pt idx="6">
                  <c:v>54.172080000000001</c:v>
                </c:pt>
                <c:pt idx="8">
                  <c:v>69.087220000000002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82.519898299999994</c:v>
                </c:pt>
                <c:pt idx="1">
                  <c:v>86.108912200000006</c:v>
                </c:pt>
                <c:pt idx="2">
                  <c:v>77.901166700000005</c:v>
                </c:pt>
                <c:pt idx="3">
                  <c:v>70.858514299999996</c:v>
                </c:pt>
                <c:pt idx="4">
                  <c:v>64.276451399999999</c:v>
                </c:pt>
                <c:pt idx="5">
                  <c:v>51.932937600000002</c:v>
                </c:pt>
                <c:pt idx="6">
                  <c:v>50.8939144</c:v>
                </c:pt>
                <c:pt idx="8">
                  <c:v>66.792765000000003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80.740080000000006</c:v>
                </c:pt>
                <c:pt idx="1">
                  <c:v>87.083029999999994</c:v>
                </c:pt>
                <c:pt idx="2">
                  <c:v>78.98639</c:v>
                </c:pt>
                <c:pt idx="3">
                  <c:v>71.139930000000007</c:v>
                </c:pt>
                <c:pt idx="4">
                  <c:v>64.724230000000006</c:v>
                </c:pt>
                <c:pt idx="5">
                  <c:v>50.514249999999997</c:v>
                </c:pt>
                <c:pt idx="6">
                  <c:v>48.981929999999998</c:v>
                </c:pt>
                <c:pt idx="8">
                  <c:v>66.506100000000004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78.955162799999997</c:v>
                </c:pt>
                <c:pt idx="1">
                  <c:v>86.232670100000007</c:v>
                </c:pt>
                <c:pt idx="2">
                  <c:v>78.273176399999997</c:v>
                </c:pt>
                <c:pt idx="3">
                  <c:v>70.017315100000005</c:v>
                </c:pt>
                <c:pt idx="4">
                  <c:v>63.3877302</c:v>
                </c:pt>
                <c:pt idx="5">
                  <c:v>48.729490800000001</c:v>
                </c:pt>
                <c:pt idx="6">
                  <c:v>46.8614332</c:v>
                </c:pt>
                <c:pt idx="8">
                  <c:v>65.148295099999999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81.45223</c:v>
                </c:pt>
                <c:pt idx="1">
                  <c:v>86.77561</c:v>
                </c:pt>
                <c:pt idx="2">
                  <c:v>78.695409999999995</c:v>
                </c:pt>
                <c:pt idx="3">
                  <c:v>71.680419999999998</c:v>
                </c:pt>
                <c:pt idx="4">
                  <c:v>64.95044</c:v>
                </c:pt>
                <c:pt idx="5">
                  <c:v>50.965530000000001</c:v>
                </c:pt>
                <c:pt idx="6">
                  <c:v>49.683459999999997</c:v>
                </c:pt>
                <c:pt idx="8">
                  <c:v>66.549809999999994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79.756512900000004</c:v>
                </c:pt>
                <c:pt idx="1">
                  <c:v>85.954901000000007</c:v>
                </c:pt>
                <c:pt idx="2">
                  <c:v>77.9576493</c:v>
                </c:pt>
                <c:pt idx="3">
                  <c:v>70.571598100000003</c:v>
                </c:pt>
                <c:pt idx="4">
                  <c:v>63.637408299999997</c:v>
                </c:pt>
                <c:pt idx="5">
                  <c:v>49.198363999999998</c:v>
                </c:pt>
                <c:pt idx="6">
                  <c:v>47.561244199999997</c:v>
                </c:pt>
                <c:pt idx="8">
                  <c:v>65.202166599999998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83.192840000000004</c:v>
                </c:pt>
                <c:pt idx="1">
                  <c:v>86.516720000000007</c:v>
                </c:pt>
                <c:pt idx="2">
                  <c:v>78.451059999999998</c:v>
                </c:pt>
                <c:pt idx="3">
                  <c:v>71.586209999999994</c:v>
                </c:pt>
                <c:pt idx="4">
                  <c:v>64.758560000000003</c:v>
                </c:pt>
                <c:pt idx="5">
                  <c:v>51.046759999999999</c:v>
                </c:pt>
                <c:pt idx="6">
                  <c:v>49.858849999999997</c:v>
                </c:pt>
                <c:pt idx="8">
                  <c:v>66.833489999999998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81.409484500000005</c:v>
                </c:pt>
                <c:pt idx="1">
                  <c:v>85.636770100000007</c:v>
                </c:pt>
                <c:pt idx="2">
                  <c:v>77.703142900000003</c:v>
                </c:pt>
                <c:pt idx="3">
                  <c:v>70.448322399999995</c:v>
                </c:pt>
                <c:pt idx="4">
                  <c:v>63.419382400000003</c:v>
                </c:pt>
                <c:pt idx="5">
                  <c:v>49.209946600000002</c:v>
                </c:pt>
                <c:pt idx="6">
                  <c:v>47.627629499999998</c:v>
                </c:pt>
                <c:pt idx="8">
                  <c:v>65.438308599999999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84.758650000000003</c:v>
                </c:pt>
                <c:pt idx="1">
                  <c:v>86.439350000000005</c:v>
                </c:pt>
                <c:pt idx="2">
                  <c:v>78.022000000000006</c:v>
                </c:pt>
                <c:pt idx="3">
                  <c:v>70.883880000000005</c:v>
                </c:pt>
                <c:pt idx="4">
                  <c:v>63.259929999999997</c:v>
                </c:pt>
                <c:pt idx="5">
                  <c:v>50.387659999999997</c:v>
                </c:pt>
                <c:pt idx="6">
                  <c:v>49.697180000000003</c:v>
                </c:pt>
                <c:pt idx="8">
                  <c:v>66.671409999999995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82.860631499999997</c:v>
                </c:pt>
                <c:pt idx="1">
                  <c:v>85.5785099</c:v>
                </c:pt>
                <c:pt idx="2">
                  <c:v>77.213235900000001</c:v>
                </c:pt>
                <c:pt idx="3">
                  <c:v>69.7721315</c:v>
                </c:pt>
                <c:pt idx="4">
                  <c:v>61.8914829</c:v>
                </c:pt>
                <c:pt idx="5">
                  <c:v>48.523420199999997</c:v>
                </c:pt>
                <c:pt idx="6">
                  <c:v>47.571658399999997</c:v>
                </c:pt>
                <c:pt idx="8">
                  <c:v>65.279406600000002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84.214650000000006</c:v>
                </c:pt>
                <c:pt idx="1">
                  <c:v>86.464519999999993</c:v>
                </c:pt>
                <c:pt idx="2">
                  <c:v>77.889319999999998</c:v>
                </c:pt>
                <c:pt idx="3">
                  <c:v>70.632710000000003</c:v>
                </c:pt>
                <c:pt idx="4">
                  <c:v>63.360399999999998</c:v>
                </c:pt>
                <c:pt idx="5">
                  <c:v>50.190939999999998</c:v>
                </c:pt>
                <c:pt idx="6">
                  <c:v>50.135550000000002</c:v>
                </c:pt>
                <c:pt idx="8">
                  <c:v>66.694789999999998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82.238827900000004</c:v>
                </c:pt>
                <c:pt idx="1">
                  <c:v>85.515387200000006</c:v>
                </c:pt>
                <c:pt idx="2">
                  <c:v>77.029004900000004</c:v>
                </c:pt>
                <c:pt idx="3">
                  <c:v>69.391965999999996</c:v>
                </c:pt>
                <c:pt idx="4">
                  <c:v>61.899317600000003</c:v>
                </c:pt>
                <c:pt idx="5">
                  <c:v>48.229997300000001</c:v>
                </c:pt>
                <c:pt idx="6">
                  <c:v>47.973015099999998</c:v>
                </c:pt>
                <c:pt idx="8">
                  <c:v>65.222185699999997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84.587050000000005</c:v>
                </c:pt>
                <c:pt idx="1">
                  <c:v>85.988669999999999</c:v>
                </c:pt>
                <c:pt idx="2">
                  <c:v>77.474410000000006</c:v>
                </c:pt>
                <c:pt idx="3">
                  <c:v>70.709010000000006</c:v>
                </c:pt>
                <c:pt idx="4">
                  <c:v>63.588749999999997</c:v>
                </c:pt>
                <c:pt idx="5">
                  <c:v>50.650680000000001</c:v>
                </c:pt>
                <c:pt idx="6">
                  <c:v>50.274419999999999</c:v>
                </c:pt>
                <c:pt idx="8">
                  <c:v>66.795670000000001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82.492167899999998</c:v>
                </c:pt>
                <c:pt idx="1">
                  <c:v>85.006389400000003</c:v>
                </c:pt>
                <c:pt idx="2">
                  <c:v>76.563001999999997</c:v>
                </c:pt>
                <c:pt idx="3">
                  <c:v>69.365368099999998</c:v>
                </c:pt>
                <c:pt idx="4">
                  <c:v>62.000562100000003</c:v>
                </c:pt>
                <c:pt idx="5">
                  <c:v>48.499383899999998</c:v>
                </c:pt>
                <c:pt idx="6">
                  <c:v>47.767110700000003</c:v>
                </c:pt>
                <c:pt idx="8">
                  <c:v>65.174855500000007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86.832750000000004</c:v>
                </c:pt>
                <c:pt idx="1">
                  <c:v>87.303070000000005</c:v>
                </c:pt>
                <c:pt idx="2">
                  <c:v>77.944230000000005</c:v>
                </c:pt>
                <c:pt idx="3">
                  <c:v>70.658330000000007</c:v>
                </c:pt>
                <c:pt idx="4">
                  <c:v>65.671130000000005</c:v>
                </c:pt>
                <c:pt idx="5">
                  <c:v>54.882750000000001</c:v>
                </c:pt>
                <c:pt idx="6">
                  <c:v>54.481879999999997</c:v>
                </c:pt>
                <c:pt idx="8">
                  <c:v>67.950680000000006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84.999235200000001</c:v>
                </c:pt>
                <c:pt idx="1">
                  <c:v>86.2748955</c:v>
                </c:pt>
                <c:pt idx="2">
                  <c:v>77.031467699999993</c:v>
                </c:pt>
                <c:pt idx="3">
                  <c:v>69.308408499999999</c:v>
                </c:pt>
                <c:pt idx="4">
                  <c:v>64.117131700000002</c:v>
                </c:pt>
                <c:pt idx="5">
                  <c:v>52.950499800000003</c:v>
                </c:pt>
                <c:pt idx="6">
                  <c:v>52.2451869</c:v>
                </c:pt>
                <c:pt idx="8">
                  <c:v>66.399299900000003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17. 9.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44094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5117B02-313B-4CD2-8380-999AF63A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72656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95928623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56496921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58952048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73558666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64144891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597144043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8135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1279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3264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7889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7039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2977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7916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2424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585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773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813 560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1 314 476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1 284 894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5 900 817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5 771 503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17. 9. 2021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9E6580C-1863-47E1-BC7C-CB13CABF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03317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59470626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02659892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98135006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0108816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82274552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614669272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269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1547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4722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0490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7122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7546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D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719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3078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948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723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701 481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687 704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764 031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742 882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658 661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645 776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1 293 631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1 265 573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5 799 728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5 677 270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17. 9. 2021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D39BC185-7FC1-4457-AF0A-705C344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11984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97124237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77257942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6372731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414017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57152484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2583978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8563849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3208997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131578766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95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741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5941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2020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493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8244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7981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4651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7444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225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9008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717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3762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0099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8482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9484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29973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749 151/1 111 280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749 151/1 111 280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147 506/212 957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168 719/241 359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140 875/199 692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120 085/171 143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148 375/213 895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61 364/94 938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786 924/1 133 984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69 368/105 782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53 710/81 536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55 053/82 789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64 190/96 031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62 854/90 163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52 161/78 453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357 336/534 754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53 433/82 249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51 502/80 025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49 536/74 096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58 535/91 063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12 451/18 737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96 460/146 900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321 917/493 070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15 512/24 668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17 584/27 048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24 492/39 096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33 595/54 017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37 739/59 691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26 211/41 412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155 133/245 932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46 088/70 572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47 501/71 802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43 774/67 352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55 723/88 189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78 903/127 382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162 745/252 012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434 734/677 309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24 219/38 944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32 881/51 328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28 670/45 705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47 574/75 445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19 375/30 844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24 182/37 414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55 956/85 823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232 857/365 503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61 392/94 072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38 685/60 128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31 294/48 416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73 205/110 370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46 024/68 589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54 689/77 639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305 289/459 214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53 772/85 043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51 456/80 445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30 388/47 581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63 422/98 419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30 125/45 802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50 712/76 882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279 875/434 172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83 163/121 278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45 317/65 113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30 693/44 341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49 154/70 933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56 507/80 000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28 890/42 401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293 724/424 066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71 181/115 329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114 458/180 144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96 654/151 461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77 290/120 469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65 575/103 969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211 702/319 416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636 860/990 788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47 906/81 327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65 252/108 122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45 383/74 974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40 869/68 866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22 152/36 359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45 059/72 484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54 302/82 972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320 923/525 104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32 282/53 664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56 867/93 372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54 881/91 034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35 567/57 291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80 987/127 990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42 606/62 376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303 190/485 727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21 404/36 276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69 628/113 765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83 027/131 524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73 721/119 380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94 333/160 846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120 722/196 355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146 905/239 135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609 740/997 281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727 226/1 122 161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813 560/1 254 187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714 720/1 098 061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792 930/1 221 616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755 400/1 164 267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669 341/1 032 366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1 314 476/1 985 526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5 900 817/8 878 184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17.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628873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53663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71751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4644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49357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43520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09401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03110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887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8538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17. 9. 2021</vt:lpstr>
      <vt:lpstr>Zájem o očkování, stav k 17. 9. 2021</vt:lpstr>
      <vt:lpstr>Zájem o očkování, stav k 17. 9. 2021</vt:lpstr>
      <vt:lpstr>Zájem o očkování, stav k 17. 9. 2021</vt:lpstr>
      <vt:lpstr>Zájem o očkování, stav k 17. 9. 2021</vt:lpstr>
      <vt:lpstr>Zájem o očkování, stav k 17. 9. 2021</vt:lpstr>
      <vt:lpstr>Zájem o očkování, stav k 17. 9. 2021</vt:lpstr>
      <vt:lpstr>Zájem o očkování, stav k 17. 9. 2021</vt:lpstr>
      <vt:lpstr>Zájem o očkování, stav k 17. 9.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571</cp:revision>
  <dcterms:created xsi:type="dcterms:W3CDTF">2020-11-14T10:09:00Z</dcterms:created>
  <dcterms:modified xsi:type="dcterms:W3CDTF">2021-09-18T12:00:50Z</dcterms:modified>
</cp:coreProperties>
</file>