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7" r:id="rId2"/>
    <p:sldId id="2188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33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2280F71-9B35-4AB3-9398-9C13E549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FA4DE0F6-330E-4E8D-B21B-495869FE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50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012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8655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589</cp:revision>
  <dcterms:created xsi:type="dcterms:W3CDTF">2020-11-14T10:09:00Z</dcterms:created>
  <dcterms:modified xsi:type="dcterms:W3CDTF">2021-09-18T13:12:35Z</dcterms:modified>
</cp:coreProperties>
</file>