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4" r:id="rId2"/>
    <p:sldId id="2195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56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56FB0C6-404D-40E1-B9F9-2E6A7D8E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E7DCA2E-EE9A-463C-A064-B11D4B2D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6973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8568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575</cp:revision>
  <dcterms:created xsi:type="dcterms:W3CDTF">2020-11-14T10:09:00Z</dcterms:created>
  <dcterms:modified xsi:type="dcterms:W3CDTF">2021-09-18T13:01:03Z</dcterms:modified>
</cp:coreProperties>
</file>