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438</c:v>
                </c:pt>
                <c:pt idx="2">
                  <c:v>389</c:v>
                </c:pt>
                <c:pt idx="3">
                  <c:v>362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140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83</c:v>
                </c:pt>
                <c:pt idx="20">
                  <c:v>88</c:v>
                </c:pt>
                <c:pt idx="21">
                  <c:v>85</c:v>
                </c:pt>
                <c:pt idx="22">
                  <c:v>81</c:v>
                </c:pt>
                <c:pt idx="23">
                  <c:v>79</c:v>
                </c:pt>
                <c:pt idx="24">
                  <c:v>66</c:v>
                </c:pt>
                <c:pt idx="25">
                  <c:v>55</c:v>
                </c:pt>
                <c:pt idx="26">
                  <c:v>56</c:v>
                </c:pt>
                <c:pt idx="27">
                  <c:v>62</c:v>
                </c:pt>
                <c:pt idx="28">
                  <c:v>57</c:v>
                </c:pt>
                <c:pt idx="29">
                  <c:v>58</c:v>
                </c:pt>
                <c:pt idx="30">
                  <c:v>49</c:v>
                </c:pt>
                <c:pt idx="31">
                  <c:v>39</c:v>
                </c:pt>
                <c:pt idx="32">
                  <c:v>28</c:v>
                </c:pt>
                <c:pt idx="33">
                  <c:v>31</c:v>
                </c:pt>
                <c:pt idx="34">
                  <c:v>33</c:v>
                </c:pt>
                <c:pt idx="35">
                  <c:v>32</c:v>
                </c:pt>
                <c:pt idx="36">
                  <c:v>42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32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56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54</c:v>
                </c:pt>
                <c:pt idx="74">
                  <c:v>57</c:v>
                </c:pt>
                <c:pt idx="75">
                  <c:v>58</c:v>
                </c:pt>
                <c:pt idx="76">
                  <c:v>69</c:v>
                </c:pt>
                <c:pt idx="77">
                  <c:v>69</c:v>
                </c:pt>
                <c:pt idx="78">
                  <c:v>72</c:v>
                </c:pt>
                <c:pt idx="79">
                  <c:v>69</c:v>
                </c:pt>
                <c:pt idx="80">
                  <c:v>71</c:v>
                </c:pt>
                <c:pt idx="81">
                  <c:v>60</c:v>
                </c:pt>
                <c:pt idx="82">
                  <c:v>65</c:v>
                </c:pt>
                <c:pt idx="83">
                  <c:v>69</c:v>
                </c:pt>
                <c:pt idx="84">
                  <c:v>68</c:v>
                </c:pt>
                <c:pt idx="85">
                  <c:v>70</c:v>
                </c:pt>
                <c:pt idx="86">
                  <c:v>68</c:v>
                </c:pt>
                <c:pt idx="87">
                  <c:v>61</c:v>
                </c:pt>
                <c:pt idx="88">
                  <c:v>55</c:v>
                </c:pt>
                <c:pt idx="89">
                  <c:v>53</c:v>
                </c:pt>
                <c:pt idx="90">
                  <c:v>59</c:v>
                </c:pt>
                <c:pt idx="91">
                  <c:v>54</c:v>
                </c:pt>
                <c:pt idx="92">
                  <c:v>61</c:v>
                </c:pt>
                <c:pt idx="93">
                  <c:v>63</c:v>
                </c:pt>
                <c:pt idx="94">
                  <c:v>63</c:v>
                </c:pt>
                <c:pt idx="95">
                  <c:v>60</c:v>
                </c:pt>
                <c:pt idx="96">
                  <c:v>67</c:v>
                </c:pt>
                <c:pt idx="97">
                  <c:v>91</c:v>
                </c:pt>
                <c:pt idx="98">
                  <c:v>96</c:v>
                </c:pt>
                <c:pt idx="99">
                  <c:v>101</c:v>
                </c:pt>
                <c:pt idx="100">
                  <c:v>112</c:v>
                </c:pt>
                <c:pt idx="101">
                  <c:v>116</c:v>
                </c:pt>
                <c:pt idx="102">
                  <c:v>115</c:v>
                </c:pt>
                <c:pt idx="103">
                  <c:v>128</c:v>
                </c:pt>
                <c:pt idx="104">
                  <c:v>157</c:v>
                </c:pt>
                <c:pt idx="105">
                  <c:v>159</c:v>
                </c:pt>
                <c:pt idx="106">
                  <c:v>164</c:v>
                </c:pt>
                <c:pt idx="107">
                  <c:v>164</c:v>
                </c:pt>
                <c:pt idx="108">
                  <c:v>171</c:v>
                </c:pt>
                <c:pt idx="109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6</c:v>
                </c:pt>
                <c:pt idx="105">
                  <c:v>7</c:v>
                </c:pt>
                <c:pt idx="106">
                  <c:v>11</c:v>
                </c:pt>
                <c:pt idx="107">
                  <c:v>11</c:v>
                </c:pt>
                <c:pt idx="108">
                  <c:v>10</c:v>
                </c:pt>
                <c:pt idx="10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3</c:v>
                </c:pt>
                <c:pt idx="98">
                  <c:v>5</c:v>
                </c:pt>
                <c:pt idx="99">
                  <c:v>4</c:v>
                </c:pt>
                <c:pt idx="100">
                  <c:v>4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7</c:v>
                </c:pt>
                <c:pt idx="105">
                  <c:v>6</c:v>
                </c:pt>
                <c:pt idx="106">
                  <c:v>5</c:v>
                </c:pt>
                <c:pt idx="107">
                  <c:v>4</c:v>
                </c:pt>
                <c:pt idx="108">
                  <c:v>15</c:v>
                </c:pt>
                <c:pt idx="10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7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9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10</c:v>
                </c:pt>
                <c:pt idx="34">
                  <c:v>9</c:v>
                </c:pt>
                <c:pt idx="35">
                  <c:v>8</c:v>
                </c:pt>
                <c:pt idx="36">
                  <c:v>11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10</c:v>
                </c:pt>
                <c:pt idx="91">
                  <c:v>9</c:v>
                </c:pt>
                <c:pt idx="92">
                  <c:v>13</c:v>
                </c:pt>
                <c:pt idx="93">
                  <c:v>13</c:v>
                </c:pt>
                <c:pt idx="94">
                  <c:v>17</c:v>
                </c:pt>
                <c:pt idx="95">
                  <c:v>16</c:v>
                </c:pt>
                <c:pt idx="96">
                  <c:v>16</c:v>
                </c:pt>
                <c:pt idx="97">
                  <c:v>17</c:v>
                </c:pt>
                <c:pt idx="98">
                  <c:v>19</c:v>
                </c:pt>
                <c:pt idx="99">
                  <c:v>17</c:v>
                </c:pt>
                <c:pt idx="100">
                  <c:v>23</c:v>
                </c:pt>
                <c:pt idx="101">
                  <c:v>23</c:v>
                </c:pt>
                <c:pt idx="102">
                  <c:v>22</c:v>
                </c:pt>
                <c:pt idx="103">
                  <c:v>20</c:v>
                </c:pt>
                <c:pt idx="104">
                  <c:v>22</c:v>
                </c:pt>
                <c:pt idx="105">
                  <c:v>22</c:v>
                </c:pt>
                <c:pt idx="106">
                  <c:v>25</c:v>
                </c:pt>
                <c:pt idx="107">
                  <c:v>22</c:v>
                </c:pt>
                <c:pt idx="108">
                  <c:v>22</c:v>
                </c:pt>
                <c:pt idx="10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2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5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7</c:v>
                </c:pt>
                <c:pt idx="97">
                  <c:v>7</c:v>
                </c:pt>
                <c:pt idx="98">
                  <c:v>6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8</c:v>
                </c:pt>
                <c:pt idx="106">
                  <c:v>8</c:v>
                </c:pt>
                <c:pt idx="107">
                  <c:v>7</c:v>
                </c:pt>
                <c:pt idx="108">
                  <c:v>5</c:v>
                </c:pt>
                <c:pt idx="10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5</c:v>
                </c:pt>
                <c:pt idx="96">
                  <c:v>8</c:v>
                </c:pt>
                <c:pt idx="97">
                  <c:v>9</c:v>
                </c:pt>
                <c:pt idx="98">
                  <c:v>12</c:v>
                </c:pt>
                <c:pt idx="99">
                  <c:v>11</c:v>
                </c:pt>
                <c:pt idx="100">
                  <c:v>11</c:v>
                </c:pt>
                <c:pt idx="101">
                  <c:v>10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13</c:v>
                </c:pt>
                <c:pt idx="106">
                  <c:v>14</c:v>
                </c:pt>
                <c:pt idx="107">
                  <c:v>14</c:v>
                </c:pt>
                <c:pt idx="108">
                  <c:v>13</c:v>
                </c:pt>
                <c:pt idx="10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10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11</c:v>
                </c:pt>
                <c:pt idx="27">
                  <c:v>11</c:v>
                </c:pt>
                <c:pt idx="28">
                  <c:v>9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11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4</c:v>
                </c:pt>
                <c:pt idx="96">
                  <c:v>5</c:v>
                </c:pt>
                <c:pt idx="97">
                  <c:v>7</c:v>
                </c:pt>
                <c:pt idx="98">
                  <c:v>6</c:v>
                </c:pt>
                <c:pt idx="99">
                  <c:v>8</c:v>
                </c:pt>
                <c:pt idx="100">
                  <c:v>9</c:v>
                </c:pt>
                <c:pt idx="101">
                  <c:v>9</c:v>
                </c:pt>
                <c:pt idx="102">
                  <c:v>11</c:v>
                </c:pt>
                <c:pt idx="103">
                  <c:v>17</c:v>
                </c:pt>
                <c:pt idx="104">
                  <c:v>22</c:v>
                </c:pt>
                <c:pt idx="105">
                  <c:v>23</c:v>
                </c:pt>
                <c:pt idx="106">
                  <c:v>26</c:v>
                </c:pt>
                <c:pt idx="107">
                  <c:v>28</c:v>
                </c:pt>
                <c:pt idx="108">
                  <c:v>29</c:v>
                </c:pt>
                <c:pt idx="10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28</c:v>
                </c:pt>
                <c:pt idx="1">
                  <c:v>66</c:v>
                </c:pt>
                <c:pt idx="2">
                  <c:v>86</c:v>
                </c:pt>
                <c:pt idx="3">
                  <c:v>114</c:v>
                </c:pt>
                <c:pt idx="4">
                  <c:v>129</c:v>
                </c:pt>
                <c:pt idx="5">
                  <c:v>141</c:v>
                </c:pt>
                <c:pt idx="6">
                  <c:v>155</c:v>
                </c:pt>
                <c:pt idx="7">
                  <c:v>178</c:v>
                </c:pt>
                <c:pt idx="8">
                  <c:v>193</c:v>
                </c:pt>
                <c:pt idx="9">
                  <c:v>211</c:v>
                </c:pt>
                <c:pt idx="10">
                  <c:v>221</c:v>
                </c:pt>
                <c:pt idx="11">
                  <c:v>229</c:v>
                </c:pt>
                <c:pt idx="12">
                  <c:v>234</c:v>
                </c:pt>
                <c:pt idx="13">
                  <c:v>243</c:v>
                </c:pt>
                <c:pt idx="14">
                  <c:v>252</c:v>
                </c:pt>
                <c:pt idx="15">
                  <c:v>258</c:v>
                </c:pt>
                <c:pt idx="16">
                  <c:v>282</c:v>
                </c:pt>
                <c:pt idx="17">
                  <c:v>290</c:v>
                </c:pt>
                <c:pt idx="18">
                  <c:v>300</c:v>
                </c:pt>
                <c:pt idx="19">
                  <c:v>302</c:v>
                </c:pt>
                <c:pt idx="20">
                  <c:v>310</c:v>
                </c:pt>
                <c:pt idx="21">
                  <c:v>317</c:v>
                </c:pt>
                <c:pt idx="22">
                  <c:v>324</c:v>
                </c:pt>
                <c:pt idx="23">
                  <c:v>328</c:v>
                </c:pt>
                <c:pt idx="24">
                  <c:v>334</c:v>
                </c:pt>
                <c:pt idx="25">
                  <c:v>336</c:v>
                </c:pt>
                <c:pt idx="26">
                  <c:v>338</c:v>
                </c:pt>
                <c:pt idx="27">
                  <c:v>345</c:v>
                </c:pt>
                <c:pt idx="28">
                  <c:v>347</c:v>
                </c:pt>
                <c:pt idx="29">
                  <c:v>357</c:v>
                </c:pt>
                <c:pt idx="30">
                  <c:v>361</c:v>
                </c:pt>
                <c:pt idx="31">
                  <c:v>363</c:v>
                </c:pt>
                <c:pt idx="32">
                  <c:v>365</c:v>
                </c:pt>
                <c:pt idx="33">
                  <c:v>368</c:v>
                </c:pt>
                <c:pt idx="34">
                  <c:v>370</c:v>
                </c:pt>
                <c:pt idx="35">
                  <c:v>370</c:v>
                </c:pt>
                <c:pt idx="36">
                  <c:v>378</c:v>
                </c:pt>
                <c:pt idx="37">
                  <c:v>382</c:v>
                </c:pt>
                <c:pt idx="38">
                  <c:v>387</c:v>
                </c:pt>
                <c:pt idx="39">
                  <c:v>390</c:v>
                </c:pt>
                <c:pt idx="40">
                  <c:v>395</c:v>
                </c:pt>
                <c:pt idx="41">
                  <c:v>403</c:v>
                </c:pt>
                <c:pt idx="42">
                  <c:v>403</c:v>
                </c:pt>
                <c:pt idx="43">
                  <c:v>408</c:v>
                </c:pt>
                <c:pt idx="44">
                  <c:v>414</c:v>
                </c:pt>
                <c:pt idx="45">
                  <c:v>420</c:v>
                </c:pt>
                <c:pt idx="46">
                  <c:v>424</c:v>
                </c:pt>
                <c:pt idx="47">
                  <c:v>426</c:v>
                </c:pt>
                <c:pt idx="48">
                  <c:v>436</c:v>
                </c:pt>
                <c:pt idx="49">
                  <c:v>441</c:v>
                </c:pt>
                <c:pt idx="50">
                  <c:v>447</c:v>
                </c:pt>
                <c:pt idx="51">
                  <c:v>453</c:v>
                </c:pt>
                <c:pt idx="52">
                  <c:v>458</c:v>
                </c:pt>
                <c:pt idx="53">
                  <c:v>464</c:v>
                </c:pt>
                <c:pt idx="54">
                  <c:v>472</c:v>
                </c:pt>
                <c:pt idx="55">
                  <c:v>486</c:v>
                </c:pt>
                <c:pt idx="56">
                  <c:v>489</c:v>
                </c:pt>
                <c:pt idx="57">
                  <c:v>496</c:v>
                </c:pt>
                <c:pt idx="58">
                  <c:v>507</c:v>
                </c:pt>
                <c:pt idx="59">
                  <c:v>511</c:v>
                </c:pt>
                <c:pt idx="60">
                  <c:v>516</c:v>
                </c:pt>
                <c:pt idx="61">
                  <c:v>520</c:v>
                </c:pt>
                <c:pt idx="62">
                  <c:v>529</c:v>
                </c:pt>
                <c:pt idx="63">
                  <c:v>532</c:v>
                </c:pt>
                <c:pt idx="64">
                  <c:v>544</c:v>
                </c:pt>
                <c:pt idx="65">
                  <c:v>547</c:v>
                </c:pt>
                <c:pt idx="66">
                  <c:v>556</c:v>
                </c:pt>
                <c:pt idx="67">
                  <c:v>562</c:v>
                </c:pt>
                <c:pt idx="68">
                  <c:v>564</c:v>
                </c:pt>
                <c:pt idx="69">
                  <c:v>571</c:v>
                </c:pt>
                <c:pt idx="70">
                  <c:v>578</c:v>
                </c:pt>
                <c:pt idx="71">
                  <c:v>585</c:v>
                </c:pt>
                <c:pt idx="72">
                  <c:v>590</c:v>
                </c:pt>
                <c:pt idx="73">
                  <c:v>596</c:v>
                </c:pt>
                <c:pt idx="74">
                  <c:v>605</c:v>
                </c:pt>
                <c:pt idx="75">
                  <c:v>610</c:v>
                </c:pt>
                <c:pt idx="76">
                  <c:v>620</c:v>
                </c:pt>
                <c:pt idx="77">
                  <c:v>627</c:v>
                </c:pt>
                <c:pt idx="78">
                  <c:v>636</c:v>
                </c:pt>
                <c:pt idx="79">
                  <c:v>646</c:v>
                </c:pt>
                <c:pt idx="80">
                  <c:v>656</c:v>
                </c:pt>
                <c:pt idx="81">
                  <c:v>662</c:v>
                </c:pt>
                <c:pt idx="82">
                  <c:v>668</c:v>
                </c:pt>
                <c:pt idx="83">
                  <c:v>676</c:v>
                </c:pt>
                <c:pt idx="84">
                  <c:v>687</c:v>
                </c:pt>
                <c:pt idx="85">
                  <c:v>697</c:v>
                </c:pt>
                <c:pt idx="86">
                  <c:v>704</c:v>
                </c:pt>
                <c:pt idx="87">
                  <c:v>711</c:v>
                </c:pt>
                <c:pt idx="88">
                  <c:v>716</c:v>
                </c:pt>
                <c:pt idx="89">
                  <c:v>719</c:v>
                </c:pt>
                <c:pt idx="90">
                  <c:v>723</c:v>
                </c:pt>
                <c:pt idx="91">
                  <c:v>732</c:v>
                </c:pt>
                <c:pt idx="92">
                  <c:v>747</c:v>
                </c:pt>
                <c:pt idx="93">
                  <c:v>757</c:v>
                </c:pt>
                <c:pt idx="94">
                  <c:v>771</c:v>
                </c:pt>
                <c:pt idx="95">
                  <c:v>778</c:v>
                </c:pt>
                <c:pt idx="96">
                  <c:v>788</c:v>
                </c:pt>
                <c:pt idx="97">
                  <c:v>805</c:v>
                </c:pt>
                <c:pt idx="98">
                  <c:v>818</c:v>
                </c:pt>
                <c:pt idx="99">
                  <c:v>833</c:v>
                </c:pt>
                <c:pt idx="100">
                  <c:v>849</c:v>
                </c:pt>
                <c:pt idx="101">
                  <c:v>862</c:v>
                </c:pt>
                <c:pt idx="102">
                  <c:v>874</c:v>
                </c:pt>
                <c:pt idx="103">
                  <c:v>891</c:v>
                </c:pt>
                <c:pt idx="104">
                  <c:v>920</c:v>
                </c:pt>
                <c:pt idx="105">
                  <c:v>943</c:v>
                </c:pt>
                <c:pt idx="106">
                  <c:v>960</c:v>
                </c:pt>
                <c:pt idx="107">
                  <c:v>977</c:v>
                </c:pt>
                <c:pt idx="108">
                  <c:v>995</c:v>
                </c:pt>
                <c:pt idx="109">
                  <c:v>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28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39</c:v>
                </c:pt>
                <c:pt idx="15">
                  <c:v>42</c:v>
                </c:pt>
                <c:pt idx="16">
                  <c:v>54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61</c:v>
                </c:pt>
                <c:pt idx="23">
                  <c:v>61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68</c:v>
                </c:pt>
                <c:pt idx="28">
                  <c:v>69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73</c:v>
                </c:pt>
                <c:pt idx="33">
                  <c:v>75</c:v>
                </c:pt>
                <c:pt idx="34">
                  <c:v>77</c:v>
                </c:pt>
                <c:pt idx="35">
                  <c:v>77</c:v>
                </c:pt>
                <c:pt idx="36">
                  <c:v>78</c:v>
                </c:pt>
                <c:pt idx="37">
                  <c:v>80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85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90</c:v>
                </c:pt>
                <c:pt idx="46">
                  <c:v>92</c:v>
                </c:pt>
                <c:pt idx="47">
                  <c:v>93</c:v>
                </c:pt>
                <c:pt idx="48">
                  <c:v>97</c:v>
                </c:pt>
                <c:pt idx="49">
                  <c:v>97</c:v>
                </c:pt>
                <c:pt idx="50">
                  <c:v>100</c:v>
                </c:pt>
                <c:pt idx="51">
                  <c:v>103</c:v>
                </c:pt>
                <c:pt idx="52">
                  <c:v>106</c:v>
                </c:pt>
                <c:pt idx="53">
                  <c:v>109</c:v>
                </c:pt>
                <c:pt idx="54">
                  <c:v>109</c:v>
                </c:pt>
                <c:pt idx="55">
                  <c:v>111</c:v>
                </c:pt>
                <c:pt idx="56">
                  <c:v>112</c:v>
                </c:pt>
                <c:pt idx="57">
                  <c:v>113</c:v>
                </c:pt>
                <c:pt idx="58">
                  <c:v>113</c:v>
                </c:pt>
                <c:pt idx="59">
                  <c:v>114</c:v>
                </c:pt>
                <c:pt idx="60">
                  <c:v>116</c:v>
                </c:pt>
                <c:pt idx="61">
                  <c:v>117</c:v>
                </c:pt>
                <c:pt idx="62">
                  <c:v>117</c:v>
                </c:pt>
                <c:pt idx="63">
                  <c:v>118</c:v>
                </c:pt>
                <c:pt idx="64">
                  <c:v>119</c:v>
                </c:pt>
                <c:pt idx="65">
                  <c:v>120</c:v>
                </c:pt>
                <c:pt idx="66">
                  <c:v>122</c:v>
                </c:pt>
                <c:pt idx="67">
                  <c:v>125</c:v>
                </c:pt>
                <c:pt idx="68">
                  <c:v>125</c:v>
                </c:pt>
                <c:pt idx="69">
                  <c:v>126</c:v>
                </c:pt>
                <c:pt idx="70">
                  <c:v>128</c:v>
                </c:pt>
                <c:pt idx="71">
                  <c:v>130</c:v>
                </c:pt>
                <c:pt idx="72">
                  <c:v>131</c:v>
                </c:pt>
                <c:pt idx="73">
                  <c:v>133</c:v>
                </c:pt>
                <c:pt idx="74">
                  <c:v>137</c:v>
                </c:pt>
                <c:pt idx="75">
                  <c:v>137</c:v>
                </c:pt>
                <c:pt idx="76">
                  <c:v>141</c:v>
                </c:pt>
                <c:pt idx="77">
                  <c:v>143</c:v>
                </c:pt>
                <c:pt idx="78">
                  <c:v>148</c:v>
                </c:pt>
                <c:pt idx="79">
                  <c:v>150</c:v>
                </c:pt>
                <c:pt idx="80">
                  <c:v>150</c:v>
                </c:pt>
                <c:pt idx="81">
                  <c:v>151</c:v>
                </c:pt>
                <c:pt idx="82">
                  <c:v>154</c:v>
                </c:pt>
                <c:pt idx="83">
                  <c:v>154</c:v>
                </c:pt>
                <c:pt idx="84">
                  <c:v>157</c:v>
                </c:pt>
                <c:pt idx="85">
                  <c:v>159</c:v>
                </c:pt>
                <c:pt idx="86">
                  <c:v>160</c:v>
                </c:pt>
                <c:pt idx="87">
                  <c:v>161</c:v>
                </c:pt>
                <c:pt idx="88">
                  <c:v>163</c:v>
                </c:pt>
                <c:pt idx="89">
                  <c:v>164</c:v>
                </c:pt>
                <c:pt idx="90">
                  <c:v>164</c:v>
                </c:pt>
                <c:pt idx="91">
                  <c:v>167</c:v>
                </c:pt>
                <c:pt idx="92">
                  <c:v>168</c:v>
                </c:pt>
                <c:pt idx="93">
                  <c:v>169</c:v>
                </c:pt>
                <c:pt idx="94">
                  <c:v>170</c:v>
                </c:pt>
                <c:pt idx="95">
                  <c:v>173</c:v>
                </c:pt>
                <c:pt idx="96">
                  <c:v>176</c:v>
                </c:pt>
                <c:pt idx="97">
                  <c:v>180</c:v>
                </c:pt>
                <c:pt idx="98">
                  <c:v>181</c:v>
                </c:pt>
                <c:pt idx="99">
                  <c:v>186</c:v>
                </c:pt>
                <c:pt idx="100">
                  <c:v>191</c:v>
                </c:pt>
                <c:pt idx="101">
                  <c:v>193</c:v>
                </c:pt>
                <c:pt idx="102">
                  <c:v>196</c:v>
                </c:pt>
                <c:pt idx="103">
                  <c:v>200</c:v>
                </c:pt>
                <c:pt idx="104">
                  <c:v>203</c:v>
                </c:pt>
                <c:pt idx="105">
                  <c:v>209</c:v>
                </c:pt>
                <c:pt idx="106">
                  <c:v>209</c:v>
                </c:pt>
                <c:pt idx="107">
                  <c:v>214</c:v>
                </c:pt>
                <c:pt idx="108">
                  <c:v>216</c:v>
                </c:pt>
                <c:pt idx="109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25</c:v>
                </c:pt>
                <c:pt idx="61">
                  <c:v>25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28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38</c:v>
                </c:pt>
                <c:pt idx="91">
                  <c:v>38</c:v>
                </c:pt>
                <c:pt idx="92">
                  <c:v>38</c:v>
                </c:pt>
                <c:pt idx="93">
                  <c:v>40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43</c:v>
                </c:pt>
                <c:pt idx="101">
                  <c:v>45</c:v>
                </c:pt>
                <c:pt idx="102">
                  <c:v>46</c:v>
                </c:pt>
                <c:pt idx="103">
                  <c:v>46</c:v>
                </c:pt>
                <c:pt idx="104">
                  <c:v>48</c:v>
                </c:pt>
                <c:pt idx="105">
                  <c:v>49</c:v>
                </c:pt>
                <c:pt idx="106">
                  <c:v>50</c:v>
                </c:pt>
                <c:pt idx="107">
                  <c:v>51</c:v>
                </c:pt>
                <c:pt idx="108">
                  <c:v>53</c:v>
                </c:pt>
                <c:pt idx="10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12</c:v>
                </c:pt>
                <c:pt idx="6">
                  <c:v>12</c:v>
                </c:pt>
                <c:pt idx="7">
                  <c:v>17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30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42</c:v>
                </c:pt>
                <c:pt idx="68">
                  <c:v>43</c:v>
                </c:pt>
                <c:pt idx="69">
                  <c:v>44</c:v>
                </c:pt>
                <c:pt idx="70">
                  <c:v>44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46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49</c:v>
                </c:pt>
                <c:pt idx="81">
                  <c:v>49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52</c:v>
                </c:pt>
                <c:pt idx="86">
                  <c:v>52</c:v>
                </c:pt>
                <c:pt idx="87">
                  <c:v>53</c:v>
                </c:pt>
                <c:pt idx="88">
                  <c:v>54</c:v>
                </c:pt>
                <c:pt idx="89">
                  <c:v>54</c:v>
                </c:pt>
                <c:pt idx="90">
                  <c:v>54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  <c:pt idx="94">
                  <c:v>57</c:v>
                </c:pt>
                <c:pt idx="95">
                  <c:v>57</c:v>
                </c:pt>
                <c:pt idx="96">
                  <c:v>58</c:v>
                </c:pt>
                <c:pt idx="97">
                  <c:v>58</c:v>
                </c:pt>
                <c:pt idx="98">
                  <c:v>58</c:v>
                </c:pt>
                <c:pt idx="99">
                  <c:v>59</c:v>
                </c:pt>
                <c:pt idx="100">
                  <c:v>59</c:v>
                </c:pt>
                <c:pt idx="101">
                  <c:v>59</c:v>
                </c:pt>
                <c:pt idx="102">
                  <c:v>59</c:v>
                </c:pt>
                <c:pt idx="103">
                  <c:v>59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60</c:v>
                </c:pt>
                <c:pt idx="108">
                  <c:v>60</c:v>
                </c:pt>
                <c:pt idx="109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12</c:v>
                </c:pt>
                <c:pt idx="90">
                  <c:v>10</c:v>
                </c:pt>
                <c:pt idx="91">
                  <c:v>13</c:v>
                </c:pt>
                <c:pt idx="92">
                  <c:v>10</c:v>
                </c:pt>
                <c:pt idx="93">
                  <c:v>10</c:v>
                </c:pt>
                <c:pt idx="94">
                  <c:v>8</c:v>
                </c:pt>
                <c:pt idx="95">
                  <c:v>10</c:v>
                </c:pt>
                <c:pt idx="96">
                  <c:v>12</c:v>
                </c:pt>
                <c:pt idx="97">
                  <c:v>16</c:v>
                </c:pt>
                <c:pt idx="98">
                  <c:v>17</c:v>
                </c:pt>
                <c:pt idx="99">
                  <c:v>21</c:v>
                </c:pt>
                <c:pt idx="100">
                  <c:v>24</c:v>
                </c:pt>
                <c:pt idx="101">
                  <c:v>23</c:v>
                </c:pt>
                <c:pt idx="102">
                  <c:v>24</c:v>
                </c:pt>
                <c:pt idx="103">
                  <c:v>28</c:v>
                </c:pt>
                <c:pt idx="104">
                  <c:v>32</c:v>
                </c:pt>
                <c:pt idx="105">
                  <c:v>34</c:v>
                </c:pt>
                <c:pt idx="106">
                  <c:v>31</c:v>
                </c:pt>
                <c:pt idx="107">
                  <c:v>31</c:v>
                </c:pt>
                <c:pt idx="108">
                  <c:v>33</c:v>
                </c:pt>
                <c:pt idx="10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46</c:v>
                </c:pt>
                <c:pt idx="97">
                  <c:v>46</c:v>
                </c:pt>
                <c:pt idx="98">
                  <c:v>46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47</c:v>
                </c:pt>
                <c:pt idx="103">
                  <c:v>47</c:v>
                </c:pt>
                <c:pt idx="104">
                  <c:v>47</c:v>
                </c:pt>
                <c:pt idx="105">
                  <c:v>49</c:v>
                </c:pt>
                <c:pt idx="106">
                  <c:v>50</c:v>
                </c:pt>
                <c:pt idx="107">
                  <c:v>50</c:v>
                </c:pt>
                <c:pt idx="108">
                  <c:v>50</c:v>
                </c:pt>
                <c:pt idx="10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15</c:v>
                </c:pt>
                <c:pt idx="103">
                  <c:v>17</c:v>
                </c:pt>
                <c:pt idx="104">
                  <c:v>19</c:v>
                </c:pt>
                <c:pt idx="105">
                  <c:v>21</c:v>
                </c:pt>
                <c:pt idx="106">
                  <c:v>21</c:v>
                </c:pt>
                <c:pt idx="107">
                  <c:v>22</c:v>
                </c:pt>
                <c:pt idx="108">
                  <c:v>22</c:v>
                </c:pt>
                <c:pt idx="10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33</c:v>
                </c:pt>
                <c:pt idx="67">
                  <c:v>33</c:v>
                </c:pt>
                <c:pt idx="68">
                  <c:v>33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47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53</c:v>
                </c:pt>
                <c:pt idx="95">
                  <c:v>53</c:v>
                </c:pt>
                <c:pt idx="96">
                  <c:v>53</c:v>
                </c:pt>
                <c:pt idx="97">
                  <c:v>58</c:v>
                </c:pt>
                <c:pt idx="98">
                  <c:v>59</c:v>
                </c:pt>
                <c:pt idx="99">
                  <c:v>59</c:v>
                </c:pt>
                <c:pt idx="100">
                  <c:v>59</c:v>
                </c:pt>
                <c:pt idx="101">
                  <c:v>61</c:v>
                </c:pt>
                <c:pt idx="102">
                  <c:v>61</c:v>
                </c:pt>
                <c:pt idx="103">
                  <c:v>61</c:v>
                </c:pt>
                <c:pt idx="104">
                  <c:v>66</c:v>
                </c:pt>
                <c:pt idx="105">
                  <c:v>67</c:v>
                </c:pt>
                <c:pt idx="106">
                  <c:v>67</c:v>
                </c:pt>
                <c:pt idx="107">
                  <c:v>69</c:v>
                </c:pt>
                <c:pt idx="108">
                  <c:v>69</c:v>
                </c:pt>
                <c:pt idx="109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22</c:v>
                </c:pt>
                <c:pt idx="93">
                  <c:v>23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25</c:v>
                </c:pt>
                <c:pt idx="98">
                  <c:v>26</c:v>
                </c:pt>
                <c:pt idx="99">
                  <c:v>27</c:v>
                </c:pt>
                <c:pt idx="100">
                  <c:v>27</c:v>
                </c:pt>
                <c:pt idx="101">
                  <c:v>29</c:v>
                </c:pt>
                <c:pt idx="102">
                  <c:v>29</c:v>
                </c:pt>
                <c:pt idx="103">
                  <c:v>30</c:v>
                </c:pt>
                <c:pt idx="104">
                  <c:v>31</c:v>
                </c:pt>
                <c:pt idx="105">
                  <c:v>32</c:v>
                </c:pt>
                <c:pt idx="106">
                  <c:v>33</c:v>
                </c:pt>
                <c:pt idx="107">
                  <c:v>33</c:v>
                </c:pt>
                <c:pt idx="108">
                  <c:v>33</c:v>
                </c:pt>
                <c:pt idx="10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16</c:v>
                </c:pt>
                <c:pt idx="99">
                  <c:v>17</c:v>
                </c:pt>
                <c:pt idx="100">
                  <c:v>17</c:v>
                </c:pt>
                <c:pt idx="101">
                  <c:v>17</c:v>
                </c:pt>
                <c:pt idx="102">
                  <c:v>17</c:v>
                </c:pt>
                <c:pt idx="103">
                  <c:v>17</c:v>
                </c:pt>
                <c:pt idx="104">
                  <c:v>18</c:v>
                </c:pt>
                <c:pt idx="105">
                  <c:v>18</c:v>
                </c:pt>
                <c:pt idx="106">
                  <c:v>18</c:v>
                </c:pt>
                <c:pt idx="107">
                  <c:v>18</c:v>
                </c:pt>
                <c:pt idx="108">
                  <c:v>18</c:v>
                </c:pt>
                <c:pt idx="10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27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31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33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37</c:v>
                </c:pt>
                <c:pt idx="105">
                  <c:v>38</c:v>
                </c:pt>
                <c:pt idx="106">
                  <c:v>43</c:v>
                </c:pt>
                <c:pt idx="107">
                  <c:v>44</c:v>
                </c:pt>
                <c:pt idx="108">
                  <c:v>44</c:v>
                </c:pt>
                <c:pt idx="109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19</c:v>
                </c:pt>
                <c:pt idx="14">
                  <c:v>19</c:v>
                </c:pt>
                <c:pt idx="15">
                  <c:v>20</c:v>
                </c:pt>
                <c:pt idx="16">
                  <c:v>20</c:v>
                </c:pt>
                <c:pt idx="17">
                  <c:v>21</c:v>
                </c:pt>
                <c:pt idx="18">
                  <c:v>21</c:v>
                </c:pt>
                <c:pt idx="19">
                  <c:v>22</c:v>
                </c:pt>
                <c:pt idx="20">
                  <c:v>22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31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40</c:v>
                </c:pt>
                <c:pt idx="74">
                  <c:v>41</c:v>
                </c:pt>
                <c:pt idx="75">
                  <c:v>42</c:v>
                </c:pt>
                <c:pt idx="76">
                  <c:v>42</c:v>
                </c:pt>
                <c:pt idx="77">
                  <c:v>42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45</c:v>
                </c:pt>
                <c:pt idx="82">
                  <c:v>46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  <c:pt idx="96">
                  <c:v>51</c:v>
                </c:pt>
                <c:pt idx="97">
                  <c:v>52</c:v>
                </c:pt>
                <c:pt idx="98">
                  <c:v>55</c:v>
                </c:pt>
                <c:pt idx="99">
                  <c:v>56</c:v>
                </c:pt>
                <c:pt idx="100">
                  <c:v>57</c:v>
                </c:pt>
                <c:pt idx="101">
                  <c:v>58</c:v>
                </c:pt>
                <c:pt idx="102">
                  <c:v>58</c:v>
                </c:pt>
                <c:pt idx="103">
                  <c:v>59</c:v>
                </c:pt>
                <c:pt idx="104">
                  <c:v>61</c:v>
                </c:pt>
                <c:pt idx="105">
                  <c:v>62</c:v>
                </c:pt>
                <c:pt idx="106">
                  <c:v>62</c:v>
                </c:pt>
                <c:pt idx="107">
                  <c:v>62</c:v>
                </c:pt>
                <c:pt idx="108">
                  <c:v>74</c:v>
                </c:pt>
                <c:pt idx="109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99</c:v>
                </c:pt>
                <c:pt idx="93">
                  <c:v>100</c:v>
                </c:pt>
                <c:pt idx="94">
                  <c:v>104</c:v>
                </c:pt>
                <c:pt idx="95">
                  <c:v>104</c:v>
                </c:pt>
                <c:pt idx="96">
                  <c:v>105</c:v>
                </c:pt>
                <c:pt idx="97">
                  <c:v>106</c:v>
                </c:pt>
                <c:pt idx="98">
                  <c:v>110</c:v>
                </c:pt>
                <c:pt idx="99">
                  <c:v>112</c:v>
                </c:pt>
                <c:pt idx="100">
                  <c:v>118</c:v>
                </c:pt>
                <c:pt idx="101">
                  <c:v>119</c:v>
                </c:pt>
                <c:pt idx="102">
                  <c:v>120</c:v>
                </c:pt>
                <c:pt idx="103">
                  <c:v>120</c:v>
                </c:pt>
                <c:pt idx="104">
                  <c:v>123</c:v>
                </c:pt>
                <c:pt idx="105">
                  <c:v>125</c:v>
                </c:pt>
                <c:pt idx="106">
                  <c:v>129</c:v>
                </c:pt>
                <c:pt idx="107">
                  <c:v>129</c:v>
                </c:pt>
                <c:pt idx="108">
                  <c:v>130</c:v>
                </c:pt>
                <c:pt idx="109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28</c:v>
                </c:pt>
                <c:pt idx="91">
                  <c:v>29</c:v>
                </c:pt>
                <c:pt idx="92">
                  <c:v>31</c:v>
                </c:pt>
                <c:pt idx="93">
                  <c:v>32</c:v>
                </c:pt>
                <c:pt idx="94">
                  <c:v>33</c:v>
                </c:pt>
                <c:pt idx="95">
                  <c:v>34</c:v>
                </c:pt>
                <c:pt idx="96">
                  <c:v>34</c:v>
                </c:pt>
                <c:pt idx="97">
                  <c:v>34</c:v>
                </c:pt>
                <c:pt idx="98">
                  <c:v>34</c:v>
                </c:pt>
                <c:pt idx="99">
                  <c:v>34</c:v>
                </c:pt>
                <c:pt idx="100">
                  <c:v>34</c:v>
                </c:pt>
                <c:pt idx="101">
                  <c:v>35</c:v>
                </c:pt>
                <c:pt idx="102">
                  <c:v>36</c:v>
                </c:pt>
                <c:pt idx="103">
                  <c:v>37</c:v>
                </c:pt>
                <c:pt idx="104">
                  <c:v>38</c:v>
                </c:pt>
                <c:pt idx="105">
                  <c:v>38</c:v>
                </c:pt>
                <c:pt idx="106">
                  <c:v>39</c:v>
                </c:pt>
                <c:pt idx="107">
                  <c:v>39</c:v>
                </c:pt>
                <c:pt idx="108">
                  <c:v>39</c:v>
                </c:pt>
                <c:pt idx="10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35</c:v>
                </c:pt>
                <c:pt idx="56">
                  <c:v>35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37</c:v>
                </c:pt>
                <c:pt idx="65">
                  <c:v>37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39</c:v>
                </c:pt>
                <c:pt idx="71">
                  <c:v>39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43</c:v>
                </c:pt>
                <c:pt idx="93">
                  <c:v>44</c:v>
                </c:pt>
                <c:pt idx="94">
                  <c:v>45</c:v>
                </c:pt>
                <c:pt idx="95">
                  <c:v>47</c:v>
                </c:pt>
                <c:pt idx="96">
                  <c:v>50</c:v>
                </c:pt>
                <c:pt idx="97">
                  <c:v>52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56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59</c:v>
                </c:pt>
                <c:pt idx="107">
                  <c:v>62</c:v>
                </c:pt>
                <c:pt idx="108">
                  <c:v>62</c:v>
                </c:pt>
                <c:pt idx="10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12</c:v>
                </c:pt>
                <c:pt idx="2">
                  <c:v>13</c:v>
                </c:pt>
                <c:pt idx="3">
                  <c:v>12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33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4</c:v>
                </c:pt>
                <c:pt idx="86">
                  <c:v>3</c:v>
                </c:pt>
                <c:pt idx="87">
                  <c:v>3</c:v>
                </c:pt>
                <c:pt idx="88">
                  <c:v>4</c:v>
                </c:pt>
                <c:pt idx="89">
                  <c:v>5</c:v>
                </c:pt>
                <c:pt idx="90">
                  <c:v>4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10</c:v>
                </c:pt>
                <c:pt idx="10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26</c:v>
                </c:pt>
                <c:pt idx="9">
                  <c:v>27</c:v>
                </c:pt>
                <c:pt idx="10">
                  <c:v>29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40</c:v>
                </c:pt>
                <c:pt idx="18">
                  <c:v>44</c:v>
                </c:pt>
                <c:pt idx="19">
                  <c:v>44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60</c:v>
                </c:pt>
                <c:pt idx="44">
                  <c:v>62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65</c:v>
                </c:pt>
                <c:pt idx="52">
                  <c:v>65</c:v>
                </c:pt>
                <c:pt idx="53">
                  <c:v>66</c:v>
                </c:pt>
                <c:pt idx="54">
                  <c:v>66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69</c:v>
                </c:pt>
                <c:pt idx="62">
                  <c:v>69</c:v>
                </c:pt>
                <c:pt idx="63">
                  <c:v>69</c:v>
                </c:pt>
                <c:pt idx="64">
                  <c:v>71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71</c:v>
                </c:pt>
                <c:pt idx="69">
                  <c:v>71</c:v>
                </c:pt>
                <c:pt idx="70">
                  <c:v>71</c:v>
                </c:pt>
                <c:pt idx="71">
                  <c:v>72</c:v>
                </c:pt>
                <c:pt idx="72">
                  <c:v>72</c:v>
                </c:pt>
                <c:pt idx="73">
                  <c:v>73</c:v>
                </c:pt>
                <c:pt idx="74">
                  <c:v>73</c:v>
                </c:pt>
                <c:pt idx="75">
                  <c:v>73</c:v>
                </c:pt>
                <c:pt idx="76">
                  <c:v>73</c:v>
                </c:pt>
                <c:pt idx="77">
                  <c:v>74</c:v>
                </c:pt>
                <c:pt idx="78">
                  <c:v>74</c:v>
                </c:pt>
                <c:pt idx="79">
                  <c:v>76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82</c:v>
                </c:pt>
                <c:pt idx="84">
                  <c:v>84</c:v>
                </c:pt>
                <c:pt idx="85">
                  <c:v>84</c:v>
                </c:pt>
                <c:pt idx="86">
                  <c:v>86</c:v>
                </c:pt>
                <c:pt idx="87">
                  <c:v>87</c:v>
                </c:pt>
                <c:pt idx="88">
                  <c:v>87</c:v>
                </c:pt>
                <c:pt idx="89">
                  <c:v>87</c:v>
                </c:pt>
                <c:pt idx="90">
                  <c:v>87</c:v>
                </c:pt>
                <c:pt idx="91">
                  <c:v>87</c:v>
                </c:pt>
                <c:pt idx="92">
                  <c:v>87</c:v>
                </c:pt>
                <c:pt idx="93">
                  <c:v>87</c:v>
                </c:pt>
                <c:pt idx="94">
                  <c:v>88</c:v>
                </c:pt>
                <c:pt idx="95">
                  <c:v>89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94</c:v>
                </c:pt>
                <c:pt idx="100">
                  <c:v>96</c:v>
                </c:pt>
                <c:pt idx="101">
                  <c:v>96</c:v>
                </c:pt>
                <c:pt idx="102">
                  <c:v>99</c:v>
                </c:pt>
                <c:pt idx="103">
                  <c:v>106</c:v>
                </c:pt>
                <c:pt idx="104">
                  <c:v>112</c:v>
                </c:pt>
                <c:pt idx="105">
                  <c:v>118</c:v>
                </c:pt>
                <c:pt idx="106">
                  <c:v>121</c:v>
                </c:pt>
                <c:pt idx="107">
                  <c:v>124</c:v>
                </c:pt>
                <c:pt idx="108">
                  <c:v>125</c:v>
                </c:pt>
                <c:pt idx="109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2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9</c:v>
                </c:pt>
                <c:pt idx="10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48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5">
                  <c:v>9</c:v>
                </c:pt>
                <c:pt idx="86">
                  <c:v>9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9</c:v>
                </c:pt>
                <c:pt idx="97">
                  <c:v>13</c:v>
                </c:pt>
                <c:pt idx="98">
                  <c:v>13</c:v>
                </c:pt>
                <c:pt idx="99">
                  <c:v>11</c:v>
                </c:pt>
                <c:pt idx="100">
                  <c:v>11</c:v>
                </c:pt>
                <c:pt idx="101">
                  <c:v>13</c:v>
                </c:pt>
                <c:pt idx="102">
                  <c:v>11</c:v>
                </c:pt>
                <c:pt idx="103">
                  <c:v>11</c:v>
                </c:pt>
                <c:pt idx="104">
                  <c:v>16</c:v>
                </c:pt>
                <c:pt idx="105">
                  <c:v>15</c:v>
                </c:pt>
                <c:pt idx="106">
                  <c:v>13</c:v>
                </c:pt>
                <c:pt idx="107">
                  <c:v>15</c:v>
                </c:pt>
                <c:pt idx="108">
                  <c:v>12</c:v>
                </c:pt>
                <c:pt idx="10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92">
                  <c:v>1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21.09.2021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chart" Target="../charts/chart9.xml"/><Relationship Id="rId4" Type="http://schemas.openxmlformats.org/officeDocument/2006/relationships/tags" Target="../tags/tag60.xml"/><Relationship Id="rId9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chart" Target="../charts/chart10.xml"/><Relationship Id="rId4" Type="http://schemas.openxmlformats.org/officeDocument/2006/relationships/tags" Target="../tags/tag67.xml"/><Relationship Id="rId9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chart" Target="../charts/chart11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chart" Target="../charts/chart12.xml"/><Relationship Id="rId5" Type="http://schemas.openxmlformats.org/officeDocument/2006/relationships/tags" Target="../tags/tag82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81.xml"/><Relationship Id="rId9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10" Type="http://schemas.openxmlformats.org/officeDocument/2006/relationships/chart" Target="../charts/chart13.xml"/><Relationship Id="rId4" Type="http://schemas.openxmlformats.org/officeDocument/2006/relationships/tags" Target="../tags/tag89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chart" Target="../charts/chart14.xml"/><Relationship Id="rId4" Type="http://schemas.openxmlformats.org/officeDocument/2006/relationships/tags" Target="../tags/tag96.xml"/><Relationship Id="rId9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chart" Target="../charts/chart15.xml"/><Relationship Id="rId4" Type="http://schemas.openxmlformats.org/officeDocument/2006/relationships/tags" Target="../tags/tag103.xml"/><Relationship Id="rId9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10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7" Type="http://schemas.openxmlformats.org/officeDocument/2006/relationships/chart" Target="../charts/chart1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chart" Target="../charts/chart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7" Type="http://schemas.openxmlformats.org/officeDocument/2006/relationships/chart" Target="../charts/chart19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chart" Target="../charts/chart2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chart" Target="../charts/chart2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chart" Target="../charts/chart2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chart" Target="../charts/chart23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chart" Target="../charts/chart24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chart" Target="../charts/chart2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chart" Target="../charts/chart26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7" Type="http://schemas.openxmlformats.org/officeDocument/2006/relationships/chart" Target="../charts/chart2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chart" Target="../charts/chart2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chart" Target="../charts/chart29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7" Type="http://schemas.openxmlformats.org/officeDocument/2006/relationships/chart" Target="../charts/chart30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chart" Target="../charts/chart3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0" Type="http://schemas.openxmlformats.org/officeDocument/2006/relationships/chart" Target="../charts/chart4.xml"/><Relationship Id="rId4" Type="http://schemas.openxmlformats.org/officeDocument/2006/relationships/tags" Target="../tags/tag24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chart" Target="../charts/chart5.xml"/><Relationship Id="rId4" Type="http://schemas.openxmlformats.org/officeDocument/2006/relationships/tags" Target="../tags/tag31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chart" Target="../charts/chart6.xml"/><Relationship Id="rId4" Type="http://schemas.openxmlformats.org/officeDocument/2006/relationships/tags" Target="../tags/tag38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chart" Target="../charts/chart7.xml"/><Relationship Id="rId5" Type="http://schemas.openxmlformats.org/officeDocument/2006/relationships/tags" Target="../tags/tag46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chart" Target="../charts/chart8.xml"/><Relationship Id="rId4" Type="http://schemas.openxmlformats.org/officeDocument/2006/relationships/tags" Target="../tags/tag53.xml"/><Relationship Id="rId9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</a:t>
            </a:r>
          </a:p>
          <a:p>
            <a:r>
              <a:rPr lang="cs-CZ" sz="5400" b="1" dirty="0">
                <a:solidFill>
                  <a:schemeClr val="tx2"/>
                </a:solidFill>
              </a:rPr>
              <a:t>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0775614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2BF10F7-D94B-4B21-90CF-91EA5F02249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23844147"/>
              </p:ext>
            </p:extLst>
          </p:nvPr>
        </p:nvGraphicFramePr>
        <p:xfrm>
          <a:off x="2531085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205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5D9AEC0-FA29-476D-957A-EB71DC8F9D9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376559" y="251685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82262C1-6B51-41F2-87D2-15364E0AA8E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361286" y="2969628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7BD8A7-E253-40A4-A3B8-FCA20B6DDF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E004D2C7-90FE-4692-AF7F-E501528768E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E3A41A4-9A93-4C4E-A656-E1E0617D7FA1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01329187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00192439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BF09E9A-E263-46E5-9256-46560249D71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87614858"/>
              </p:ext>
            </p:extLst>
          </p:nvPr>
        </p:nvGraphicFramePr>
        <p:xfrm>
          <a:off x="2024008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286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A354CC28-4893-4F83-B0FD-DEDDF566756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1AD698A-E875-4F84-B9F0-68363D5CC55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686409B-810F-43A8-B9F9-FBAB0587053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E006453-2C75-4002-A1B8-1F4AF98BC68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D2EF210-89C8-4461-A91F-9C5A845674DD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9712831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843535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4708DC-A3DE-4CDC-82C5-BFA1A398F23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53015690"/>
              </p:ext>
            </p:extLst>
          </p:nvPr>
        </p:nvGraphicFramePr>
        <p:xfrm>
          <a:off x="17912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548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C2D2D4-7AC2-48AB-94E1-95BE397A504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16434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0EA766A0-FCAA-4CB7-9BFC-E3DC1C3DD43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617122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1E43515-9B73-4D2D-8AC1-C8B00E9005F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26ED2F52-8E11-43E1-B4F1-E0A8E03149F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8A18217-8F2F-49DA-944D-80EC7C81F7CE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06386033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044171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2367BC7-531E-4B4F-8461-1DF7CD5602D2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585495206"/>
              </p:ext>
            </p:extLst>
          </p:nvPr>
        </p:nvGraphicFramePr>
        <p:xfrm>
          <a:off x="224845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846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EAF65E1-A59E-4300-9364-9A0A3F4DD2B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6B6165FC-60FA-4FA3-B705-8996B6A3F19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D1F8752-3E9F-41EF-8AE8-0DE8CCE73C9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1D82CFF-BCAB-498C-86DC-C3F6BAEB74B8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B192F32-9269-4814-BF86-D203A05E6AA3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73392305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88.9%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84188517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A855258-28D8-4BB4-914F-1402A0C4C0F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39571836"/>
              </p:ext>
            </p:extLst>
          </p:nvPr>
        </p:nvGraphicFramePr>
        <p:xfrm>
          <a:off x="2015695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491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8D2980C-5B55-44E7-A1AF-C4058FF99F5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E82025AF-3A6F-4303-8C6E-3C48E939E8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9627F2A-5D81-4A1C-9EAE-538B604B98C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2BFE570-DBF1-474F-A9DA-EC6D0B91F3E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0C813DC-C91C-4809-BAF8-AC0189E17545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43823452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01149181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C2F8B52-812C-4546-B2AA-3097D2E6026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04572113"/>
              </p:ext>
            </p:extLst>
          </p:nvPr>
        </p:nvGraphicFramePr>
        <p:xfrm>
          <a:off x="157512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192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8764DFFB-3610-4B34-87A8-69A4523F10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357B7A9-C7A0-4FCA-BF02-2CBD516CFEB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B301E17F-9226-495D-B5D5-7B701DC413D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586C44B-1AC4-4B1C-8585-D506E27C752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0C92730C-2694-4853-8961-AA89E8BE40DB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7458805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8076759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ADA3048-BFCF-4927-904A-66D46D19D997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71341430"/>
              </p:ext>
            </p:extLst>
          </p:nvPr>
        </p:nvGraphicFramePr>
        <p:xfrm>
          <a:off x="2531087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</a:t>
                      </a:r>
                      <a:r>
                        <a:rPr lang="cs-CZ" sz="1400" b="1" u="none" strike="noStrike">
                          <a:solidFill>
                            <a:srgbClr val="FF0000"/>
                          </a:solidFill>
                          <a:effectLst/>
                        </a:rPr>
                        <a:t>: 784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1D11F102-2EE6-474C-B87C-68B6FCE7AE9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165E59C-48AC-4B5E-9077-3C5881A9948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FA27A002-603D-498E-8323-36BD6B79940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5B8434C-3039-46F4-947E-844732AFFE9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864758AD-9F54-42A6-AA21-AD019AF270C6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62958070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927199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702410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5107690-8282-4469-9CF1-284BCDEBCB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F236A14-2836-4F1D-A085-3AE608B9026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E32111-AF2D-4055-A638-5113517DF29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52660FB-6D0C-43A8-A546-519E09C56D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3797791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610424-D73D-4C5C-A95B-9D72D98FA41B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7937841"/>
              </p:ext>
            </p:extLst>
          </p:nvPr>
        </p:nvGraphicFramePr>
        <p:xfrm>
          <a:off x="2061557" y="1018803"/>
          <a:ext cx="7732098" cy="546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2098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6 304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12F1247-CD57-4A5E-B67F-46B606F8D7E6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9767578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713577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29DB-4B04-4801-87F2-849EEE1D7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8F69F9C-657E-49AB-AB84-37D049AD3EF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307E1A6-F3BE-4851-BE29-3FA94B07A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3D0F0D1-3ED5-43B8-A68C-A62315E5B62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0725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8548248-3107-4482-A988-5CE5E16C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254961"/>
              </p:ext>
            </p:extLst>
          </p:nvPr>
        </p:nvGraphicFramePr>
        <p:xfrm>
          <a:off x="1146017" y="1281861"/>
          <a:ext cx="99752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52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E44DDF5A-577C-4AA7-87FC-0E64EB2ECA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92BEC90-A1C4-49A9-AA2C-1B1BA01F39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19C9FAC-48AA-47BC-8D50-BE6E542ACE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8C57D03-D934-456C-B6AC-8F698BCFF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7926799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D8CB8F9-A6ED-4D08-98A2-AACC74EF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7306"/>
              </p:ext>
            </p:extLst>
          </p:nvPr>
        </p:nvGraphicFramePr>
        <p:xfrm>
          <a:off x="1141614" y="1279701"/>
          <a:ext cx="980901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901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8A9B93CC-BC30-4AAE-8409-28EF20F384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17183F-B343-42FD-96B4-064CF2939C3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E7738-3935-457E-A3CB-054F44F4D0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F51DEFA-B07A-47BF-9657-536279E863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8300691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7D75A54-569A-431A-A2F4-5A98DA0D28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C5FA26A-EAE0-48BC-856A-5977D2763B2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7DA2F90-322E-46F5-A710-2DE00DA5BC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3C56C9DD-4E20-4B3E-976C-583FCE6B988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640846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0782CEE-D8F2-4302-B0C1-E17F0CB86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776"/>
              </p:ext>
            </p:extLst>
          </p:nvPr>
        </p:nvGraphicFramePr>
        <p:xfrm>
          <a:off x="1144435" y="1277062"/>
          <a:ext cx="10791225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2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7BDB643-1478-4D03-A757-E35F305B33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69C8A6-C329-4E81-AB45-C7E2CB98F2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49613C-F768-43BE-851D-C37B2EA64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026E1F50-25EE-4AB3-9549-BFFF8EC8B1B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64514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A587C9A0-3C20-46A2-9474-7CDCACA0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3946"/>
              </p:ext>
            </p:extLst>
          </p:nvPr>
        </p:nvGraphicFramePr>
        <p:xfrm>
          <a:off x="1144803" y="1279701"/>
          <a:ext cx="10222516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2516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28597A63-AB8E-44D5-99FF-DE5B5CFE84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0F7A42E-A26B-4299-80B0-8D060C1CD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F063A-17E8-4730-885E-6AC822208B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649ACC3-2E84-4619-9845-667358CE0FD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4818232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FC0C138-0777-4595-B9CD-D771C450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36"/>
              </p:ext>
            </p:extLst>
          </p:nvPr>
        </p:nvGraphicFramePr>
        <p:xfrm>
          <a:off x="1138842" y="1281861"/>
          <a:ext cx="1037558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58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3BE3305-E25B-4776-950E-C7C8DD8C9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F493052-6DE5-4B58-B3E4-BB6E06CA762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1CF4224-B1F5-4900-9E06-0E230EBF894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0F55052-91DB-4127-9E6C-2BB3AE0FF0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493620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733CDDE-E976-45DA-B05A-F171F6DF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0141"/>
              </p:ext>
            </p:extLst>
          </p:nvPr>
        </p:nvGraphicFramePr>
        <p:xfrm>
          <a:off x="1137426" y="1281861"/>
          <a:ext cx="1088967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967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A5E008-9CEC-4A73-9213-AD6E34EE0E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E861E0-4C20-4C1F-B1D4-3A0FDE0E2F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03CD9-BC16-4BE9-80AD-60AF3897A3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33D3E9D-44DD-46A0-B6E3-CFC5381C4F7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2832105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DE524D5-BF37-4E4A-8333-377052C2B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5135"/>
              </p:ext>
            </p:extLst>
          </p:nvPr>
        </p:nvGraphicFramePr>
        <p:xfrm>
          <a:off x="1138845" y="1280909"/>
          <a:ext cx="1108640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40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AFD4772B-5003-485F-97EF-DDC56B7956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723E61E-9945-4A95-B1DF-513165E963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36195-B64D-4D12-AB6B-70C077967C7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A2F9728-63C9-46FD-A094-B8BD44DAC5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7024623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D751DA54-44C0-4B73-9885-98043661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0037"/>
              </p:ext>
            </p:extLst>
          </p:nvPr>
        </p:nvGraphicFramePr>
        <p:xfrm>
          <a:off x="1144016" y="1279701"/>
          <a:ext cx="11047984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7984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BE56DBF0-6187-4702-BBAA-D6CD01466B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4BC79C3-302F-41F4-AF1F-E6D4903DA0D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28F536-06A4-4E34-9CA3-1DEA3B7B24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182710D-19F8-4DD1-A2E7-447005CE7E8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09572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1664A475-26EB-4F58-9146-C5BA8BF4646C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22642323"/>
              </p:ext>
            </p:extLst>
          </p:nvPr>
        </p:nvGraphicFramePr>
        <p:xfrm>
          <a:off x="1744421" y="1018804"/>
          <a:ext cx="5144400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4400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488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21" name="TextBox 9">
            <a:extLst>
              <a:ext uri="{FF2B5EF4-FFF2-40B4-BE49-F238E27FC236}">
                <a16:creationId xmlns:a16="http://schemas.microsoft.com/office/drawing/2014/main" id="{989887B2-9D95-4745-890A-F4E7DF3AD6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453840" y="257292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FCB0F3B0-2E34-4718-B978-9A3FAD155F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522975" y="3025697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3694FD7-3EB1-4050-90D7-D5E654D5D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76131E0-EF59-4290-9D6B-FF72D88DF8E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1E4A45C4-3742-4057-891F-2D9C55D9F768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2534936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7710124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DF49B9B2-2C73-4E19-9539-F064006E19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ADF5C6D-F38F-44B9-8CDA-A9535183669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97F85B3-E5FE-4B17-BBE7-AB13AD43D4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F0D68BF-48AE-4977-8FCD-EE40A1A483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57993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53085F3A-42D0-4CF0-A974-C7D711A14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38817"/>
              </p:ext>
            </p:extLst>
          </p:nvPr>
        </p:nvGraphicFramePr>
        <p:xfrm>
          <a:off x="1152698" y="1281861"/>
          <a:ext cx="10619429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9429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CC70C529-A27A-4C00-A686-37281144E5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12177B9-59A8-4BD1-A921-3D912B0610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0C47A72-D0EE-486E-96C4-EBDE1081915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69B936-76CB-4068-B883-6BCE60B2F16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2584036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989232C4-A6C3-4BC3-814B-5AC8A24F4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93845"/>
              </p:ext>
            </p:extLst>
          </p:nvPr>
        </p:nvGraphicFramePr>
        <p:xfrm>
          <a:off x="1147157" y="1277062"/>
          <a:ext cx="1044768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768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01ECE784-C851-4302-8DC2-BA62A55EC6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1DC46BA-64D3-4F34-A7E2-FA3D5B75D67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D9D7414-3E77-49D9-B34C-6B4AB994B97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DE7B24B-466D-44CC-8D8F-3A90CA8052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53390353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005B9F19-304A-4AB9-B026-9CB87A79F66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39464386"/>
              </p:ext>
            </p:extLst>
          </p:nvPr>
        </p:nvGraphicFramePr>
        <p:xfrm>
          <a:off x="208220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549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EABC6820-88EC-4952-BFEF-CFC5362F632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13990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FC62F21-4438-4584-A4DF-6C86B5C030F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4F94AF42-8D7A-4D82-A8EF-4167838015D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3671CC7-0F72-4CD6-875A-CE77494830E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EC1F91-D8B1-4134-9E5A-B763C8A6384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9048534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5077290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E2CC88DA-88DC-4D1A-A22F-2C2FCA404FF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89750256"/>
              </p:ext>
            </p:extLst>
          </p:nvPr>
        </p:nvGraphicFramePr>
        <p:xfrm>
          <a:off x="1844650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617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42116359-A2A4-4C07-A690-42C091F80A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311E8FB0-C241-498D-81A0-BE0E8E303AA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79FB172C-452A-452B-9F97-B47D041E88D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C7A0094-BAAF-4F1A-BCAE-D0280CF3270E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FBB8A3-10B1-49BB-B492-34337F83D153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0849918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91771446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61BCFB7A-66A4-4617-B469-A1DBEEEC5EF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95045086"/>
              </p:ext>
            </p:extLst>
          </p:nvPr>
        </p:nvGraphicFramePr>
        <p:xfrm>
          <a:off x="1758004" y="1018803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507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6EAB70E8-3DC9-4710-BD52-B3BDB12D7A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2802602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94D27E1D-70E1-46CD-A194-3C5B21950D4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255379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CFD94F95-60C1-4851-9BDF-FD1F00C078A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54655968-BFBD-45A6-8008-CA6B2ECE0B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0A49959-AD94-4D61-A0EB-EE144E7E27B0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50198750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03646645"/>
              </p:ext>
            </p:extLst>
          </p:nvPr>
        </p:nvGraphicFramePr>
        <p:xfrm>
          <a:off x="346430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494B22AB-4815-455C-BE67-B59B9F7FD614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89185374"/>
              </p:ext>
            </p:extLst>
          </p:nvPr>
        </p:nvGraphicFramePr>
        <p:xfrm>
          <a:off x="2065573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107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F1DA24AD-4286-47DC-8255-59BCC9CDD29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492970" y="265305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EA920A1-25EA-480F-837E-333666CFC75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9477697" y="3105834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64BDE2BF-6CC9-417E-A427-1F97E393363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10E4CF7-09ED-4B66-AF29-F4EFDBA45EE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6586E05-07D4-48D3-AE04-DC7879EBDBCC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81660656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2675818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261249D4-3D81-4C73-A16C-44BE7C6072A7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618307240"/>
              </p:ext>
            </p:extLst>
          </p:nvPr>
        </p:nvGraphicFramePr>
        <p:xfrm>
          <a:off x="1666564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393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D554EFA6-5EFF-4FBC-9726-63B7D9432F5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443019E-419B-4DE9-9D9E-01D0737AAB1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9DC21165-0714-40E1-8D10-34EA8218450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F23BB65-688E-4DF0-93C9-8D81E8A0090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6158F830-2683-4DA5-8FA7-14E48805DBAC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715537459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108251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Predikovaný počet pacientů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18619205"/>
              </p:ext>
            </p:extLst>
          </p:nvPr>
        </p:nvGraphicFramePr>
        <p:xfrm>
          <a:off x="386622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F39A3F26-3933-4877-95EA-ACD985EC8E8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6228595"/>
              </p:ext>
            </p:extLst>
          </p:nvPr>
        </p:nvGraphicFramePr>
        <p:xfrm>
          <a:off x="1874382" y="1018804"/>
          <a:ext cx="5142825" cy="65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2825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
</a:t>
                      </a:r>
                      <a:endParaRPr lang="cs-CZ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  <a:tr h="119370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Aktuální volná kapacita lůžek s kyslíkem: 291</a:t>
                      </a:r>
                      <a:endParaRPr lang="cs-C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897916"/>
                  </a:ext>
                </a:extLst>
              </a:tr>
            </a:tbl>
          </a:graphicData>
        </a:graphic>
      </p:graphicFrame>
      <p:sp>
        <p:nvSpPr>
          <p:cNvPr id="15" name="TextBox 9">
            <a:extLst>
              <a:ext uri="{FF2B5EF4-FFF2-40B4-BE49-F238E27FC236}">
                <a16:creationId xmlns:a16="http://schemas.microsoft.com/office/drawing/2014/main" id="{5C54822A-1438-42D8-85B2-7594715B160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070262" y="3315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BCD75013-BDF6-4437-89D4-DAE4E31EC34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054989" y="3767843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D1D6B6C5-6CBE-4674-99A8-1006BEB1A24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4A45C6-248D-4CDE-AC16-13782163FC4F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18C5637-8ECD-4FAC-968E-1173D99F7132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3471044"/>
              </p:ext>
            </p:extLst>
          </p:nvPr>
        </p:nvGraphicFramePr>
        <p:xfrm>
          <a:off x="6538335" y="1016672"/>
          <a:ext cx="5405638" cy="13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1677</Words>
  <Application>Microsoft Office PowerPoint</Application>
  <PresentationFormat>Širokoúhlá obrazovka</PresentationFormat>
  <Paragraphs>679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248</cp:revision>
  <dcterms:created xsi:type="dcterms:W3CDTF">2021-03-07T17:05:03Z</dcterms:created>
  <dcterms:modified xsi:type="dcterms:W3CDTF">2021-09-21T04:39:04Z</dcterms:modified>
</cp:coreProperties>
</file>