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2.xml" ContentType="application/vnd.openxmlformats-officedocument.themeOverride+xml"/>
  <Override PartName="/ppt/notesSlides/notesSlide3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1413" r:id="rId2"/>
    <p:sldId id="1762" r:id="rId3"/>
    <p:sldId id="2154" r:id="rId4"/>
    <p:sldId id="2189" r:id="rId5"/>
    <p:sldId id="2211" r:id="rId6"/>
    <p:sldId id="2176" r:id="rId7"/>
    <p:sldId id="2229" r:id="rId8"/>
    <p:sldId id="1754" r:id="rId9"/>
    <p:sldId id="2185" r:id="rId10"/>
    <p:sldId id="2184" r:id="rId11"/>
    <p:sldId id="2159" r:id="rId12"/>
    <p:sldId id="2160" r:id="rId13"/>
    <p:sldId id="2238" r:id="rId14"/>
    <p:sldId id="1687" r:id="rId15"/>
    <p:sldId id="2212" r:id="rId16"/>
    <p:sldId id="2213" r:id="rId17"/>
    <p:sldId id="2214" r:id="rId18"/>
    <p:sldId id="2151" r:id="rId19"/>
    <p:sldId id="2215" r:id="rId20"/>
    <p:sldId id="2216" r:id="rId21"/>
    <p:sldId id="2217" r:id="rId22"/>
    <p:sldId id="2218" r:id="rId23"/>
    <p:sldId id="2132" r:id="rId24"/>
    <p:sldId id="2162" r:id="rId25"/>
    <p:sldId id="2163" r:id="rId26"/>
    <p:sldId id="2164" r:id="rId27"/>
    <p:sldId id="2165" r:id="rId28"/>
    <p:sldId id="2166" r:id="rId29"/>
    <p:sldId id="2167" r:id="rId30"/>
    <p:sldId id="2168" r:id="rId31"/>
    <p:sldId id="2169" r:id="rId32"/>
    <p:sldId id="2170" r:id="rId33"/>
    <p:sldId id="2171" r:id="rId34"/>
    <p:sldId id="2219" r:id="rId35"/>
    <p:sldId id="2233" r:id="rId36"/>
    <p:sldId id="2172" r:id="rId37"/>
    <p:sldId id="2191" r:id="rId38"/>
    <p:sldId id="2236" r:id="rId39"/>
    <p:sldId id="2235" r:id="rId40"/>
    <p:sldId id="2234" r:id="rId41"/>
    <p:sldId id="2221" r:id="rId4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B0C2E5"/>
    <a:srgbClr val="7191D1"/>
    <a:srgbClr val="F2F2F2"/>
    <a:srgbClr val="315397"/>
    <a:srgbClr val="CC99FF"/>
    <a:srgbClr val="FFCC99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202795398197268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List1!$A$2:$A$17</c:f>
              <c:strCache>
                <c:ptCount val="16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</c:strCache>
            </c:strRef>
          </c:cat>
          <c:val>
            <c:numRef>
              <c:f>List1!$B$2:$B$17</c:f>
              <c:numCache>
                <c:formatCode>General</c:formatCode>
                <c:ptCount val="16"/>
                <c:pt idx="0">
                  <c:v>55.291829999999997</c:v>
                </c:pt>
                <c:pt idx="1">
                  <c:v>65.59872</c:v>
                </c:pt>
                <c:pt idx="2">
                  <c:v>65.235820000000004</c:v>
                </c:pt>
                <c:pt idx="3">
                  <c:v>63.389569999999999</c:v>
                </c:pt>
                <c:pt idx="4">
                  <c:v>80.574309999999997</c:v>
                </c:pt>
                <c:pt idx="5">
                  <c:v>85.045720000000003</c:v>
                </c:pt>
                <c:pt idx="6">
                  <c:v>79.873530000000002</c:v>
                </c:pt>
                <c:pt idx="7">
                  <c:v>74.052580000000006</c:v>
                </c:pt>
                <c:pt idx="8">
                  <c:v>71.338130000000007</c:v>
                </c:pt>
                <c:pt idx="9">
                  <c:v>68.743549999999999</c:v>
                </c:pt>
                <c:pt idx="10">
                  <c:v>66.926509999999993</c:v>
                </c:pt>
                <c:pt idx="11">
                  <c:v>59.776719999999997</c:v>
                </c:pt>
                <c:pt idx="12">
                  <c:v>52.698230000000002</c:v>
                </c:pt>
                <c:pt idx="13">
                  <c:v>48.290170000000003</c:v>
                </c:pt>
                <c:pt idx="14">
                  <c:v>48.883119999999998</c:v>
                </c:pt>
                <c:pt idx="15">
                  <c:v>27.48199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List1!$A$2:$A$17</c:f>
              <c:strCache>
                <c:ptCount val="16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</c:strCache>
            </c:strRef>
          </c:cat>
          <c:val>
            <c:numRef>
              <c:f>List1!$C$2:$C$17</c:f>
              <c:numCache>
                <c:formatCode>General</c:formatCode>
                <c:ptCount val="16"/>
                <c:pt idx="0">
                  <c:v>1.305606</c:v>
                </c:pt>
                <c:pt idx="1">
                  <c:v>1.338371</c:v>
                </c:pt>
                <c:pt idx="2">
                  <c:v>1.3773759999999999</c:v>
                </c:pt>
                <c:pt idx="3">
                  <c:v>1.4968170000000001</c:v>
                </c:pt>
                <c:pt idx="4">
                  <c:v>1.99251</c:v>
                </c:pt>
                <c:pt idx="5">
                  <c:v>1.139181</c:v>
                </c:pt>
                <c:pt idx="6">
                  <c:v>0.93394299999999997</c:v>
                </c:pt>
                <c:pt idx="7">
                  <c:v>0.92539199999999999</c:v>
                </c:pt>
                <c:pt idx="8">
                  <c:v>0.95769499999999996</c:v>
                </c:pt>
                <c:pt idx="9">
                  <c:v>0.96804599999999996</c:v>
                </c:pt>
                <c:pt idx="10">
                  <c:v>1.030381</c:v>
                </c:pt>
                <c:pt idx="11">
                  <c:v>1.129829</c:v>
                </c:pt>
                <c:pt idx="12">
                  <c:v>1.451063</c:v>
                </c:pt>
                <c:pt idx="13">
                  <c:v>1.7103170000000001</c:v>
                </c:pt>
                <c:pt idx="14">
                  <c:v>2.2857980000000002</c:v>
                </c:pt>
                <c:pt idx="15">
                  <c:v>3.8198159999999999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List1!$A$2:$A$17</c:f>
              <c:strCache>
                <c:ptCount val="16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</c:strCache>
            </c:strRef>
          </c:cat>
          <c:val>
            <c:numRef>
              <c:f>List1!$D$2:$D$17</c:f>
              <c:numCache>
                <c:formatCode>General</c:formatCode>
                <c:ptCount val="16"/>
                <c:pt idx="0">
                  <c:v>6.3334720000000004</c:v>
                </c:pt>
                <c:pt idx="1">
                  <c:v>5.6162799999999997</c:v>
                </c:pt>
                <c:pt idx="2">
                  <c:v>5.6494099999999996</c:v>
                </c:pt>
                <c:pt idx="3">
                  <c:v>7.261037</c:v>
                </c:pt>
                <c:pt idx="4">
                  <c:v>3.303048</c:v>
                </c:pt>
                <c:pt idx="5">
                  <c:v>1.9449559999999999</c:v>
                </c:pt>
                <c:pt idx="6">
                  <c:v>2.2969339999999998</c:v>
                </c:pt>
                <c:pt idx="7">
                  <c:v>3.610274</c:v>
                </c:pt>
                <c:pt idx="8">
                  <c:v>5.1097970000000004</c:v>
                </c:pt>
                <c:pt idx="9">
                  <c:v>5.8450290000000003</c:v>
                </c:pt>
                <c:pt idx="10">
                  <c:v>6.3284479999999999</c:v>
                </c:pt>
                <c:pt idx="11">
                  <c:v>6.3834840000000002</c:v>
                </c:pt>
                <c:pt idx="12">
                  <c:v>7.3779719999999998</c:v>
                </c:pt>
                <c:pt idx="13">
                  <c:v>8.3460029999999996</c:v>
                </c:pt>
                <c:pt idx="14">
                  <c:v>8.4477049999999991</c:v>
                </c:pt>
                <c:pt idx="15">
                  <c:v>8.8720839999999992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List1!$A$2:$A$17</c:f>
              <c:strCache>
                <c:ptCount val="16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</c:strCache>
            </c:strRef>
          </c:cat>
          <c:val>
            <c:numRef>
              <c:f>List1!$E$2:$E$17</c:f>
              <c:numCache>
                <c:formatCode>General</c:formatCode>
                <c:ptCount val="16"/>
                <c:pt idx="0">
                  <c:v>0.94027380000000005</c:v>
                </c:pt>
                <c:pt idx="1">
                  <c:v>1.0553637</c:v>
                </c:pt>
                <c:pt idx="2">
                  <c:v>1.0612869</c:v>
                </c:pt>
                <c:pt idx="3">
                  <c:v>1.0779810999999999</c:v>
                </c:pt>
                <c:pt idx="4">
                  <c:v>1.3874054</c:v>
                </c:pt>
                <c:pt idx="5">
                  <c:v>0.66526830000000003</c:v>
                </c:pt>
                <c:pt idx="6">
                  <c:v>0.4562638</c:v>
                </c:pt>
                <c:pt idx="7">
                  <c:v>0.57125499999999996</c:v>
                </c:pt>
                <c:pt idx="8">
                  <c:v>0.75880990000000004</c:v>
                </c:pt>
                <c:pt idx="9">
                  <c:v>0.85821820000000004</c:v>
                </c:pt>
                <c:pt idx="10">
                  <c:v>0.91662460000000001</c:v>
                </c:pt>
                <c:pt idx="11">
                  <c:v>1.024044</c:v>
                </c:pt>
                <c:pt idx="12">
                  <c:v>1.3262799999999999</c:v>
                </c:pt>
                <c:pt idx="13">
                  <c:v>1.5084896999999999</c:v>
                </c:pt>
                <c:pt idx="14">
                  <c:v>1.7084581000000001</c:v>
                </c:pt>
                <c:pt idx="15">
                  <c:v>1.3693679000000001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List1!$A$2:$A$17</c:f>
              <c:strCache>
                <c:ptCount val="16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</c:strCache>
            </c:strRef>
          </c:cat>
          <c:val>
            <c:numRef>
              <c:f>List1!$F$2:$F$17</c:f>
              <c:numCache>
                <c:formatCode>General</c:formatCode>
                <c:ptCount val="16"/>
                <c:pt idx="0">
                  <c:v>1.0856702</c:v>
                </c:pt>
                <c:pt idx="1">
                  <c:v>1.1796962</c:v>
                </c:pt>
                <c:pt idx="2">
                  <c:v>1.1891171</c:v>
                </c:pt>
                <c:pt idx="3">
                  <c:v>1.2446714999999999</c:v>
                </c:pt>
                <c:pt idx="4">
                  <c:v>3.3665083</c:v>
                </c:pt>
                <c:pt idx="5">
                  <c:v>1.2017781999999999</c:v>
                </c:pt>
                <c:pt idx="6">
                  <c:v>0.79712320000000003</c:v>
                </c:pt>
                <c:pt idx="7">
                  <c:v>0.65087569999999995</c:v>
                </c:pt>
                <c:pt idx="8">
                  <c:v>0.77105349999999995</c:v>
                </c:pt>
                <c:pt idx="9">
                  <c:v>0.83188269999999997</c:v>
                </c:pt>
                <c:pt idx="10">
                  <c:v>0.88512619999999997</c:v>
                </c:pt>
                <c:pt idx="11">
                  <c:v>0.94210260000000001</c:v>
                </c:pt>
                <c:pt idx="12">
                  <c:v>1.1531773000000001</c:v>
                </c:pt>
                <c:pt idx="13">
                  <c:v>1.2969256</c:v>
                </c:pt>
                <c:pt idx="14">
                  <c:v>1.5782602999999999</c:v>
                </c:pt>
                <c:pt idx="15">
                  <c:v>1.1849160999999999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List1!$A$2:$A$17</c:f>
              <c:strCache>
                <c:ptCount val="16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</c:strCache>
            </c:strRef>
          </c:cat>
          <c:val>
            <c:numRef>
              <c:f>List1!$G$2:$G$17</c:f>
              <c:numCache>
                <c:formatCode>General</c:formatCode>
                <c:ptCount val="16"/>
                <c:pt idx="0">
                  <c:v>35.043152200000002</c:v>
                </c:pt>
                <c:pt idx="1">
                  <c:v>25.211570200000001</c:v>
                </c:pt>
                <c:pt idx="2">
                  <c:v>25.486991499999998</c:v>
                </c:pt>
                <c:pt idx="3">
                  <c:v>25.529927600000001</c:v>
                </c:pt>
                <c:pt idx="4">
                  <c:v>9.3762150099999992</c:v>
                </c:pt>
                <c:pt idx="5">
                  <c:v>10.003100999999999</c:v>
                </c:pt>
                <c:pt idx="6">
                  <c:v>15.642204700000001</c:v>
                </c:pt>
                <c:pt idx="7">
                  <c:v>20.189618899999999</c:v>
                </c:pt>
                <c:pt idx="8">
                  <c:v>21.0645138</c:v>
                </c:pt>
                <c:pt idx="9">
                  <c:v>22.753272800000001</c:v>
                </c:pt>
                <c:pt idx="10">
                  <c:v>23.912910499999999</c:v>
                </c:pt>
                <c:pt idx="11">
                  <c:v>30.743819999999999</c:v>
                </c:pt>
                <c:pt idx="12">
                  <c:v>35.993282999999998</c:v>
                </c:pt>
                <c:pt idx="13">
                  <c:v>38.848095299999997</c:v>
                </c:pt>
                <c:pt idx="14">
                  <c:v>37.096657999999998</c:v>
                </c:pt>
                <c:pt idx="15">
                  <c:v>57.271823099999999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8706551135695528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Jihomoravský kraj</c:v>
                </c:pt>
                <c:pt idx="2">
                  <c:v>Královéhradecký kraj</c:v>
                </c:pt>
                <c:pt idx="3">
                  <c:v>Jihočeský kraj</c:v>
                </c:pt>
                <c:pt idx="4">
                  <c:v>ČR</c:v>
                </c:pt>
                <c:pt idx="5">
                  <c:v>Plzeňský kraj</c:v>
                </c:pt>
                <c:pt idx="6">
                  <c:v>Kraj Vysočina</c:v>
                </c:pt>
                <c:pt idx="7">
                  <c:v>Karlovarský kraj</c:v>
                </c:pt>
                <c:pt idx="8">
                  <c:v>Liberecký kraj</c:v>
                </c:pt>
                <c:pt idx="9">
                  <c:v>Zlínský kraj</c:v>
                </c:pt>
                <c:pt idx="10">
                  <c:v>Ústecký kraj</c:v>
                </c:pt>
                <c:pt idx="11">
                  <c:v>Moravskoslezský kraj</c:v>
                </c:pt>
                <c:pt idx="12">
                  <c:v>Pardubický kraj</c:v>
                </c:pt>
                <c:pt idx="13">
                  <c:v>Olomoucký kraj</c:v>
                </c:pt>
                <c:pt idx="14">
                  <c:v>Středočeský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83.221280460000003</c:v>
                </c:pt>
                <c:pt idx="1">
                  <c:v>57.065472460000002</c:v>
                </c:pt>
                <c:pt idx="2">
                  <c:v>56.952304179999999</c:v>
                </c:pt>
                <c:pt idx="3">
                  <c:v>56.748882369999997</c:v>
                </c:pt>
                <c:pt idx="4">
                  <c:v>56.59743237</c:v>
                </c:pt>
                <c:pt idx="5">
                  <c:v>55.548938229999997</c:v>
                </c:pt>
                <c:pt idx="6">
                  <c:v>55.101286819999999</c:v>
                </c:pt>
                <c:pt idx="7">
                  <c:v>54.528810720000003</c:v>
                </c:pt>
                <c:pt idx="8">
                  <c:v>53.479736750000001</c:v>
                </c:pt>
                <c:pt idx="9">
                  <c:v>52.935173650000003</c:v>
                </c:pt>
                <c:pt idx="10">
                  <c:v>52.557637419999999</c:v>
                </c:pt>
                <c:pt idx="11">
                  <c:v>52.066926330000001</c:v>
                </c:pt>
                <c:pt idx="12">
                  <c:v>51.312215979999998</c:v>
                </c:pt>
                <c:pt idx="13">
                  <c:v>50.831691839999998</c:v>
                </c:pt>
                <c:pt idx="14">
                  <c:v>45.294017080000003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619672675423385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AC-4CC0-8C06-7C983779B817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0-4302-9DB9-2A40D2C7CF52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DF-41AA-A790-347E5AF75114}"/>
              </c:ext>
            </c:extLst>
          </c:dPt>
          <c:dPt>
            <c:idx val="1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B13-47B8-8D55-3C11AB97633A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Hlavní město Praha</c:v>
                </c:pt>
                <c:pt idx="3">
                  <c:v>Jihočeský kraj</c:v>
                </c:pt>
                <c:pt idx="4">
                  <c:v>Královéhradecký kraj</c:v>
                </c:pt>
                <c:pt idx="5">
                  <c:v>ČR</c:v>
                </c:pt>
                <c:pt idx="6">
                  <c:v>Plzeňský kraj</c:v>
                </c:pt>
                <c:pt idx="7">
                  <c:v>Pardubický kraj</c:v>
                </c:pt>
                <c:pt idx="8">
                  <c:v>Ústecký kraj</c:v>
                </c:pt>
                <c:pt idx="9">
                  <c:v>Jihomoravský kraj</c:v>
                </c:pt>
                <c:pt idx="10">
                  <c:v>Karlovarský kraj</c:v>
                </c:pt>
                <c:pt idx="11">
                  <c:v>Liberecký kraj</c:v>
                </c:pt>
                <c:pt idx="12">
                  <c:v>Zlínský kraj</c:v>
                </c:pt>
                <c:pt idx="13">
                  <c:v>Moravskoslezský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59.345153400000001</c:v>
                </c:pt>
                <c:pt idx="1">
                  <c:v>58.424159699999997</c:v>
                </c:pt>
                <c:pt idx="2">
                  <c:v>58.235736500000002</c:v>
                </c:pt>
                <c:pt idx="3">
                  <c:v>57.2150459</c:v>
                </c:pt>
                <c:pt idx="4">
                  <c:v>57.061054499999997</c:v>
                </c:pt>
                <c:pt idx="5">
                  <c:v>56.597432400000002</c:v>
                </c:pt>
                <c:pt idx="6">
                  <c:v>56.232139599999996</c:v>
                </c:pt>
                <c:pt idx="7">
                  <c:v>55.031021899999999</c:v>
                </c:pt>
                <c:pt idx="8">
                  <c:v>54.8889602</c:v>
                </c:pt>
                <c:pt idx="9">
                  <c:v>54.708627800000002</c:v>
                </c:pt>
                <c:pt idx="10">
                  <c:v>54.627000000000002</c:v>
                </c:pt>
                <c:pt idx="11">
                  <c:v>54.223053899999996</c:v>
                </c:pt>
                <c:pt idx="12">
                  <c:v>53.4710982</c:v>
                </c:pt>
                <c:pt idx="13">
                  <c:v>52.316080900000003</c:v>
                </c:pt>
                <c:pt idx="14">
                  <c:v>52.090807300000002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75098508700484945"/>
          <c:h val="0.8702638048354625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70–79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List1!$E$2:$JK$2</c:f>
              <c:numCache>
                <c:formatCode>General</c:formatCode>
                <c:ptCount val="267"/>
                <c:pt idx="0">
                  <c:v>493</c:v>
                </c:pt>
                <c:pt idx="1">
                  <c:v>602</c:v>
                </c:pt>
                <c:pt idx="2">
                  <c:v>610</c:v>
                </c:pt>
                <c:pt idx="3">
                  <c:v>650</c:v>
                </c:pt>
                <c:pt idx="4">
                  <c:v>680</c:v>
                </c:pt>
                <c:pt idx="5">
                  <c:v>811</c:v>
                </c:pt>
                <c:pt idx="6">
                  <c:v>960</c:v>
                </c:pt>
                <c:pt idx="7">
                  <c:v>1198</c:v>
                </c:pt>
                <c:pt idx="8">
                  <c:v>1652</c:v>
                </c:pt>
                <c:pt idx="9">
                  <c:v>2161</c:v>
                </c:pt>
                <c:pt idx="10">
                  <c:v>2342</c:v>
                </c:pt>
                <c:pt idx="11">
                  <c:v>2494</c:v>
                </c:pt>
                <c:pt idx="12">
                  <c:v>2952</c:v>
                </c:pt>
                <c:pt idx="13">
                  <c:v>3855</c:v>
                </c:pt>
                <c:pt idx="14">
                  <c:v>5055</c:v>
                </c:pt>
                <c:pt idx="15">
                  <c:v>6476</c:v>
                </c:pt>
                <c:pt idx="16">
                  <c:v>7713</c:v>
                </c:pt>
                <c:pt idx="17">
                  <c:v>8066</c:v>
                </c:pt>
                <c:pt idx="18">
                  <c:v>8294</c:v>
                </c:pt>
                <c:pt idx="19">
                  <c:v>9294</c:v>
                </c:pt>
                <c:pt idx="20">
                  <c:v>10280</c:v>
                </c:pt>
                <c:pt idx="21">
                  <c:v>11405</c:v>
                </c:pt>
                <c:pt idx="22">
                  <c:v>12553</c:v>
                </c:pt>
                <c:pt idx="23">
                  <c:v>13421</c:v>
                </c:pt>
                <c:pt idx="24">
                  <c:v>13633</c:v>
                </c:pt>
                <c:pt idx="25">
                  <c:v>13766</c:v>
                </c:pt>
                <c:pt idx="26">
                  <c:v>14295</c:v>
                </c:pt>
                <c:pt idx="27">
                  <c:v>14935</c:v>
                </c:pt>
                <c:pt idx="28">
                  <c:v>15519</c:v>
                </c:pt>
                <c:pt idx="29">
                  <c:v>16128</c:v>
                </c:pt>
                <c:pt idx="30">
                  <c:v>16774</c:v>
                </c:pt>
                <c:pt idx="31">
                  <c:v>16908</c:v>
                </c:pt>
                <c:pt idx="32">
                  <c:v>17057</c:v>
                </c:pt>
                <c:pt idx="33">
                  <c:v>17680</c:v>
                </c:pt>
                <c:pt idx="34">
                  <c:v>18536</c:v>
                </c:pt>
                <c:pt idx="35">
                  <c:v>19676</c:v>
                </c:pt>
                <c:pt idx="36">
                  <c:v>21002</c:v>
                </c:pt>
                <c:pt idx="37">
                  <c:v>22150</c:v>
                </c:pt>
                <c:pt idx="38">
                  <c:v>22309</c:v>
                </c:pt>
                <c:pt idx="39">
                  <c:v>22477</c:v>
                </c:pt>
                <c:pt idx="40">
                  <c:v>23427</c:v>
                </c:pt>
                <c:pt idx="41">
                  <c:v>24561</c:v>
                </c:pt>
                <c:pt idx="42">
                  <c:v>25879</c:v>
                </c:pt>
                <c:pt idx="43">
                  <c:v>27600</c:v>
                </c:pt>
                <c:pt idx="44">
                  <c:v>29075</c:v>
                </c:pt>
                <c:pt idx="45">
                  <c:v>29420</c:v>
                </c:pt>
                <c:pt idx="46">
                  <c:v>29507</c:v>
                </c:pt>
                <c:pt idx="47">
                  <c:v>30458</c:v>
                </c:pt>
                <c:pt idx="48">
                  <c:v>31673</c:v>
                </c:pt>
                <c:pt idx="49">
                  <c:v>32968</c:v>
                </c:pt>
                <c:pt idx="50">
                  <c:v>34330</c:v>
                </c:pt>
                <c:pt idx="51">
                  <c:v>35612</c:v>
                </c:pt>
                <c:pt idx="52">
                  <c:v>35753</c:v>
                </c:pt>
                <c:pt idx="53">
                  <c:v>35819</c:v>
                </c:pt>
                <c:pt idx="54">
                  <c:v>36687</c:v>
                </c:pt>
                <c:pt idx="55">
                  <c:v>37731</c:v>
                </c:pt>
                <c:pt idx="56">
                  <c:v>39133</c:v>
                </c:pt>
                <c:pt idx="57">
                  <c:v>40795</c:v>
                </c:pt>
                <c:pt idx="58">
                  <c:v>42753</c:v>
                </c:pt>
                <c:pt idx="59">
                  <c:v>43075</c:v>
                </c:pt>
                <c:pt idx="60">
                  <c:v>43217</c:v>
                </c:pt>
                <c:pt idx="61">
                  <c:v>45895</c:v>
                </c:pt>
                <c:pt idx="62">
                  <c:v>51257</c:v>
                </c:pt>
                <c:pt idx="63">
                  <c:v>60445</c:v>
                </c:pt>
                <c:pt idx="64">
                  <c:v>72773</c:v>
                </c:pt>
                <c:pt idx="65">
                  <c:v>84753</c:v>
                </c:pt>
                <c:pt idx="66">
                  <c:v>89732</c:v>
                </c:pt>
                <c:pt idx="67">
                  <c:v>94394</c:v>
                </c:pt>
                <c:pt idx="68">
                  <c:v>108439</c:v>
                </c:pt>
                <c:pt idx="69">
                  <c:v>125954</c:v>
                </c:pt>
                <c:pt idx="70">
                  <c:v>148718</c:v>
                </c:pt>
                <c:pt idx="71">
                  <c:v>173759</c:v>
                </c:pt>
                <c:pt idx="72">
                  <c:v>196265</c:v>
                </c:pt>
                <c:pt idx="73">
                  <c:v>206745</c:v>
                </c:pt>
                <c:pt idx="74">
                  <c:v>214401</c:v>
                </c:pt>
                <c:pt idx="75">
                  <c:v>232341</c:v>
                </c:pt>
                <c:pt idx="76">
                  <c:v>255238</c:v>
                </c:pt>
                <c:pt idx="77">
                  <c:v>278590</c:v>
                </c:pt>
                <c:pt idx="78">
                  <c:v>302407</c:v>
                </c:pt>
                <c:pt idx="79">
                  <c:v>322312</c:v>
                </c:pt>
                <c:pt idx="80">
                  <c:v>331609</c:v>
                </c:pt>
                <c:pt idx="81">
                  <c:v>336470</c:v>
                </c:pt>
                <c:pt idx="82">
                  <c:v>352354</c:v>
                </c:pt>
                <c:pt idx="83">
                  <c:v>370027</c:v>
                </c:pt>
                <c:pt idx="84">
                  <c:v>388909</c:v>
                </c:pt>
                <c:pt idx="85">
                  <c:v>407482</c:v>
                </c:pt>
                <c:pt idx="86">
                  <c:v>423878</c:v>
                </c:pt>
                <c:pt idx="87">
                  <c:v>430960</c:v>
                </c:pt>
                <c:pt idx="88">
                  <c:v>435187</c:v>
                </c:pt>
                <c:pt idx="89">
                  <c:v>452346</c:v>
                </c:pt>
                <c:pt idx="90">
                  <c:v>473478</c:v>
                </c:pt>
                <c:pt idx="91">
                  <c:v>497107</c:v>
                </c:pt>
                <c:pt idx="92">
                  <c:v>525128</c:v>
                </c:pt>
                <c:pt idx="93">
                  <c:v>535537</c:v>
                </c:pt>
                <c:pt idx="94">
                  <c:v>542990</c:v>
                </c:pt>
                <c:pt idx="95">
                  <c:v>548838</c:v>
                </c:pt>
                <c:pt idx="96">
                  <c:v>554042</c:v>
                </c:pt>
                <c:pt idx="97">
                  <c:v>577123</c:v>
                </c:pt>
                <c:pt idx="98">
                  <c:v>600746</c:v>
                </c:pt>
                <c:pt idx="99">
                  <c:v>640006</c:v>
                </c:pt>
                <c:pt idx="100">
                  <c:v>675994</c:v>
                </c:pt>
                <c:pt idx="101">
                  <c:v>693344</c:v>
                </c:pt>
                <c:pt idx="102">
                  <c:v>705409</c:v>
                </c:pt>
                <c:pt idx="103">
                  <c:v>741548</c:v>
                </c:pt>
                <c:pt idx="104">
                  <c:v>775015</c:v>
                </c:pt>
                <c:pt idx="105">
                  <c:v>811575</c:v>
                </c:pt>
                <c:pt idx="106">
                  <c:v>847573</c:v>
                </c:pt>
                <c:pt idx="107">
                  <c:v>875904</c:v>
                </c:pt>
                <c:pt idx="108">
                  <c:v>885682</c:v>
                </c:pt>
                <c:pt idx="109">
                  <c:v>893453</c:v>
                </c:pt>
                <c:pt idx="110">
                  <c:v>914379</c:v>
                </c:pt>
                <c:pt idx="111">
                  <c:v>934541</c:v>
                </c:pt>
                <c:pt idx="112">
                  <c:v>952123</c:v>
                </c:pt>
                <c:pt idx="113">
                  <c:v>972090</c:v>
                </c:pt>
                <c:pt idx="114">
                  <c:v>986441</c:v>
                </c:pt>
                <c:pt idx="115">
                  <c:v>992546</c:v>
                </c:pt>
                <c:pt idx="116">
                  <c:v>996542</c:v>
                </c:pt>
                <c:pt idx="117">
                  <c:v>1007688</c:v>
                </c:pt>
                <c:pt idx="118">
                  <c:v>1020759</c:v>
                </c:pt>
                <c:pt idx="119">
                  <c:v>1034720</c:v>
                </c:pt>
                <c:pt idx="120">
                  <c:v>1049517</c:v>
                </c:pt>
                <c:pt idx="121">
                  <c:v>1059449</c:v>
                </c:pt>
                <c:pt idx="122">
                  <c:v>1063024</c:v>
                </c:pt>
                <c:pt idx="123">
                  <c:v>1065607</c:v>
                </c:pt>
                <c:pt idx="124">
                  <c:v>1073327</c:v>
                </c:pt>
                <c:pt idx="125">
                  <c:v>1083138</c:v>
                </c:pt>
                <c:pt idx="126">
                  <c:v>1093619</c:v>
                </c:pt>
                <c:pt idx="127">
                  <c:v>1104741</c:v>
                </c:pt>
                <c:pt idx="128">
                  <c:v>1113195</c:v>
                </c:pt>
                <c:pt idx="129">
                  <c:v>1115679</c:v>
                </c:pt>
                <c:pt idx="130">
                  <c:v>1117445</c:v>
                </c:pt>
                <c:pt idx="131">
                  <c:v>1124531</c:v>
                </c:pt>
                <c:pt idx="132">
                  <c:v>1133092</c:v>
                </c:pt>
                <c:pt idx="133">
                  <c:v>1141206</c:v>
                </c:pt>
                <c:pt idx="134">
                  <c:v>1149249</c:v>
                </c:pt>
                <c:pt idx="135">
                  <c:v>1154591</c:v>
                </c:pt>
                <c:pt idx="136">
                  <c:v>1156466</c:v>
                </c:pt>
                <c:pt idx="137">
                  <c:v>1157866</c:v>
                </c:pt>
                <c:pt idx="138">
                  <c:v>1162824</c:v>
                </c:pt>
                <c:pt idx="139">
                  <c:v>1171649</c:v>
                </c:pt>
                <c:pt idx="140">
                  <c:v>1180620</c:v>
                </c:pt>
                <c:pt idx="141">
                  <c:v>1196553</c:v>
                </c:pt>
                <c:pt idx="142">
                  <c:v>1210735</c:v>
                </c:pt>
                <c:pt idx="143">
                  <c:v>1216915</c:v>
                </c:pt>
                <c:pt idx="144">
                  <c:v>1222357</c:v>
                </c:pt>
                <c:pt idx="145">
                  <c:v>1239624</c:v>
                </c:pt>
                <c:pt idx="146">
                  <c:v>1256372</c:v>
                </c:pt>
                <c:pt idx="147">
                  <c:v>1275699</c:v>
                </c:pt>
                <c:pt idx="148">
                  <c:v>1296371</c:v>
                </c:pt>
                <c:pt idx="149">
                  <c:v>1314133</c:v>
                </c:pt>
                <c:pt idx="150">
                  <c:v>1319971</c:v>
                </c:pt>
                <c:pt idx="151">
                  <c:v>1325644</c:v>
                </c:pt>
                <c:pt idx="152">
                  <c:v>1340905</c:v>
                </c:pt>
                <c:pt idx="153">
                  <c:v>1356775</c:v>
                </c:pt>
                <c:pt idx="154">
                  <c:v>1372490</c:v>
                </c:pt>
                <c:pt idx="155">
                  <c:v>1389405</c:v>
                </c:pt>
                <c:pt idx="156">
                  <c:v>1403590</c:v>
                </c:pt>
                <c:pt idx="157">
                  <c:v>1408126</c:v>
                </c:pt>
                <c:pt idx="158">
                  <c:v>1411011</c:v>
                </c:pt>
                <c:pt idx="159">
                  <c:v>1423315</c:v>
                </c:pt>
                <c:pt idx="160">
                  <c:v>1436444</c:v>
                </c:pt>
                <c:pt idx="161">
                  <c:v>1449794</c:v>
                </c:pt>
                <c:pt idx="162">
                  <c:v>1463654</c:v>
                </c:pt>
                <c:pt idx="163">
                  <c:v>1474828</c:v>
                </c:pt>
                <c:pt idx="164">
                  <c:v>1477915</c:v>
                </c:pt>
                <c:pt idx="165">
                  <c:v>1479641</c:v>
                </c:pt>
                <c:pt idx="166">
                  <c:v>1490106</c:v>
                </c:pt>
                <c:pt idx="167">
                  <c:v>1501604</c:v>
                </c:pt>
                <c:pt idx="168">
                  <c:v>1512787</c:v>
                </c:pt>
                <c:pt idx="169">
                  <c:v>1523605</c:v>
                </c:pt>
                <c:pt idx="170">
                  <c:v>1531636</c:v>
                </c:pt>
                <c:pt idx="171">
                  <c:v>1533982</c:v>
                </c:pt>
                <c:pt idx="172">
                  <c:v>1535625</c:v>
                </c:pt>
                <c:pt idx="173">
                  <c:v>1543660</c:v>
                </c:pt>
                <c:pt idx="174">
                  <c:v>1553239</c:v>
                </c:pt>
                <c:pt idx="175">
                  <c:v>1562555</c:v>
                </c:pt>
                <c:pt idx="176">
                  <c:v>1571719</c:v>
                </c:pt>
                <c:pt idx="177">
                  <c:v>1578402</c:v>
                </c:pt>
                <c:pt idx="178">
                  <c:v>1580448</c:v>
                </c:pt>
                <c:pt idx="179">
                  <c:v>1581798</c:v>
                </c:pt>
                <c:pt idx="180">
                  <c:v>1589003</c:v>
                </c:pt>
                <c:pt idx="181">
                  <c:v>1597706</c:v>
                </c:pt>
                <c:pt idx="182">
                  <c:v>1606038</c:v>
                </c:pt>
                <c:pt idx="183">
                  <c:v>1614953</c:v>
                </c:pt>
                <c:pt idx="184">
                  <c:v>1621523</c:v>
                </c:pt>
                <c:pt idx="185">
                  <c:v>1622991</c:v>
                </c:pt>
                <c:pt idx="186">
                  <c:v>1623836</c:v>
                </c:pt>
                <c:pt idx="187">
                  <c:v>1624733</c:v>
                </c:pt>
                <c:pt idx="188">
                  <c:v>1625734</c:v>
                </c:pt>
                <c:pt idx="189">
                  <c:v>1632568</c:v>
                </c:pt>
                <c:pt idx="190">
                  <c:v>1639297</c:v>
                </c:pt>
                <c:pt idx="191">
                  <c:v>1644254</c:v>
                </c:pt>
                <c:pt idx="192">
                  <c:v>1645250</c:v>
                </c:pt>
                <c:pt idx="193">
                  <c:v>1646057</c:v>
                </c:pt>
                <c:pt idx="194">
                  <c:v>1651144</c:v>
                </c:pt>
                <c:pt idx="195">
                  <c:v>1656750</c:v>
                </c:pt>
                <c:pt idx="196">
                  <c:v>1662322</c:v>
                </c:pt>
                <c:pt idx="197">
                  <c:v>1667899</c:v>
                </c:pt>
                <c:pt idx="198">
                  <c:v>1671768</c:v>
                </c:pt>
                <c:pt idx="199">
                  <c:v>1672649</c:v>
                </c:pt>
                <c:pt idx="200">
                  <c:v>1673268</c:v>
                </c:pt>
                <c:pt idx="201">
                  <c:v>1676801</c:v>
                </c:pt>
                <c:pt idx="202">
                  <c:v>1680869</c:v>
                </c:pt>
                <c:pt idx="203">
                  <c:v>1684822</c:v>
                </c:pt>
                <c:pt idx="204">
                  <c:v>1688235</c:v>
                </c:pt>
                <c:pt idx="205">
                  <c:v>1690632</c:v>
                </c:pt>
                <c:pt idx="206">
                  <c:v>1691306</c:v>
                </c:pt>
                <c:pt idx="207">
                  <c:v>1691634</c:v>
                </c:pt>
                <c:pt idx="208">
                  <c:v>1694150</c:v>
                </c:pt>
                <c:pt idx="209">
                  <c:v>1697025</c:v>
                </c:pt>
                <c:pt idx="210">
                  <c:v>1699828</c:v>
                </c:pt>
                <c:pt idx="211">
                  <c:v>1702409</c:v>
                </c:pt>
                <c:pt idx="212">
                  <c:v>1704355</c:v>
                </c:pt>
                <c:pt idx="213">
                  <c:v>1704913</c:v>
                </c:pt>
                <c:pt idx="214">
                  <c:v>1705215</c:v>
                </c:pt>
                <c:pt idx="215">
                  <c:v>1706994</c:v>
                </c:pt>
                <c:pt idx="216">
                  <c:v>1709130</c:v>
                </c:pt>
                <c:pt idx="217">
                  <c:v>1711105</c:v>
                </c:pt>
                <c:pt idx="218">
                  <c:v>1713084</c:v>
                </c:pt>
                <c:pt idx="219">
                  <c:v>1714710</c:v>
                </c:pt>
                <c:pt idx="220">
                  <c:v>1715227</c:v>
                </c:pt>
                <c:pt idx="221">
                  <c:v>1715554</c:v>
                </c:pt>
                <c:pt idx="222">
                  <c:v>1717211</c:v>
                </c:pt>
                <c:pt idx="223">
                  <c:v>1719146</c:v>
                </c:pt>
                <c:pt idx="224">
                  <c:v>1721017</c:v>
                </c:pt>
                <c:pt idx="225">
                  <c:v>1722812</c:v>
                </c:pt>
                <c:pt idx="226">
                  <c:v>1724348</c:v>
                </c:pt>
                <c:pt idx="227">
                  <c:v>1724664</c:v>
                </c:pt>
                <c:pt idx="228">
                  <c:v>1724876</c:v>
                </c:pt>
                <c:pt idx="229">
                  <c:v>1726168</c:v>
                </c:pt>
                <c:pt idx="230">
                  <c:v>1727468</c:v>
                </c:pt>
                <c:pt idx="231">
                  <c:v>1729162</c:v>
                </c:pt>
                <c:pt idx="232">
                  <c:v>1730889</c:v>
                </c:pt>
                <c:pt idx="233">
                  <c:v>1732375</c:v>
                </c:pt>
                <c:pt idx="234">
                  <c:v>1732785</c:v>
                </c:pt>
                <c:pt idx="235">
                  <c:v>1733028</c:v>
                </c:pt>
                <c:pt idx="236">
                  <c:v>1734479</c:v>
                </c:pt>
                <c:pt idx="237">
                  <c:v>1735905</c:v>
                </c:pt>
                <c:pt idx="238">
                  <c:v>1737299</c:v>
                </c:pt>
                <c:pt idx="239">
                  <c:v>1738441</c:v>
                </c:pt>
                <c:pt idx="240">
                  <c:v>1739352</c:v>
                </c:pt>
                <c:pt idx="241">
                  <c:v>1739564</c:v>
                </c:pt>
                <c:pt idx="242">
                  <c:v>1739706</c:v>
                </c:pt>
                <c:pt idx="243">
                  <c:v>1740562</c:v>
                </c:pt>
                <c:pt idx="244">
                  <c:v>1741403</c:v>
                </c:pt>
                <c:pt idx="245">
                  <c:v>1742082</c:v>
                </c:pt>
                <c:pt idx="246">
                  <c:v>1742820</c:v>
                </c:pt>
                <c:pt idx="247">
                  <c:v>1743431</c:v>
                </c:pt>
                <c:pt idx="248">
                  <c:v>1743542</c:v>
                </c:pt>
                <c:pt idx="249">
                  <c:v>1743628</c:v>
                </c:pt>
                <c:pt idx="250">
                  <c:v>1744197</c:v>
                </c:pt>
                <c:pt idx="251">
                  <c:v>1744757</c:v>
                </c:pt>
                <c:pt idx="252">
                  <c:v>1745320</c:v>
                </c:pt>
                <c:pt idx="253">
                  <c:v>1745920</c:v>
                </c:pt>
                <c:pt idx="254">
                  <c:v>1746498</c:v>
                </c:pt>
                <c:pt idx="255">
                  <c:v>1746605</c:v>
                </c:pt>
                <c:pt idx="256">
                  <c:v>1746653</c:v>
                </c:pt>
                <c:pt idx="257">
                  <c:v>1747251</c:v>
                </c:pt>
                <c:pt idx="258">
                  <c:v>1747849</c:v>
                </c:pt>
                <c:pt idx="259">
                  <c:v>1748357</c:v>
                </c:pt>
                <c:pt idx="260">
                  <c:v>1748873</c:v>
                </c:pt>
                <c:pt idx="261">
                  <c:v>1749398</c:v>
                </c:pt>
                <c:pt idx="262">
                  <c:v>1749500</c:v>
                </c:pt>
                <c:pt idx="263">
                  <c:v>1749539</c:v>
                </c:pt>
                <c:pt idx="264">
                  <c:v>1750022</c:v>
                </c:pt>
                <c:pt idx="265">
                  <c:v>1750516</c:v>
                </c:pt>
                <c:pt idx="266">
                  <c:v>1750962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16–29</c:v>
                </c:pt>
              </c:strCache>
            </c:strRef>
          </c:tx>
          <c:spPr>
            <a:ln w="28575" cap="rnd">
              <a:solidFill>
                <a:srgbClr val="FFFFFF">
                  <a:lumMod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List1!$E$3:$JK$3</c:f>
              <c:numCache>
                <c:formatCode>General</c:formatCode>
                <c:ptCount val="267"/>
                <c:pt idx="0">
                  <c:v>1256</c:v>
                </c:pt>
                <c:pt idx="1">
                  <c:v>1407</c:v>
                </c:pt>
                <c:pt idx="2">
                  <c:v>1429</c:v>
                </c:pt>
                <c:pt idx="3">
                  <c:v>1584</c:v>
                </c:pt>
                <c:pt idx="4">
                  <c:v>1686</c:v>
                </c:pt>
                <c:pt idx="5">
                  <c:v>2051</c:v>
                </c:pt>
                <c:pt idx="6">
                  <c:v>2541</c:v>
                </c:pt>
                <c:pt idx="7">
                  <c:v>3176</c:v>
                </c:pt>
                <c:pt idx="8">
                  <c:v>4033</c:v>
                </c:pt>
                <c:pt idx="9">
                  <c:v>5015</c:v>
                </c:pt>
                <c:pt idx="10">
                  <c:v>5167</c:v>
                </c:pt>
                <c:pt idx="11">
                  <c:v>5318</c:v>
                </c:pt>
                <c:pt idx="12">
                  <c:v>6371</c:v>
                </c:pt>
                <c:pt idx="13">
                  <c:v>7514</c:v>
                </c:pt>
                <c:pt idx="14">
                  <c:v>8542</c:v>
                </c:pt>
                <c:pt idx="15">
                  <c:v>9655</c:v>
                </c:pt>
                <c:pt idx="16">
                  <c:v>10660</c:v>
                </c:pt>
                <c:pt idx="17">
                  <c:v>10799</c:v>
                </c:pt>
                <c:pt idx="18">
                  <c:v>10992</c:v>
                </c:pt>
                <c:pt idx="19">
                  <c:v>11788</c:v>
                </c:pt>
                <c:pt idx="20">
                  <c:v>12541</c:v>
                </c:pt>
                <c:pt idx="21">
                  <c:v>13333</c:v>
                </c:pt>
                <c:pt idx="22">
                  <c:v>14058</c:v>
                </c:pt>
                <c:pt idx="23">
                  <c:v>14633</c:v>
                </c:pt>
                <c:pt idx="24">
                  <c:v>14784</c:v>
                </c:pt>
                <c:pt idx="25">
                  <c:v>14910</c:v>
                </c:pt>
                <c:pt idx="26">
                  <c:v>15565</c:v>
                </c:pt>
                <c:pt idx="27">
                  <c:v>16381</c:v>
                </c:pt>
                <c:pt idx="28">
                  <c:v>17182</c:v>
                </c:pt>
                <c:pt idx="29">
                  <c:v>18077</c:v>
                </c:pt>
                <c:pt idx="30">
                  <c:v>19021</c:v>
                </c:pt>
                <c:pt idx="31">
                  <c:v>19125</c:v>
                </c:pt>
                <c:pt idx="32">
                  <c:v>19244</c:v>
                </c:pt>
                <c:pt idx="33">
                  <c:v>20214</c:v>
                </c:pt>
                <c:pt idx="34">
                  <c:v>21303</c:v>
                </c:pt>
                <c:pt idx="35">
                  <c:v>22332</c:v>
                </c:pt>
                <c:pt idx="36">
                  <c:v>23518</c:v>
                </c:pt>
                <c:pt idx="37">
                  <c:v>24529</c:v>
                </c:pt>
                <c:pt idx="38">
                  <c:v>24651</c:v>
                </c:pt>
                <c:pt idx="39">
                  <c:v>24793</c:v>
                </c:pt>
                <c:pt idx="40">
                  <c:v>25633</c:v>
                </c:pt>
                <c:pt idx="41">
                  <c:v>26349</c:v>
                </c:pt>
                <c:pt idx="42">
                  <c:v>27051</c:v>
                </c:pt>
                <c:pt idx="43">
                  <c:v>27869</c:v>
                </c:pt>
                <c:pt idx="44">
                  <c:v>28663</c:v>
                </c:pt>
                <c:pt idx="45">
                  <c:v>28807</c:v>
                </c:pt>
                <c:pt idx="46">
                  <c:v>28843</c:v>
                </c:pt>
                <c:pt idx="47">
                  <c:v>29455</c:v>
                </c:pt>
                <c:pt idx="48">
                  <c:v>30156</c:v>
                </c:pt>
                <c:pt idx="49">
                  <c:v>30844</c:v>
                </c:pt>
                <c:pt idx="50">
                  <c:v>31465</c:v>
                </c:pt>
                <c:pt idx="51">
                  <c:v>32182</c:v>
                </c:pt>
                <c:pt idx="52">
                  <c:v>32276</c:v>
                </c:pt>
                <c:pt idx="53">
                  <c:v>32304</c:v>
                </c:pt>
                <c:pt idx="54">
                  <c:v>32916</c:v>
                </c:pt>
                <c:pt idx="55">
                  <c:v>33636</c:v>
                </c:pt>
                <c:pt idx="56">
                  <c:v>34405</c:v>
                </c:pt>
                <c:pt idx="57">
                  <c:v>35283</c:v>
                </c:pt>
                <c:pt idx="58">
                  <c:v>36206</c:v>
                </c:pt>
                <c:pt idx="59">
                  <c:v>36349</c:v>
                </c:pt>
                <c:pt idx="60">
                  <c:v>36450</c:v>
                </c:pt>
                <c:pt idx="61">
                  <c:v>37220</c:v>
                </c:pt>
                <c:pt idx="62">
                  <c:v>38157</c:v>
                </c:pt>
                <c:pt idx="63">
                  <c:v>39222</c:v>
                </c:pt>
                <c:pt idx="64">
                  <c:v>40084</c:v>
                </c:pt>
                <c:pt idx="65">
                  <c:v>41049</c:v>
                </c:pt>
                <c:pt idx="66">
                  <c:v>41409</c:v>
                </c:pt>
                <c:pt idx="67">
                  <c:v>41797</c:v>
                </c:pt>
                <c:pt idx="68">
                  <c:v>42688</c:v>
                </c:pt>
                <c:pt idx="69">
                  <c:v>43838</c:v>
                </c:pt>
                <c:pt idx="70">
                  <c:v>45223</c:v>
                </c:pt>
                <c:pt idx="71">
                  <c:v>46788</c:v>
                </c:pt>
                <c:pt idx="72">
                  <c:v>48272</c:v>
                </c:pt>
                <c:pt idx="73">
                  <c:v>48714</c:v>
                </c:pt>
                <c:pt idx="74">
                  <c:v>49082</c:v>
                </c:pt>
                <c:pt idx="75">
                  <c:v>50368</c:v>
                </c:pt>
                <c:pt idx="76">
                  <c:v>51796</c:v>
                </c:pt>
                <c:pt idx="77">
                  <c:v>53187</c:v>
                </c:pt>
                <c:pt idx="78">
                  <c:v>54516</c:v>
                </c:pt>
                <c:pt idx="79">
                  <c:v>56184</c:v>
                </c:pt>
                <c:pt idx="80">
                  <c:v>56766</c:v>
                </c:pt>
                <c:pt idx="81">
                  <c:v>57054</c:v>
                </c:pt>
                <c:pt idx="82">
                  <c:v>58065</c:v>
                </c:pt>
                <c:pt idx="83">
                  <c:v>59286</c:v>
                </c:pt>
                <c:pt idx="84">
                  <c:v>60538</c:v>
                </c:pt>
                <c:pt idx="85">
                  <c:v>61850</c:v>
                </c:pt>
                <c:pt idx="86">
                  <c:v>63468</c:v>
                </c:pt>
                <c:pt idx="87">
                  <c:v>63842</c:v>
                </c:pt>
                <c:pt idx="88">
                  <c:v>64136</c:v>
                </c:pt>
                <c:pt idx="89">
                  <c:v>65229</c:v>
                </c:pt>
                <c:pt idx="90">
                  <c:v>66695</c:v>
                </c:pt>
                <c:pt idx="91">
                  <c:v>68372</c:v>
                </c:pt>
                <c:pt idx="92">
                  <c:v>70244</c:v>
                </c:pt>
                <c:pt idx="93">
                  <c:v>70823</c:v>
                </c:pt>
                <c:pt idx="94">
                  <c:v>71328</c:v>
                </c:pt>
                <c:pt idx="95">
                  <c:v>71636</c:v>
                </c:pt>
                <c:pt idx="96">
                  <c:v>71945</c:v>
                </c:pt>
                <c:pt idx="97">
                  <c:v>73589</c:v>
                </c:pt>
                <c:pt idx="98">
                  <c:v>74897</c:v>
                </c:pt>
                <c:pt idx="99">
                  <c:v>76863</c:v>
                </c:pt>
                <c:pt idx="100">
                  <c:v>79397</c:v>
                </c:pt>
                <c:pt idx="101">
                  <c:v>80264</c:v>
                </c:pt>
                <c:pt idx="102">
                  <c:v>80873</c:v>
                </c:pt>
                <c:pt idx="103">
                  <c:v>82383</c:v>
                </c:pt>
                <c:pt idx="104">
                  <c:v>83914</c:v>
                </c:pt>
                <c:pt idx="105">
                  <c:v>85431</c:v>
                </c:pt>
                <c:pt idx="106">
                  <c:v>87459</c:v>
                </c:pt>
                <c:pt idx="107">
                  <c:v>89788</c:v>
                </c:pt>
                <c:pt idx="108">
                  <c:v>90703</c:v>
                </c:pt>
                <c:pt idx="109">
                  <c:v>91458</c:v>
                </c:pt>
                <c:pt idx="110">
                  <c:v>93282</c:v>
                </c:pt>
                <c:pt idx="111">
                  <c:v>94962</c:v>
                </c:pt>
                <c:pt idx="112">
                  <c:v>96732</c:v>
                </c:pt>
                <c:pt idx="113">
                  <c:v>98915</c:v>
                </c:pt>
                <c:pt idx="114">
                  <c:v>101508</c:v>
                </c:pt>
                <c:pt idx="115">
                  <c:v>102527</c:v>
                </c:pt>
                <c:pt idx="116">
                  <c:v>103134</c:v>
                </c:pt>
                <c:pt idx="117">
                  <c:v>104586</c:v>
                </c:pt>
                <c:pt idx="118">
                  <c:v>105939</c:v>
                </c:pt>
                <c:pt idx="119">
                  <c:v>107569</c:v>
                </c:pt>
                <c:pt idx="120">
                  <c:v>109266</c:v>
                </c:pt>
                <c:pt idx="121">
                  <c:v>111294</c:v>
                </c:pt>
                <c:pt idx="122">
                  <c:v>111795</c:v>
                </c:pt>
                <c:pt idx="123">
                  <c:v>112300</c:v>
                </c:pt>
                <c:pt idx="124">
                  <c:v>113619</c:v>
                </c:pt>
                <c:pt idx="125">
                  <c:v>115054</c:v>
                </c:pt>
                <c:pt idx="126">
                  <c:v>116732</c:v>
                </c:pt>
                <c:pt idx="127">
                  <c:v>118547</c:v>
                </c:pt>
                <c:pt idx="128">
                  <c:v>120922</c:v>
                </c:pt>
                <c:pt idx="129">
                  <c:v>121746</c:v>
                </c:pt>
                <c:pt idx="130">
                  <c:v>122398</c:v>
                </c:pt>
                <c:pt idx="131">
                  <c:v>124085</c:v>
                </c:pt>
                <c:pt idx="132">
                  <c:v>125887</c:v>
                </c:pt>
                <c:pt idx="133">
                  <c:v>127733</c:v>
                </c:pt>
                <c:pt idx="134">
                  <c:v>129855</c:v>
                </c:pt>
                <c:pt idx="135">
                  <c:v>131871</c:v>
                </c:pt>
                <c:pt idx="136">
                  <c:v>132940</c:v>
                </c:pt>
                <c:pt idx="137">
                  <c:v>133568</c:v>
                </c:pt>
                <c:pt idx="138">
                  <c:v>135096</c:v>
                </c:pt>
                <c:pt idx="139">
                  <c:v>136921</c:v>
                </c:pt>
                <c:pt idx="140">
                  <c:v>138761</c:v>
                </c:pt>
                <c:pt idx="141">
                  <c:v>141184</c:v>
                </c:pt>
                <c:pt idx="142">
                  <c:v>143829</c:v>
                </c:pt>
                <c:pt idx="143">
                  <c:v>144835</c:v>
                </c:pt>
                <c:pt idx="144">
                  <c:v>145622</c:v>
                </c:pt>
                <c:pt idx="145">
                  <c:v>147537</c:v>
                </c:pt>
                <c:pt idx="146">
                  <c:v>149607</c:v>
                </c:pt>
                <c:pt idx="147">
                  <c:v>152203</c:v>
                </c:pt>
                <c:pt idx="148">
                  <c:v>155143</c:v>
                </c:pt>
                <c:pt idx="149">
                  <c:v>158565</c:v>
                </c:pt>
                <c:pt idx="150">
                  <c:v>159875</c:v>
                </c:pt>
                <c:pt idx="151">
                  <c:v>160927</c:v>
                </c:pt>
                <c:pt idx="152">
                  <c:v>163880</c:v>
                </c:pt>
                <c:pt idx="153">
                  <c:v>167084</c:v>
                </c:pt>
                <c:pt idx="154">
                  <c:v>170572</c:v>
                </c:pt>
                <c:pt idx="155">
                  <c:v>174309</c:v>
                </c:pt>
                <c:pt idx="156">
                  <c:v>181200</c:v>
                </c:pt>
                <c:pt idx="157">
                  <c:v>185395</c:v>
                </c:pt>
                <c:pt idx="158">
                  <c:v>189823</c:v>
                </c:pt>
                <c:pt idx="159">
                  <c:v>200188</c:v>
                </c:pt>
                <c:pt idx="160">
                  <c:v>214006</c:v>
                </c:pt>
                <c:pt idx="161">
                  <c:v>228891</c:v>
                </c:pt>
                <c:pt idx="162">
                  <c:v>244748</c:v>
                </c:pt>
                <c:pt idx="163">
                  <c:v>259640</c:v>
                </c:pt>
                <c:pt idx="164">
                  <c:v>269472</c:v>
                </c:pt>
                <c:pt idx="165">
                  <c:v>278958</c:v>
                </c:pt>
                <c:pt idx="166">
                  <c:v>294797</c:v>
                </c:pt>
                <c:pt idx="167">
                  <c:v>313450</c:v>
                </c:pt>
                <c:pt idx="168">
                  <c:v>333291</c:v>
                </c:pt>
                <c:pt idx="169">
                  <c:v>352423</c:v>
                </c:pt>
                <c:pt idx="170">
                  <c:v>373570</c:v>
                </c:pt>
                <c:pt idx="171">
                  <c:v>385588</c:v>
                </c:pt>
                <c:pt idx="172">
                  <c:v>396438</c:v>
                </c:pt>
                <c:pt idx="173">
                  <c:v>414153</c:v>
                </c:pt>
                <c:pt idx="174">
                  <c:v>432306</c:v>
                </c:pt>
                <c:pt idx="175">
                  <c:v>448905</c:v>
                </c:pt>
                <c:pt idx="176">
                  <c:v>464914</c:v>
                </c:pt>
                <c:pt idx="177">
                  <c:v>480879</c:v>
                </c:pt>
                <c:pt idx="178">
                  <c:v>490612</c:v>
                </c:pt>
                <c:pt idx="179">
                  <c:v>498971</c:v>
                </c:pt>
                <c:pt idx="180">
                  <c:v>515941</c:v>
                </c:pt>
                <c:pt idx="181">
                  <c:v>532668</c:v>
                </c:pt>
                <c:pt idx="182">
                  <c:v>549278</c:v>
                </c:pt>
                <c:pt idx="183">
                  <c:v>563088</c:v>
                </c:pt>
                <c:pt idx="184">
                  <c:v>577034</c:v>
                </c:pt>
                <c:pt idx="185">
                  <c:v>581260</c:v>
                </c:pt>
                <c:pt idx="186">
                  <c:v>585577</c:v>
                </c:pt>
                <c:pt idx="187">
                  <c:v>590024</c:v>
                </c:pt>
                <c:pt idx="188">
                  <c:v>593324</c:v>
                </c:pt>
                <c:pt idx="189">
                  <c:v>606370</c:v>
                </c:pt>
                <c:pt idx="190">
                  <c:v>618577</c:v>
                </c:pt>
                <c:pt idx="191">
                  <c:v>630898</c:v>
                </c:pt>
                <c:pt idx="192">
                  <c:v>636094</c:v>
                </c:pt>
                <c:pt idx="193">
                  <c:v>640484</c:v>
                </c:pt>
                <c:pt idx="194">
                  <c:v>655568</c:v>
                </c:pt>
                <c:pt idx="195">
                  <c:v>669134</c:v>
                </c:pt>
                <c:pt idx="196">
                  <c:v>682351</c:v>
                </c:pt>
                <c:pt idx="197">
                  <c:v>695775</c:v>
                </c:pt>
                <c:pt idx="198">
                  <c:v>712348</c:v>
                </c:pt>
                <c:pt idx="199">
                  <c:v>719220</c:v>
                </c:pt>
                <c:pt idx="200">
                  <c:v>726893</c:v>
                </c:pt>
                <c:pt idx="201">
                  <c:v>745592</c:v>
                </c:pt>
                <c:pt idx="202">
                  <c:v>765316</c:v>
                </c:pt>
                <c:pt idx="203">
                  <c:v>786771</c:v>
                </c:pt>
                <c:pt idx="204">
                  <c:v>808327</c:v>
                </c:pt>
                <c:pt idx="205">
                  <c:v>828910</c:v>
                </c:pt>
                <c:pt idx="206">
                  <c:v>840069</c:v>
                </c:pt>
                <c:pt idx="207">
                  <c:v>851185</c:v>
                </c:pt>
                <c:pt idx="208">
                  <c:v>874955</c:v>
                </c:pt>
                <c:pt idx="209">
                  <c:v>897802</c:v>
                </c:pt>
                <c:pt idx="210">
                  <c:v>920917</c:v>
                </c:pt>
                <c:pt idx="211">
                  <c:v>942497</c:v>
                </c:pt>
                <c:pt idx="212">
                  <c:v>965262</c:v>
                </c:pt>
                <c:pt idx="213">
                  <c:v>977435</c:v>
                </c:pt>
                <c:pt idx="214">
                  <c:v>988098</c:v>
                </c:pt>
                <c:pt idx="215">
                  <c:v>1010789</c:v>
                </c:pt>
                <c:pt idx="216">
                  <c:v>1031418</c:v>
                </c:pt>
                <c:pt idx="217">
                  <c:v>1050311</c:v>
                </c:pt>
                <c:pt idx="218">
                  <c:v>1069743</c:v>
                </c:pt>
                <c:pt idx="219">
                  <c:v>1090160</c:v>
                </c:pt>
                <c:pt idx="220">
                  <c:v>1099876</c:v>
                </c:pt>
                <c:pt idx="221">
                  <c:v>1108649</c:v>
                </c:pt>
                <c:pt idx="222">
                  <c:v>1131490</c:v>
                </c:pt>
                <c:pt idx="223">
                  <c:v>1150314</c:v>
                </c:pt>
                <c:pt idx="224">
                  <c:v>1169902</c:v>
                </c:pt>
                <c:pt idx="225">
                  <c:v>1185847</c:v>
                </c:pt>
                <c:pt idx="226">
                  <c:v>1202629</c:v>
                </c:pt>
                <c:pt idx="227">
                  <c:v>1207751</c:v>
                </c:pt>
                <c:pt idx="228">
                  <c:v>1212980</c:v>
                </c:pt>
                <c:pt idx="229">
                  <c:v>1228411</c:v>
                </c:pt>
                <c:pt idx="230">
                  <c:v>1239920</c:v>
                </c:pt>
                <c:pt idx="231">
                  <c:v>1255440</c:v>
                </c:pt>
                <c:pt idx="232">
                  <c:v>1269569</c:v>
                </c:pt>
                <c:pt idx="233">
                  <c:v>1284533</c:v>
                </c:pt>
                <c:pt idx="234">
                  <c:v>1289876</c:v>
                </c:pt>
                <c:pt idx="235">
                  <c:v>1294746</c:v>
                </c:pt>
                <c:pt idx="236">
                  <c:v>1311842</c:v>
                </c:pt>
                <c:pt idx="237">
                  <c:v>1324796</c:v>
                </c:pt>
                <c:pt idx="238">
                  <c:v>1335787</c:v>
                </c:pt>
                <c:pt idx="239">
                  <c:v>1345349</c:v>
                </c:pt>
                <c:pt idx="240">
                  <c:v>1355456</c:v>
                </c:pt>
                <c:pt idx="241">
                  <c:v>1358493</c:v>
                </c:pt>
                <c:pt idx="242">
                  <c:v>1361401</c:v>
                </c:pt>
                <c:pt idx="243">
                  <c:v>1370205</c:v>
                </c:pt>
                <c:pt idx="244">
                  <c:v>1377342</c:v>
                </c:pt>
                <c:pt idx="245">
                  <c:v>1382416</c:v>
                </c:pt>
                <c:pt idx="246">
                  <c:v>1387700</c:v>
                </c:pt>
                <c:pt idx="247">
                  <c:v>1394378</c:v>
                </c:pt>
                <c:pt idx="248">
                  <c:v>1396049</c:v>
                </c:pt>
                <c:pt idx="249">
                  <c:v>1397578</c:v>
                </c:pt>
                <c:pt idx="250">
                  <c:v>1403253</c:v>
                </c:pt>
                <c:pt idx="251">
                  <c:v>1407472</c:v>
                </c:pt>
                <c:pt idx="252">
                  <c:v>1411773</c:v>
                </c:pt>
                <c:pt idx="253">
                  <c:v>1415728</c:v>
                </c:pt>
                <c:pt idx="254">
                  <c:v>1420810</c:v>
                </c:pt>
                <c:pt idx="255">
                  <c:v>1421993</c:v>
                </c:pt>
                <c:pt idx="256">
                  <c:v>1422744</c:v>
                </c:pt>
                <c:pt idx="257">
                  <c:v>1427104</c:v>
                </c:pt>
                <c:pt idx="258">
                  <c:v>1430649</c:v>
                </c:pt>
                <c:pt idx="259">
                  <c:v>1433952</c:v>
                </c:pt>
                <c:pt idx="260">
                  <c:v>1437074</c:v>
                </c:pt>
                <c:pt idx="261">
                  <c:v>1441196</c:v>
                </c:pt>
                <c:pt idx="262">
                  <c:v>1442271</c:v>
                </c:pt>
                <c:pt idx="263">
                  <c:v>1443010</c:v>
                </c:pt>
                <c:pt idx="264">
                  <c:v>1446186</c:v>
                </c:pt>
                <c:pt idx="265">
                  <c:v>1448980</c:v>
                </c:pt>
                <c:pt idx="266">
                  <c:v>1450999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40–44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List1!$E$4:$JK$4</c:f>
              <c:numCache>
                <c:formatCode>General</c:formatCode>
                <c:ptCount val="267"/>
                <c:pt idx="0">
                  <c:v>1383</c:v>
                </c:pt>
                <c:pt idx="1">
                  <c:v>1538</c:v>
                </c:pt>
                <c:pt idx="2">
                  <c:v>1585</c:v>
                </c:pt>
                <c:pt idx="3">
                  <c:v>1787</c:v>
                </c:pt>
                <c:pt idx="4">
                  <c:v>1937</c:v>
                </c:pt>
                <c:pt idx="5">
                  <c:v>2455</c:v>
                </c:pt>
                <c:pt idx="6">
                  <c:v>3094</c:v>
                </c:pt>
                <c:pt idx="7">
                  <c:v>3930</c:v>
                </c:pt>
                <c:pt idx="8">
                  <c:v>4921</c:v>
                </c:pt>
                <c:pt idx="9">
                  <c:v>6201</c:v>
                </c:pt>
                <c:pt idx="10">
                  <c:v>6408</c:v>
                </c:pt>
                <c:pt idx="11">
                  <c:v>6616</c:v>
                </c:pt>
                <c:pt idx="12">
                  <c:v>7943</c:v>
                </c:pt>
                <c:pt idx="13">
                  <c:v>9518</c:v>
                </c:pt>
                <c:pt idx="14">
                  <c:v>10984</c:v>
                </c:pt>
                <c:pt idx="15">
                  <c:v>12573</c:v>
                </c:pt>
                <c:pt idx="16">
                  <c:v>13991</c:v>
                </c:pt>
                <c:pt idx="17">
                  <c:v>14202</c:v>
                </c:pt>
                <c:pt idx="18">
                  <c:v>14369</c:v>
                </c:pt>
                <c:pt idx="19">
                  <c:v>15583</c:v>
                </c:pt>
                <c:pt idx="20">
                  <c:v>16746</c:v>
                </c:pt>
                <c:pt idx="21">
                  <c:v>17837</c:v>
                </c:pt>
                <c:pt idx="22">
                  <c:v>18931</c:v>
                </c:pt>
                <c:pt idx="23">
                  <c:v>19795</c:v>
                </c:pt>
                <c:pt idx="24">
                  <c:v>20006</c:v>
                </c:pt>
                <c:pt idx="25">
                  <c:v>20172</c:v>
                </c:pt>
                <c:pt idx="26">
                  <c:v>21001</c:v>
                </c:pt>
                <c:pt idx="27">
                  <c:v>22002</c:v>
                </c:pt>
                <c:pt idx="28">
                  <c:v>23065</c:v>
                </c:pt>
                <c:pt idx="29">
                  <c:v>24172</c:v>
                </c:pt>
                <c:pt idx="30">
                  <c:v>25470</c:v>
                </c:pt>
                <c:pt idx="31">
                  <c:v>25604</c:v>
                </c:pt>
                <c:pt idx="32">
                  <c:v>25742</c:v>
                </c:pt>
                <c:pt idx="33">
                  <c:v>26974</c:v>
                </c:pt>
                <c:pt idx="34">
                  <c:v>28386</c:v>
                </c:pt>
                <c:pt idx="35">
                  <c:v>29875</c:v>
                </c:pt>
                <c:pt idx="36">
                  <c:v>31488</c:v>
                </c:pt>
                <c:pt idx="37">
                  <c:v>32877</c:v>
                </c:pt>
                <c:pt idx="38">
                  <c:v>33040</c:v>
                </c:pt>
                <c:pt idx="39">
                  <c:v>33162</c:v>
                </c:pt>
                <c:pt idx="40">
                  <c:v>34365</c:v>
                </c:pt>
                <c:pt idx="41">
                  <c:v>35528</c:v>
                </c:pt>
                <c:pt idx="42">
                  <c:v>36681</c:v>
                </c:pt>
                <c:pt idx="43">
                  <c:v>37933</c:v>
                </c:pt>
                <c:pt idx="44">
                  <c:v>39106</c:v>
                </c:pt>
                <c:pt idx="45">
                  <c:v>39270</c:v>
                </c:pt>
                <c:pt idx="46">
                  <c:v>39319</c:v>
                </c:pt>
                <c:pt idx="47">
                  <c:v>40110</c:v>
                </c:pt>
                <c:pt idx="48">
                  <c:v>40895</c:v>
                </c:pt>
                <c:pt idx="49">
                  <c:v>41675</c:v>
                </c:pt>
                <c:pt idx="50">
                  <c:v>42563</c:v>
                </c:pt>
                <c:pt idx="51">
                  <c:v>43414</c:v>
                </c:pt>
                <c:pt idx="52">
                  <c:v>43503</c:v>
                </c:pt>
                <c:pt idx="53">
                  <c:v>43531</c:v>
                </c:pt>
                <c:pt idx="54">
                  <c:v>44178</c:v>
                </c:pt>
                <c:pt idx="55">
                  <c:v>45075</c:v>
                </c:pt>
                <c:pt idx="56">
                  <c:v>45950</c:v>
                </c:pt>
                <c:pt idx="57">
                  <c:v>47021</c:v>
                </c:pt>
                <c:pt idx="58">
                  <c:v>48052</c:v>
                </c:pt>
                <c:pt idx="59">
                  <c:v>48202</c:v>
                </c:pt>
                <c:pt idx="60">
                  <c:v>48325</c:v>
                </c:pt>
                <c:pt idx="61">
                  <c:v>49541</c:v>
                </c:pt>
                <c:pt idx="62">
                  <c:v>51198</c:v>
                </c:pt>
                <c:pt idx="63">
                  <c:v>53083</c:v>
                </c:pt>
                <c:pt idx="64">
                  <c:v>54725</c:v>
                </c:pt>
                <c:pt idx="65">
                  <c:v>56322</c:v>
                </c:pt>
                <c:pt idx="66">
                  <c:v>56878</c:v>
                </c:pt>
                <c:pt idx="67">
                  <c:v>57509</c:v>
                </c:pt>
                <c:pt idx="68">
                  <c:v>58981</c:v>
                </c:pt>
                <c:pt idx="69">
                  <c:v>60823</c:v>
                </c:pt>
                <c:pt idx="70">
                  <c:v>62629</c:v>
                </c:pt>
                <c:pt idx="71">
                  <c:v>64725</c:v>
                </c:pt>
                <c:pt idx="72">
                  <c:v>66947</c:v>
                </c:pt>
                <c:pt idx="73">
                  <c:v>67613</c:v>
                </c:pt>
                <c:pt idx="74">
                  <c:v>68135</c:v>
                </c:pt>
                <c:pt idx="75">
                  <c:v>69691</c:v>
                </c:pt>
                <c:pt idx="76">
                  <c:v>71797</c:v>
                </c:pt>
                <c:pt idx="77">
                  <c:v>73578</c:v>
                </c:pt>
                <c:pt idx="78">
                  <c:v>75355</c:v>
                </c:pt>
                <c:pt idx="79">
                  <c:v>77420</c:v>
                </c:pt>
                <c:pt idx="80">
                  <c:v>78036</c:v>
                </c:pt>
                <c:pt idx="81">
                  <c:v>78321</c:v>
                </c:pt>
                <c:pt idx="82">
                  <c:v>79845</c:v>
                </c:pt>
                <c:pt idx="83">
                  <c:v>81377</c:v>
                </c:pt>
                <c:pt idx="84">
                  <c:v>83144</c:v>
                </c:pt>
                <c:pt idx="85">
                  <c:v>85021</c:v>
                </c:pt>
                <c:pt idx="86">
                  <c:v>87284</c:v>
                </c:pt>
                <c:pt idx="87">
                  <c:v>87760</c:v>
                </c:pt>
                <c:pt idx="88">
                  <c:v>88207</c:v>
                </c:pt>
                <c:pt idx="89">
                  <c:v>89946</c:v>
                </c:pt>
                <c:pt idx="90">
                  <c:v>91961</c:v>
                </c:pt>
                <c:pt idx="91">
                  <c:v>94084</c:v>
                </c:pt>
                <c:pt idx="92">
                  <c:v>96573</c:v>
                </c:pt>
                <c:pt idx="93">
                  <c:v>97488</c:v>
                </c:pt>
                <c:pt idx="94">
                  <c:v>98135</c:v>
                </c:pt>
                <c:pt idx="95">
                  <c:v>98677</c:v>
                </c:pt>
                <c:pt idx="96">
                  <c:v>99079</c:v>
                </c:pt>
                <c:pt idx="97">
                  <c:v>100975</c:v>
                </c:pt>
                <c:pt idx="98">
                  <c:v>102740</c:v>
                </c:pt>
                <c:pt idx="99">
                  <c:v>105313</c:v>
                </c:pt>
                <c:pt idx="100">
                  <c:v>108426</c:v>
                </c:pt>
                <c:pt idx="101">
                  <c:v>110017</c:v>
                </c:pt>
                <c:pt idx="102">
                  <c:v>110846</c:v>
                </c:pt>
                <c:pt idx="103">
                  <c:v>113264</c:v>
                </c:pt>
                <c:pt idx="104">
                  <c:v>116067</c:v>
                </c:pt>
                <c:pt idx="105">
                  <c:v>118551</c:v>
                </c:pt>
                <c:pt idx="106">
                  <c:v>121614</c:v>
                </c:pt>
                <c:pt idx="107">
                  <c:v>125849</c:v>
                </c:pt>
                <c:pt idx="108">
                  <c:v>127285</c:v>
                </c:pt>
                <c:pt idx="109">
                  <c:v>128339</c:v>
                </c:pt>
                <c:pt idx="110">
                  <c:v>131183</c:v>
                </c:pt>
                <c:pt idx="111">
                  <c:v>133666</c:v>
                </c:pt>
                <c:pt idx="112">
                  <c:v>136111</c:v>
                </c:pt>
                <c:pt idx="113">
                  <c:v>139121</c:v>
                </c:pt>
                <c:pt idx="114">
                  <c:v>142595</c:v>
                </c:pt>
                <c:pt idx="115">
                  <c:v>143565</c:v>
                </c:pt>
                <c:pt idx="116">
                  <c:v>144315</c:v>
                </c:pt>
                <c:pt idx="117">
                  <c:v>146033</c:v>
                </c:pt>
                <c:pt idx="118">
                  <c:v>147779</c:v>
                </c:pt>
                <c:pt idx="119">
                  <c:v>149934</c:v>
                </c:pt>
                <c:pt idx="120">
                  <c:v>152561</c:v>
                </c:pt>
                <c:pt idx="121">
                  <c:v>155331</c:v>
                </c:pt>
                <c:pt idx="122">
                  <c:v>156100</c:v>
                </c:pt>
                <c:pt idx="123">
                  <c:v>156714</c:v>
                </c:pt>
                <c:pt idx="124">
                  <c:v>158608</c:v>
                </c:pt>
                <c:pt idx="125">
                  <c:v>160898</c:v>
                </c:pt>
                <c:pt idx="126">
                  <c:v>163180</c:v>
                </c:pt>
                <c:pt idx="127">
                  <c:v>166186</c:v>
                </c:pt>
                <c:pt idx="128">
                  <c:v>169468</c:v>
                </c:pt>
                <c:pt idx="129">
                  <c:v>170596</c:v>
                </c:pt>
                <c:pt idx="130">
                  <c:v>171443</c:v>
                </c:pt>
                <c:pt idx="131">
                  <c:v>173865</c:v>
                </c:pt>
                <c:pt idx="132">
                  <c:v>176444</c:v>
                </c:pt>
                <c:pt idx="133">
                  <c:v>178957</c:v>
                </c:pt>
                <c:pt idx="134">
                  <c:v>181685</c:v>
                </c:pt>
                <c:pt idx="135">
                  <c:v>184301</c:v>
                </c:pt>
                <c:pt idx="136">
                  <c:v>185193</c:v>
                </c:pt>
                <c:pt idx="137">
                  <c:v>185852</c:v>
                </c:pt>
                <c:pt idx="138">
                  <c:v>188877</c:v>
                </c:pt>
                <c:pt idx="139">
                  <c:v>196204</c:v>
                </c:pt>
                <c:pt idx="140">
                  <c:v>210407</c:v>
                </c:pt>
                <c:pt idx="141">
                  <c:v>229387</c:v>
                </c:pt>
                <c:pt idx="142">
                  <c:v>246082</c:v>
                </c:pt>
                <c:pt idx="143">
                  <c:v>256033</c:v>
                </c:pt>
                <c:pt idx="144">
                  <c:v>262195</c:v>
                </c:pt>
                <c:pt idx="145">
                  <c:v>278718</c:v>
                </c:pt>
                <c:pt idx="146">
                  <c:v>296491</c:v>
                </c:pt>
                <c:pt idx="147">
                  <c:v>317894</c:v>
                </c:pt>
                <c:pt idx="148">
                  <c:v>337339</c:v>
                </c:pt>
                <c:pt idx="149">
                  <c:v>357879</c:v>
                </c:pt>
                <c:pt idx="150">
                  <c:v>368597</c:v>
                </c:pt>
                <c:pt idx="151">
                  <c:v>377762</c:v>
                </c:pt>
                <c:pt idx="152">
                  <c:v>397316</c:v>
                </c:pt>
                <c:pt idx="153">
                  <c:v>415925</c:v>
                </c:pt>
                <c:pt idx="154">
                  <c:v>432334</c:v>
                </c:pt>
                <c:pt idx="155">
                  <c:v>445480</c:v>
                </c:pt>
                <c:pt idx="156">
                  <c:v>461857</c:v>
                </c:pt>
                <c:pt idx="157">
                  <c:v>468232</c:v>
                </c:pt>
                <c:pt idx="158">
                  <c:v>472607</c:v>
                </c:pt>
                <c:pt idx="159">
                  <c:v>483735</c:v>
                </c:pt>
                <c:pt idx="160">
                  <c:v>493543</c:v>
                </c:pt>
                <c:pt idx="161">
                  <c:v>502468</c:v>
                </c:pt>
                <c:pt idx="162">
                  <c:v>510535</c:v>
                </c:pt>
                <c:pt idx="163">
                  <c:v>519404</c:v>
                </c:pt>
                <c:pt idx="164">
                  <c:v>524198</c:v>
                </c:pt>
                <c:pt idx="165">
                  <c:v>527168</c:v>
                </c:pt>
                <c:pt idx="166">
                  <c:v>533575</c:v>
                </c:pt>
                <c:pt idx="167">
                  <c:v>540203</c:v>
                </c:pt>
                <c:pt idx="168">
                  <c:v>546376</c:v>
                </c:pt>
                <c:pt idx="169">
                  <c:v>552747</c:v>
                </c:pt>
                <c:pt idx="170">
                  <c:v>559914</c:v>
                </c:pt>
                <c:pt idx="171">
                  <c:v>562878</c:v>
                </c:pt>
                <c:pt idx="172">
                  <c:v>564729</c:v>
                </c:pt>
                <c:pt idx="173">
                  <c:v>570092</c:v>
                </c:pt>
                <c:pt idx="174">
                  <c:v>575559</c:v>
                </c:pt>
                <c:pt idx="175">
                  <c:v>580571</c:v>
                </c:pt>
                <c:pt idx="176">
                  <c:v>585988</c:v>
                </c:pt>
                <c:pt idx="177">
                  <c:v>592062</c:v>
                </c:pt>
                <c:pt idx="178">
                  <c:v>595833</c:v>
                </c:pt>
                <c:pt idx="179">
                  <c:v>597932</c:v>
                </c:pt>
                <c:pt idx="180">
                  <c:v>604332</c:v>
                </c:pt>
                <c:pt idx="181">
                  <c:v>614949</c:v>
                </c:pt>
                <c:pt idx="182">
                  <c:v>631335</c:v>
                </c:pt>
                <c:pt idx="183">
                  <c:v>652273</c:v>
                </c:pt>
                <c:pt idx="184">
                  <c:v>672002</c:v>
                </c:pt>
                <c:pt idx="185">
                  <c:v>681484</c:v>
                </c:pt>
                <c:pt idx="186">
                  <c:v>687884</c:v>
                </c:pt>
                <c:pt idx="187">
                  <c:v>697004</c:v>
                </c:pt>
                <c:pt idx="188">
                  <c:v>707277</c:v>
                </c:pt>
                <c:pt idx="189">
                  <c:v>729792</c:v>
                </c:pt>
                <c:pt idx="190">
                  <c:v>748781</c:v>
                </c:pt>
                <c:pt idx="191">
                  <c:v>768457</c:v>
                </c:pt>
                <c:pt idx="192">
                  <c:v>778280</c:v>
                </c:pt>
                <c:pt idx="193">
                  <c:v>786720</c:v>
                </c:pt>
                <c:pt idx="194">
                  <c:v>806347</c:v>
                </c:pt>
                <c:pt idx="195">
                  <c:v>824156</c:v>
                </c:pt>
                <c:pt idx="196">
                  <c:v>840245</c:v>
                </c:pt>
                <c:pt idx="197">
                  <c:v>853181</c:v>
                </c:pt>
                <c:pt idx="198">
                  <c:v>868963</c:v>
                </c:pt>
                <c:pt idx="199">
                  <c:v>874544</c:v>
                </c:pt>
                <c:pt idx="200">
                  <c:v>878574</c:v>
                </c:pt>
                <c:pt idx="201">
                  <c:v>889546</c:v>
                </c:pt>
                <c:pt idx="202">
                  <c:v>899044</c:v>
                </c:pt>
                <c:pt idx="203">
                  <c:v>907768</c:v>
                </c:pt>
                <c:pt idx="204">
                  <c:v>914947</c:v>
                </c:pt>
                <c:pt idx="205">
                  <c:v>922851</c:v>
                </c:pt>
                <c:pt idx="206">
                  <c:v>926330</c:v>
                </c:pt>
                <c:pt idx="207">
                  <c:v>928825</c:v>
                </c:pt>
                <c:pt idx="208">
                  <c:v>935155</c:v>
                </c:pt>
                <c:pt idx="209">
                  <c:v>940927</c:v>
                </c:pt>
                <c:pt idx="210">
                  <c:v>945887</c:v>
                </c:pt>
                <c:pt idx="211">
                  <c:v>950451</c:v>
                </c:pt>
                <c:pt idx="212">
                  <c:v>955867</c:v>
                </c:pt>
                <c:pt idx="213">
                  <c:v>958029</c:v>
                </c:pt>
                <c:pt idx="214">
                  <c:v>959382</c:v>
                </c:pt>
                <c:pt idx="215">
                  <c:v>963294</c:v>
                </c:pt>
                <c:pt idx="216">
                  <c:v>966910</c:v>
                </c:pt>
                <c:pt idx="217">
                  <c:v>970374</c:v>
                </c:pt>
                <c:pt idx="218">
                  <c:v>974205</c:v>
                </c:pt>
                <c:pt idx="219">
                  <c:v>978728</c:v>
                </c:pt>
                <c:pt idx="220">
                  <c:v>980508</c:v>
                </c:pt>
                <c:pt idx="221">
                  <c:v>981890</c:v>
                </c:pt>
                <c:pt idx="222">
                  <c:v>985657</c:v>
                </c:pt>
                <c:pt idx="223">
                  <c:v>989094</c:v>
                </c:pt>
                <c:pt idx="224">
                  <c:v>992662</c:v>
                </c:pt>
                <c:pt idx="225">
                  <c:v>995676</c:v>
                </c:pt>
                <c:pt idx="226">
                  <c:v>999488</c:v>
                </c:pt>
                <c:pt idx="227">
                  <c:v>1000523</c:v>
                </c:pt>
                <c:pt idx="228">
                  <c:v>1001436</c:v>
                </c:pt>
                <c:pt idx="229">
                  <c:v>1004430</c:v>
                </c:pt>
                <c:pt idx="230">
                  <c:v>1006777</c:v>
                </c:pt>
                <c:pt idx="231">
                  <c:v>1010303</c:v>
                </c:pt>
                <c:pt idx="232">
                  <c:v>1013664</c:v>
                </c:pt>
                <c:pt idx="233">
                  <c:v>1017673</c:v>
                </c:pt>
                <c:pt idx="234">
                  <c:v>1018860</c:v>
                </c:pt>
                <c:pt idx="235">
                  <c:v>1019803</c:v>
                </c:pt>
                <c:pt idx="236">
                  <c:v>1023239</c:v>
                </c:pt>
                <c:pt idx="237">
                  <c:v>1026079</c:v>
                </c:pt>
                <c:pt idx="238">
                  <c:v>1028594</c:v>
                </c:pt>
                <c:pt idx="239">
                  <c:v>1031012</c:v>
                </c:pt>
                <c:pt idx="240">
                  <c:v>1033968</c:v>
                </c:pt>
                <c:pt idx="241">
                  <c:v>1034724</c:v>
                </c:pt>
                <c:pt idx="242">
                  <c:v>1035297</c:v>
                </c:pt>
                <c:pt idx="243">
                  <c:v>1037233</c:v>
                </c:pt>
                <c:pt idx="244">
                  <c:v>1038872</c:v>
                </c:pt>
                <c:pt idx="245">
                  <c:v>1040060</c:v>
                </c:pt>
                <c:pt idx="246">
                  <c:v>1041436</c:v>
                </c:pt>
                <c:pt idx="247">
                  <c:v>1043267</c:v>
                </c:pt>
                <c:pt idx="248">
                  <c:v>1043688</c:v>
                </c:pt>
                <c:pt idx="249">
                  <c:v>1044049</c:v>
                </c:pt>
                <c:pt idx="250">
                  <c:v>1045257</c:v>
                </c:pt>
                <c:pt idx="251">
                  <c:v>1046351</c:v>
                </c:pt>
                <c:pt idx="252">
                  <c:v>1047384</c:v>
                </c:pt>
                <c:pt idx="253">
                  <c:v>1048456</c:v>
                </c:pt>
                <c:pt idx="254">
                  <c:v>1049921</c:v>
                </c:pt>
                <c:pt idx="255">
                  <c:v>1050202</c:v>
                </c:pt>
                <c:pt idx="256">
                  <c:v>1050387</c:v>
                </c:pt>
                <c:pt idx="257">
                  <c:v>1051406</c:v>
                </c:pt>
                <c:pt idx="258">
                  <c:v>1052253</c:v>
                </c:pt>
                <c:pt idx="259">
                  <c:v>1053098</c:v>
                </c:pt>
                <c:pt idx="260">
                  <c:v>1053966</c:v>
                </c:pt>
                <c:pt idx="261">
                  <c:v>1055199</c:v>
                </c:pt>
                <c:pt idx="262">
                  <c:v>1055480</c:v>
                </c:pt>
                <c:pt idx="263">
                  <c:v>1055670</c:v>
                </c:pt>
                <c:pt idx="264">
                  <c:v>1056504</c:v>
                </c:pt>
                <c:pt idx="265">
                  <c:v>1057261</c:v>
                </c:pt>
                <c:pt idx="266">
                  <c:v>1057875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65–69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List1!$E$5:$JK$5</c:f>
              <c:numCache>
                <c:formatCode>General</c:formatCode>
                <c:ptCount val="267"/>
                <c:pt idx="0">
                  <c:v>568</c:v>
                </c:pt>
                <c:pt idx="1">
                  <c:v>628</c:v>
                </c:pt>
                <c:pt idx="2">
                  <c:v>640</c:v>
                </c:pt>
                <c:pt idx="3">
                  <c:v>692</c:v>
                </c:pt>
                <c:pt idx="4">
                  <c:v>734</c:v>
                </c:pt>
                <c:pt idx="5">
                  <c:v>929</c:v>
                </c:pt>
                <c:pt idx="6">
                  <c:v>1155</c:v>
                </c:pt>
                <c:pt idx="7">
                  <c:v>1439</c:v>
                </c:pt>
                <c:pt idx="8">
                  <c:v>1815</c:v>
                </c:pt>
                <c:pt idx="9">
                  <c:v>2267</c:v>
                </c:pt>
                <c:pt idx="10">
                  <c:v>2413</c:v>
                </c:pt>
                <c:pt idx="11">
                  <c:v>2544</c:v>
                </c:pt>
                <c:pt idx="12">
                  <c:v>3008</c:v>
                </c:pt>
                <c:pt idx="13">
                  <c:v>3716</c:v>
                </c:pt>
                <c:pt idx="14">
                  <c:v>4473</c:v>
                </c:pt>
                <c:pt idx="15">
                  <c:v>5352</c:v>
                </c:pt>
                <c:pt idx="16">
                  <c:v>6166</c:v>
                </c:pt>
                <c:pt idx="17">
                  <c:v>6333</c:v>
                </c:pt>
                <c:pt idx="18">
                  <c:v>6448</c:v>
                </c:pt>
                <c:pt idx="19">
                  <c:v>7167</c:v>
                </c:pt>
                <c:pt idx="20">
                  <c:v>7905</c:v>
                </c:pt>
                <c:pt idx="21">
                  <c:v>8609</c:v>
                </c:pt>
                <c:pt idx="22">
                  <c:v>9267</c:v>
                </c:pt>
                <c:pt idx="23">
                  <c:v>9746</c:v>
                </c:pt>
                <c:pt idx="24">
                  <c:v>9848</c:v>
                </c:pt>
                <c:pt idx="25">
                  <c:v>9936</c:v>
                </c:pt>
                <c:pt idx="26">
                  <c:v>10366</c:v>
                </c:pt>
                <c:pt idx="27">
                  <c:v>10941</c:v>
                </c:pt>
                <c:pt idx="28">
                  <c:v>11380</c:v>
                </c:pt>
                <c:pt idx="29">
                  <c:v>11846</c:v>
                </c:pt>
                <c:pt idx="30">
                  <c:v>12383</c:v>
                </c:pt>
                <c:pt idx="31">
                  <c:v>12501</c:v>
                </c:pt>
                <c:pt idx="32">
                  <c:v>12611</c:v>
                </c:pt>
                <c:pt idx="33">
                  <c:v>13140</c:v>
                </c:pt>
                <c:pt idx="34">
                  <c:v>13820</c:v>
                </c:pt>
                <c:pt idx="35">
                  <c:v>14582</c:v>
                </c:pt>
                <c:pt idx="36">
                  <c:v>15465</c:v>
                </c:pt>
                <c:pt idx="37">
                  <c:v>16247</c:v>
                </c:pt>
                <c:pt idx="38">
                  <c:v>16365</c:v>
                </c:pt>
                <c:pt idx="39">
                  <c:v>16455</c:v>
                </c:pt>
                <c:pt idx="40">
                  <c:v>17095</c:v>
                </c:pt>
                <c:pt idx="41">
                  <c:v>17806</c:v>
                </c:pt>
                <c:pt idx="42">
                  <c:v>18528</c:v>
                </c:pt>
                <c:pt idx="43">
                  <c:v>19429</c:v>
                </c:pt>
                <c:pt idx="44">
                  <c:v>20221</c:v>
                </c:pt>
                <c:pt idx="45">
                  <c:v>20356</c:v>
                </c:pt>
                <c:pt idx="46">
                  <c:v>20421</c:v>
                </c:pt>
                <c:pt idx="47">
                  <c:v>20933</c:v>
                </c:pt>
                <c:pt idx="48">
                  <c:v>21529</c:v>
                </c:pt>
                <c:pt idx="49">
                  <c:v>22130</c:v>
                </c:pt>
                <c:pt idx="50">
                  <c:v>22917</c:v>
                </c:pt>
                <c:pt idx="51">
                  <c:v>23531</c:v>
                </c:pt>
                <c:pt idx="52">
                  <c:v>23614</c:v>
                </c:pt>
                <c:pt idx="53">
                  <c:v>23650</c:v>
                </c:pt>
                <c:pt idx="54">
                  <c:v>24111</c:v>
                </c:pt>
                <c:pt idx="55">
                  <c:v>24750</c:v>
                </c:pt>
                <c:pt idx="56">
                  <c:v>25457</c:v>
                </c:pt>
                <c:pt idx="57">
                  <c:v>26246</c:v>
                </c:pt>
                <c:pt idx="58">
                  <c:v>27060</c:v>
                </c:pt>
                <c:pt idx="59">
                  <c:v>27138</c:v>
                </c:pt>
                <c:pt idx="60">
                  <c:v>27209</c:v>
                </c:pt>
                <c:pt idx="61">
                  <c:v>28258</c:v>
                </c:pt>
                <c:pt idx="62">
                  <c:v>29804</c:v>
                </c:pt>
                <c:pt idx="63">
                  <c:v>31455</c:v>
                </c:pt>
                <c:pt idx="64">
                  <c:v>33212</c:v>
                </c:pt>
                <c:pt idx="65">
                  <c:v>34631</c:v>
                </c:pt>
                <c:pt idx="66">
                  <c:v>35215</c:v>
                </c:pt>
                <c:pt idx="67">
                  <c:v>35867</c:v>
                </c:pt>
                <c:pt idx="68">
                  <c:v>37043</c:v>
                </c:pt>
                <c:pt idx="69">
                  <c:v>38452</c:v>
                </c:pt>
                <c:pt idx="70">
                  <c:v>39960</c:v>
                </c:pt>
                <c:pt idx="71">
                  <c:v>41799</c:v>
                </c:pt>
                <c:pt idx="72">
                  <c:v>43661</c:v>
                </c:pt>
                <c:pt idx="73">
                  <c:v>44126</c:v>
                </c:pt>
                <c:pt idx="74">
                  <c:v>44449</c:v>
                </c:pt>
                <c:pt idx="75">
                  <c:v>45781</c:v>
                </c:pt>
                <c:pt idx="76">
                  <c:v>47543</c:v>
                </c:pt>
                <c:pt idx="77">
                  <c:v>49284</c:v>
                </c:pt>
                <c:pt idx="78">
                  <c:v>51120</c:v>
                </c:pt>
                <c:pt idx="79">
                  <c:v>53179</c:v>
                </c:pt>
                <c:pt idx="80">
                  <c:v>53644</c:v>
                </c:pt>
                <c:pt idx="81">
                  <c:v>53827</c:v>
                </c:pt>
                <c:pt idx="82">
                  <c:v>55552</c:v>
                </c:pt>
                <c:pt idx="83">
                  <c:v>57502</c:v>
                </c:pt>
                <c:pt idx="84">
                  <c:v>59873</c:v>
                </c:pt>
                <c:pt idx="85">
                  <c:v>62195</c:v>
                </c:pt>
                <c:pt idx="86">
                  <c:v>64630</c:v>
                </c:pt>
                <c:pt idx="87">
                  <c:v>65203</c:v>
                </c:pt>
                <c:pt idx="88">
                  <c:v>65851</c:v>
                </c:pt>
                <c:pt idx="89">
                  <c:v>68505</c:v>
                </c:pt>
                <c:pt idx="90">
                  <c:v>71414</c:v>
                </c:pt>
                <c:pt idx="91">
                  <c:v>74400</c:v>
                </c:pt>
                <c:pt idx="92">
                  <c:v>77833</c:v>
                </c:pt>
                <c:pt idx="93">
                  <c:v>78853</c:v>
                </c:pt>
                <c:pt idx="94">
                  <c:v>79496</c:v>
                </c:pt>
                <c:pt idx="95">
                  <c:v>79913</c:v>
                </c:pt>
                <c:pt idx="96">
                  <c:v>80286</c:v>
                </c:pt>
                <c:pt idx="97">
                  <c:v>82643</c:v>
                </c:pt>
                <c:pt idx="98">
                  <c:v>85519</c:v>
                </c:pt>
                <c:pt idx="99">
                  <c:v>90065</c:v>
                </c:pt>
                <c:pt idx="100">
                  <c:v>94929</c:v>
                </c:pt>
                <c:pt idx="101">
                  <c:v>96796</c:v>
                </c:pt>
                <c:pt idx="102">
                  <c:v>97838</c:v>
                </c:pt>
                <c:pt idx="103">
                  <c:v>103217</c:v>
                </c:pt>
                <c:pt idx="104">
                  <c:v>108581</c:v>
                </c:pt>
                <c:pt idx="105">
                  <c:v>115406</c:v>
                </c:pt>
                <c:pt idx="106">
                  <c:v>125984</c:v>
                </c:pt>
                <c:pt idx="107">
                  <c:v>135630</c:v>
                </c:pt>
                <c:pt idx="108">
                  <c:v>140127</c:v>
                </c:pt>
                <c:pt idx="109">
                  <c:v>142881</c:v>
                </c:pt>
                <c:pt idx="110">
                  <c:v>158455</c:v>
                </c:pt>
                <c:pt idx="111">
                  <c:v>174785</c:v>
                </c:pt>
                <c:pt idx="112">
                  <c:v>196665</c:v>
                </c:pt>
                <c:pt idx="113">
                  <c:v>222420</c:v>
                </c:pt>
                <c:pt idx="114">
                  <c:v>242508</c:v>
                </c:pt>
                <c:pt idx="115">
                  <c:v>250677</c:v>
                </c:pt>
                <c:pt idx="116">
                  <c:v>257085</c:v>
                </c:pt>
                <c:pt idx="117">
                  <c:v>280620</c:v>
                </c:pt>
                <c:pt idx="118">
                  <c:v>301317</c:v>
                </c:pt>
                <c:pt idx="119">
                  <c:v>325092</c:v>
                </c:pt>
                <c:pt idx="120">
                  <c:v>346276</c:v>
                </c:pt>
                <c:pt idx="121">
                  <c:v>362165</c:v>
                </c:pt>
                <c:pt idx="122">
                  <c:v>365967</c:v>
                </c:pt>
                <c:pt idx="123">
                  <c:v>370721</c:v>
                </c:pt>
                <c:pt idx="124">
                  <c:v>383870</c:v>
                </c:pt>
                <c:pt idx="125">
                  <c:v>396621</c:v>
                </c:pt>
                <c:pt idx="126">
                  <c:v>409418</c:v>
                </c:pt>
                <c:pt idx="127">
                  <c:v>422237</c:v>
                </c:pt>
                <c:pt idx="128">
                  <c:v>432235</c:v>
                </c:pt>
                <c:pt idx="129">
                  <c:v>435744</c:v>
                </c:pt>
                <c:pt idx="130">
                  <c:v>438382</c:v>
                </c:pt>
                <c:pt idx="131">
                  <c:v>446913</c:v>
                </c:pt>
                <c:pt idx="132">
                  <c:v>456387</c:v>
                </c:pt>
                <c:pt idx="133">
                  <c:v>465010</c:v>
                </c:pt>
                <c:pt idx="134">
                  <c:v>472955</c:v>
                </c:pt>
                <c:pt idx="135">
                  <c:v>478795</c:v>
                </c:pt>
                <c:pt idx="136">
                  <c:v>481161</c:v>
                </c:pt>
                <c:pt idx="137">
                  <c:v>482981</c:v>
                </c:pt>
                <c:pt idx="138">
                  <c:v>488533</c:v>
                </c:pt>
                <c:pt idx="139">
                  <c:v>494542</c:v>
                </c:pt>
                <c:pt idx="140">
                  <c:v>500747</c:v>
                </c:pt>
                <c:pt idx="141">
                  <c:v>507793</c:v>
                </c:pt>
                <c:pt idx="142">
                  <c:v>513424</c:v>
                </c:pt>
                <c:pt idx="143">
                  <c:v>515999</c:v>
                </c:pt>
                <c:pt idx="144">
                  <c:v>517910</c:v>
                </c:pt>
                <c:pt idx="145">
                  <c:v>524127</c:v>
                </c:pt>
                <c:pt idx="146">
                  <c:v>530406</c:v>
                </c:pt>
                <c:pt idx="147">
                  <c:v>537724</c:v>
                </c:pt>
                <c:pt idx="148">
                  <c:v>548407</c:v>
                </c:pt>
                <c:pt idx="149">
                  <c:v>557333</c:v>
                </c:pt>
                <c:pt idx="150">
                  <c:v>562180</c:v>
                </c:pt>
                <c:pt idx="151">
                  <c:v>565285</c:v>
                </c:pt>
                <c:pt idx="152">
                  <c:v>580423</c:v>
                </c:pt>
                <c:pt idx="153">
                  <c:v>596531</c:v>
                </c:pt>
                <c:pt idx="154">
                  <c:v>617941</c:v>
                </c:pt>
                <c:pt idx="155">
                  <c:v>642678</c:v>
                </c:pt>
                <c:pt idx="156">
                  <c:v>662261</c:v>
                </c:pt>
                <c:pt idx="157">
                  <c:v>670929</c:v>
                </c:pt>
                <c:pt idx="158">
                  <c:v>677310</c:v>
                </c:pt>
                <c:pt idx="159">
                  <c:v>700893</c:v>
                </c:pt>
                <c:pt idx="160">
                  <c:v>721437</c:v>
                </c:pt>
                <c:pt idx="161">
                  <c:v>744568</c:v>
                </c:pt>
                <c:pt idx="162">
                  <c:v>764995</c:v>
                </c:pt>
                <c:pt idx="163">
                  <c:v>780934</c:v>
                </c:pt>
                <c:pt idx="164">
                  <c:v>785230</c:v>
                </c:pt>
                <c:pt idx="165">
                  <c:v>789959</c:v>
                </c:pt>
                <c:pt idx="166">
                  <c:v>803892</c:v>
                </c:pt>
                <c:pt idx="167">
                  <c:v>817181</c:v>
                </c:pt>
                <c:pt idx="168">
                  <c:v>830262</c:v>
                </c:pt>
                <c:pt idx="169">
                  <c:v>842779</c:v>
                </c:pt>
                <c:pt idx="170">
                  <c:v>852831</c:v>
                </c:pt>
                <c:pt idx="171">
                  <c:v>856462</c:v>
                </c:pt>
                <c:pt idx="172">
                  <c:v>859199</c:v>
                </c:pt>
                <c:pt idx="173">
                  <c:v>868393</c:v>
                </c:pt>
                <c:pt idx="174">
                  <c:v>878386</c:v>
                </c:pt>
                <c:pt idx="175">
                  <c:v>887745</c:v>
                </c:pt>
                <c:pt idx="176">
                  <c:v>896662</c:v>
                </c:pt>
                <c:pt idx="177">
                  <c:v>903209</c:v>
                </c:pt>
                <c:pt idx="178">
                  <c:v>905675</c:v>
                </c:pt>
                <c:pt idx="179">
                  <c:v>907526</c:v>
                </c:pt>
                <c:pt idx="180">
                  <c:v>914453</c:v>
                </c:pt>
                <c:pt idx="181">
                  <c:v>922015</c:v>
                </c:pt>
                <c:pt idx="182">
                  <c:v>928967</c:v>
                </c:pt>
                <c:pt idx="183">
                  <c:v>935626</c:v>
                </c:pt>
                <c:pt idx="184">
                  <c:v>941164</c:v>
                </c:pt>
                <c:pt idx="185">
                  <c:v>942769</c:v>
                </c:pt>
                <c:pt idx="186">
                  <c:v>943873</c:v>
                </c:pt>
                <c:pt idx="187">
                  <c:v>944990</c:v>
                </c:pt>
                <c:pt idx="188">
                  <c:v>946156</c:v>
                </c:pt>
                <c:pt idx="189">
                  <c:v>951654</c:v>
                </c:pt>
                <c:pt idx="190">
                  <c:v>957163</c:v>
                </c:pt>
                <c:pt idx="191">
                  <c:v>961328</c:v>
                </c:pt>
                <c:pt idx="192">
                  <c:v>962403</c:v>
                </c:pt>
                <c:pt idx="193">
                  <c:v>963240</c:v>
                </c:pt>
                <c:pt idx="194">
                  <c:v>967568</c:v>
                </c:pt>
                <c:pt idx="195">
                  <c:v>972492</c:v>
                </c:pt>
                <c:pt idx="196">
                  <c:v>977383</c:v>
                </c:pt>
                <c:pt idx="197">
                  <c:v>982231</c:v>
                </c:pt>
                <c:pt idx="198">
                  <c:v>985836</c:v>
                </c:pt>
                <c:pt idx="199">
                  <c:v>986749</c:v>
                </c:pt>
                <c:pt idx="200">
                  <c:v>987423</c:v>
                </c:pt>
                <c:pt idx="201">
                  <c:v>990772</c:v>
                </c:pt>
                <c:pt idx="202">
                  <c:v>994639</c:v>
                </c:pt>
                <c:pt idx="203">
                  <c:v>998229</c:v>
                </c:pt>
                <c:pt idx="204">
                  <c:v>1001491</c:v>
                </c:pt>
                <c:pt idx="205">
                  <c:v>1003692</c:v>
                </c:pt>
                <c:pt idx="206">
                  <c:v>1004387</c:v>
                </c:pt>
                <c:pt idx="207">
                  <c:v>1004773</c:v>
                </c:pt>
                <c:pt idx="208">
                  <c:v>1007032</c:v>
                </c:pt>
                <c:pt idx="209">
                  <c:v>1009681</c:v>
                </c:pt>
                <c:pt idx="210">
                  <c:v>1012159</c:v>
                </c:pt>
                <c:pt idx="211">
                  <c:v>1014407</c:v>
                </c:pt>
                <c:pt idx="212">
                  <c:v>1016136</c:v>
                </c:pt>
                <c:pt idx="213">
                  <c:v>1016672</c:v>
                </c:pt>
                <c:pt idx="214">
                  <c:v>1016994</c:v>
                </c:pt>
                <c:pt idx="215">
                  <c:v>1018595</c:v>
                </c:pt>
                <c:pt idx="216">
                  <c:v>1020469</c:v>
                </c:pt>
                <c:pt idx="217">
                  <c:v>1022242</c:v>
                </c:pt>
                <c:pt idx="218">
                  <c:v>1024052</c:v>
                </c:pt>
                <c:pt idx="219">
                  <c:v>1025527</c:v>
                </c:pt>
                <c:pt idx="220">
                  <c:v>1026014</c:v>
                </c:pt>
                <c:pt idx="221">
                  <c:v>1026358</c:v>
                </c:pt>
                <c:pt idx="222">
                  <c:v>1027870</c:v>
                </c:pt>
                <c:pt idx="223">
                  <c:v>1029598</c:v>
                </c:pt>
                <c:pt idx="224">
                  <c:v>1031284</c:v>
                </c:pt>
                <c:pt idx="225">
                  <c:v>1032897</c:v>
                </c:pt>
                <c:pt idx="226">
                  <c:v>1034245</c:v>
                </c:pt>
                <c:pt idx="227">
                  <c:v>1034485</c:v>
                </c:pt>
                <c:pt idx="228">
                  <c:v>1034730</c:v>
                </c:pt>
                <c:pt idx="229">
                  <c:v>1035921</c:v>
                </c:pt>
                <c:pt idx="230">
                  <c:v>1037116</c:v>
                </c:pt>
                <c:pt idx="231">
                  <c:v>1038739</c:v>
                </c:pt>
                <c:pt idx="232">
                  <c:v>1040229</c:v>
                </c:pt>
                <c:pt idx="233">
                  <c:v>1041586</c:v>
                </c:pt>
                <c:pt idx="234">
                  <c:v>1041930</c:v>
                </c:pt>
                <c:pt idx="235">
                  <c:v>1042209</c:v>
                </c:pt>
                <c:pt idx="236">
                  <c:v>1043504</c:v>
                </c:pt>
                <c:pt idx="237">
                  <c:v>1044837</c:v>
                </c:pt>
                <c:pt idx="238">
                  <c:v>1046011</c:v>
                </c:pt>
                <c:pt idx="239">
                  <c:v>1047064</c:v>
                </c:pt>
                <c:pt idx="240">
                  <c:v>1047913</c:v>
                </c:pt>
                <c:pt idx="241">
                  <c:v>1048100</c:v>
                </c:pt>
                <c:pt idx="242">
                  <c:v>1048199</c:v>
                </c:pt>
                <c:pt idx="243">
                  <c:v>1048934</c:v>
                </c:pt>
                <c:pt idx="244">
                  <c:v>1049653</c:v>
                </c:pt>
                <c:pt idx="245">
                  <c:v>1050225</c:v>
                </c:pt>
                <c:pt idx="246">
                  <c:v>1050818</c:v>
                </c:pt>
                <c:pt idx="247">
                  <c:v>1051351</c:v>
                </c:pt>
                <c:pt idx="248">
                  <c:v>1051460</c:v>
                </c:pt>
                <c:pt idx="249">
                  <c:v>1051545</c:v>
                </c:pt>
                <c:pt idx="250">
                  <c:v>1052024</c:v>
                </c:pt>
                <c:pt idx="251">
                  <c:v>1052450</c:v>
                </c:pt>
                <c:pt idx="252">
                  <c:v>1052936</c:v>
                </c:pt>
                <c:pt idx="253">
                  <c:v>1053490</c:v>
                </c:pt>
                <c:pt idx="254">
                  <c:v>1054015</c:v>
                </c:pt>
                <c:pt idx="255">
                  <c:v>1054117</c:v>
                </c:pt>
                <c:pt idx="256">
                  <c:v>1054171</c:v>
                </c:pt>
                <c:pt idx="257">
                  <c:v>1054637</c:v>
                </c:pt>
                <c:pt idx="258">
                  <c:v>1055121</c:v>
                </c:pt>
                <c:pt idx="259">
                  <c:v>1055543</c:v>
                </c:pt>
                <c:pt idx="260">
                  <c:v>1056019</c:v>
                </c:pt>
                <c:pt idx="261">
                  <c:v>1056461</c:v>
                </c:pt>
                <c:pt idx="262">
                  <c:v>1056540</c:v>
                </c:pt>
                <c:pt idx="263">
                  <c:v>1056578</c:v>
                </c:pt>
                <c:pt idx="264">
                  <c:v>1056999</c:v>
                </c:pt>
                <c:pt idx="265">
                  <c:v>1057422</c:v>
                </c:pt>
                <c:pt idx="266">
                  <c:v>1057743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2-46E3-85FE-A83BCF6CC085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45–49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List1!$E$6:$JK$6</c:f>
              <c:numCache>
                <c:formatCode>General</c:formatCode>
                <c:ptCount val="267"/>
                <c:pt idx="0">
                  <c:v>1161</c:v>
                </c:pt>
                <c:pt idx="1">
                  <c:v>1290</c:v>
                </c:pt>
                <c:pt idx="2">
                  <c:v>1323</c:v>
                </c:pt>
                <c:pt idx="3">
                  <c:v>1481</c:v>
                </c:pt>
                <c:pt idx="4">
                  <c:v>1597</c:v>
                </c:pt>
                <c:pt idx="5">
                  <c:v>2071</c:v>
                </c:pt>
                <c:pt idx="6">
                  <c:v>2631</c:v>
                </c:pt>
                <c:pt idx="7">
                  <c:v>3378</c:v>
                </c:pt>
                <c:pt idx="8">
                  <c:v>4319</c:v>
                </c:pt>
                <c:pt idx="9">
                  <c:v>5501</c:v>
                </c:pt>
                <c:pt idx="10">
                  <c:v>5714</c:v>
                </c:pt>
                <c:pt idx="11">
                  <c:v>5909</c:v>
                </c:pt>
                <c:pt idx="12">
                  <c:v>7087</c:v>
                </c:pt>
                <c:pt idx="13">
                  <c:v>8586</c:v>
                </c:pt>
                <c:pt idx="14">
                  <c:v>9977</c:v>
                </c:pt>
                <c:pt idx="15">
                  <c:v>11475</c:v>
                </c:pt>
                <c:pt idx="16">
                  <c:v>12784</c:v>
                </c:pt>
                <c:pt idx="17">
                  <c:v>12940</c:v>
                </c:pt>
                <c:pt idx="18">
                  <c:v>13096</c:v>
                </c:pt>
                <c:pt idx="19">
                  <c:v>14158</c:v>
                </c:pt>
                <c:pt idx="20">
                  <c:v>15283</c:v>
                </c:pt>
                <c:pt idx="21">
                  <c:v>16354</c:v>
                </c:pt>
                <c:pt idx="22">
                  <c:v>17348</c:v>
                </c:pt>
                <c:pt idx="23">
                  <c:v>18138</c:v>
                </c:pt>
                <c:pt idx="24">
                  <c:v>18312</c:v>
                </c:pt>
                <c:pt idx="25">
                  <c:v>18455</c:v>
                </c:pt>
                <c:pt idx="26">
                  <c:v>19241</c:v>
                </c:pt>
                <c:pt idx="27">
                  <c:v>20177</c:v>
                </c:pt>
                <c:pt idx="28">
                  <c:v>21159</c:v>
                </c:pt>
                <c:pt idx="29">
                  <c:v>22202</c:v>
                </c:pt>
                <c:pt idx="30">
                  <c:v>23497</c:v>
                </c:pt>
                <c:pt idx="31">
                  <c:v>23641</c:v>
                </c:pt>
                <c:pt idx="32">
                  <c:v>23764</c:v>
                </c:pt>
                <c:pt idx="33">
                  <c:v>24830</c:v>
                </c:pt>
                <c:pt idx="34">
                  <c:v>26243</c:v>
                </c:pt>
                <c:pt idx="35">
                  <c:v>27678</c:v>
                </c:pt>
                <c:pt idx="36">
                  <c:v>29211</c:v>
                </c:pt>
                <c:pt idx="37">
                  <c:v>30512</c:v>
                </c:pt>
                <c:pt idx="38">
                  <c:v>30654</c:v>
                </c:pt>
                <c:pt idx="39">
                  <c:v>30786</c:v>
                </c:pt>
                <c:pt idx="40">
                  <c:v>31865</c:v>
                </c:pt>
                <c:pt idx="41">
                  <c:v>32951</c:v>
                </c:pt>
                <c:pt idx="42">
                  <c:v>34084</c:v>
                </c:pt>
                <c:pt idx="43">
                  <c:v>35339</c:v>
                </c:pt>
                <c:pt idx="44">
                  <c:v>36430</c:v>
                </c:pt>
                <c:pt idx="45">
                  <c:v>36574</c:v>
                </c:pt>
                <c:pt idx="46">
                  <c:v>36620</c:v>
                </c:pt>
                <c:pt idx="47">
                  <c:v>37347</c:v>
                </c:pt>
                <c:pt idx="48">
                  <c:v>38029</c:v>
                </c:pt>
                <c:pt idx="49">
                  <c:v>38803</c:v>
                </c:pt>
                <c:pt idx="50">
                  <c:v>39660</c:v>
                </c:pt>
                <c:pt idx="51">
                  <c:v>40491</c:v>
                </c:pt>
                <c:pt idx="52">
                  <c:v>40595</c:v>
                </c:pt>
                <c:pt idx="53">
                  <c:v>40667</c:v>
                </c:pt>
                <c:pt idx="54">
                  <c:v>41241</c:v>
                </c:pt>
                <c:pt idx="55">
                  <c:v>42051</c:v>
                </c:pt>
                <c:pt idx="56">
                  <c:v>42906</c:v>
                </c:pt>
                <c:pt idx="57">
                  <c:v>43980</c:v>
                </c:pt>
                <c:pt idx="58">
                  <c:v>44930</c:v>
                </c:pt>
                <c:pt idx="59">
                  <c:v>45041</c:v>
                </c:pt>
                <c:pt idx="60">
                  <c:v>45166</c:v>
                </c:pt>
                <c:pt idx="61">
                  <c:v>46316</c:v>
                </c:pt>
                <c:pt idx="62">
                  <c:v>47873</c:v>
                </c:pt>
                <c:pt idx="63">
                  <c:v>49690</c:v>
                </c:pt>
                <c:pt idx="64">
                  <c:v>51319</c:v>
                </c:pt>
                <c:pt idx="65">
                  <c:v>52818</c:v>
                </c:pt>
                <c:pt idx="66">
                  <c:v>53351</c:v>
                </c:pt>
                <c:pt idx="67">
                  <c:v>53971</c:v>
                </c:pt>
                <c:pt idx="68">
                  <c:v>55341</c:v>
                </c:pt>
                <c:pt idx="69">
                  <c:v>57299</c:v>
                </c:pt>
                <c:pt idx="70">
                  <c:v>58889</c:v>
                </c:pt>
                <c:pt idx="71">
                  <c:v>60896</c:v>
                </c:pt>
                <c:pt idx="72">
                  <c:v>62822</c:v>
                </c:pt>
                <c:pt idx="73">
                  <c:v>63627</c:v>
                </c:pt>
                <c:pt idx="74">
                  <c:v>64088</c:v>
                </c:pt>
                <c:pt idx="75">
                  <c:v>65395</c:v>
                </c:pt>
                <c:pt idx="76">
                  <c:v>67319</c:v>
                </c:pt>
                <c:pt idx="77">
                  <c:v>69021</c:v>
                </c:pt>
                <c:pt idx="78">
                  <c:v>70726</c:v>
                </c:pt>
                <c:pt idx="79">
                  <c:v>72638</c:v>
                </c:pt>
                <c:pt idx="80">
                  <c:v>73185</c:v>
                </c:pt>
                <c:pt idx="81">
                  <c:v>73485</c:v>
                </c:pt>
                <c:pt idx="82">
                  <c:v>74999</c:v>
                </c:pt>
                <c:pt idx="83">
                  <c:v>76577</c:v>
                </c:pt>
                <c:pt idx="84">
                  <c:v>78310</c:v>
                </c:pt>
                <c:pt idx="85">
                  <c:v>80118</c:v>
                </c:pt>
                <c:pt idx="86">
                  <c:v>82145</c:v>
                </c:pt>
                <c:pt idx="87">
                  <c:v>82533</c:v>
                </c:pt>
                <c:pt idx="88">
                  <c:v>83022</c:v>
                </c:pt>
                <c:pt idx="89">
                  <c:v>84715</c:v>
                </c:pt>
                <c:pt idx="90">
                  <c:v>87065</c:v>
                </c:pt>
                <c:pt idx="91">
                  <c:v>89167</c:v>
                </c:pt>
                <c:pt idx="92">
                  <c:v>91472</c:v>
                </c:pt>
                <c:pt idx="93">
                  <c:v>92223</c:v>
                </c:pt>
                <c:pt idx="94">
                  <c:v>92865</c:v>
                </c:pt>
                <c:pt idx="95">
                  <c:v>93394</c:v>
                </c:pt>
                <c:pt idx="96">
                  <c:v>93734</c:v>
                </c:pt>
                <c:pt idx="97">
                  <c:v>95673</c:v>
                </c:pt>
                <c:pt idx="98">
                  <c:v>97559</c:v>
                </c:pt>
                <c:pt idx="99">
                  <c:v>100004</c:v>
                </c:pt>
                <c:pt idx="100">
                  <c:v>103172</c:v>
                </c:pt>
                <c:pt idx="101">
                  <c:v>104455</c:v>
                </c:pt>
                <c:pt idx="102">
                  <c:v>105199</c:v>
                </c:pt>
                <c:pt idx="103">
                  <c:v>107532</c:v>
                </c:pt>
                <c:pt idx="104">
                  <c:v>110205</c:v>
                </c:pt>
                <c:pt idx="105">
                  <c:v>112827</c:v>
                </c:pt>
                <c:pt idx="106">
                  <c:v>115690</c:v>
                </c:pt>
                <c:pt idx="107">
                  <c:v>119763</c:v>
                </c:pt>
                <c:pt idx="108">
                  <c:v>121059</c:v>
                </c:pt>
                <c:pt idx="109">
                  <c:v>121934</c:v>
                </c:pt>
                <c:pt idx="110">
                  <c:v>124489</c:v>
                </c:pt>
                <c:pt idx="111">
                  <c:v>126976</c:v>
                </c:pt>
                <c:pt idx="112">
                  <c:v>129523</c:v>
                </c:pt>
                <c:pt idx="113">
                  <c:v>132317</c:v>
                </c:pt>
                <c:pt idx="114">
                  <c:v>135208</c:v>
                </c:pt>
                <c:pt idx="115">
                  <c:v>136236</c:v>
                </c:pt>
                <c:pt idx="116">
                  <c:v>137090</c:v>
                </c:pt>
                <c:pt idx="117">
                  <c:v>138777</c:v>
                </c:pt>
                <c:pt idx="118">
                  <c:v>140779</c:v>
                </c:pt>
                <c:pt idx="119">
                  <c:v>142991</c:v>
                </c:pt>
                <c:pt idx="120">
                  <c:v>145364</c:v>
                </c:pt>
                <c:pt idx="121">
                  <c:v>147968</c:v>
                </c:pt>
                <c:pt idx="122">
                  <c:v>148652</c:v>
                </c:pt>
                <c:pt idx="123">
                  <c:v>149254</c:v>
                </c:pt>
                <c:pt idx="124">
                  <c:v>151244</c:v>
                </c:pt>
                <c:pt idx="125">
                  <c:v>153511</c:v>
                </c:pt>
                <c:pt idx="126">
                  <c:v>156040</c:v>
                </c:pt>
                <c:pt idx="127">
                  <c:v>159115</c:v>
                </c:pt>
                <c:pt idx="128">
                  <c:v>162498</c:v>
                </c:pt>
                <c:pt idx="129">
                  <c:v>163574</c:v>
                </c:pt>
                <c:pt idx="130">
                  <c:v>164338</c:v>
                </c:pt>
                <c:pt idx="131">
                  <c:v>166711</c:v>
                </c:pt>
                <c:pt idx="132">
                  <c:v>170633</c:v>
                </c:pt>
                <c:pt idx="133">
                  <c:v>179632</c:v>
                </c:pt>
                <c:pt idx="134">
                  <c:v>195934</c:v>
                </c:pt>
                <c:pt idx="135">
                  <c:v>212503</c:v>
                </c:pt>
                <c:pt idx="136">
                  <c:v>220632</c:v>
                </c:pt>
                <c:pt idx="137">
                  <c:v>227280</c:v>
                </c:pt>
                <c:pt idx="138">
                  <c:v>252701</c:v>
                </c:pt>
                <c:pt idx="139">
                  <c:v>275117</c:v>
                </c:pt>
                <c:pt idx="140">
                  <c:v>298222</c:v>
                </c:pt>
                <c:pt idx="141">
                  <c:v>318318</c:v>
                </c:pt>
                <c:pt idx="142">
                  <c:v>338756</c:v>
                </c:pt>
                <c:pt idx="143">
                  <c:v>347997</c:v>
                </c:pt>
                <c:pt idx="144">
                  <c:v>354694</c:v>
                </c:pt>
                <c:pt idx="145">
                  <c:v>366677</c:v>
                </c:pt>
                <c:pt idx="146">
                  <c:v>377669</c:v>
                </c:pt>
                <c:pt idx="147">
                  <c:v>390631</c:v>
                </c:pt>
                <c:pt idx="148">
                  <c:v>401655</c:v>
                </c:pt>
                <c:pt idx="149">
                  <c:v>414306</c:v>
                </c:pt>
                <c:pt idx="150">
                  <c:v>419715</c:v>
                </c:pt>
                <c:pt idx="151">
                  <c:v>424293</c:v>
                </c:pt>
                <c:pt idx="152">
                  <c:v>433053</c:v>
                </c:pt>
                <c:pt idx="153">
                  <c:v>441659</c:v>
                </c:pt>
                <c:pt idx="154">
                  <c:v>450083</c:v>
                </c:pt>
                <c:pt idx="155">
                  <c:v>457811</c:v>
                </c:pt>
                <c:pt idx="156">
                  <c:v>467014</c:v>
                </c:pt>
                <c:pt idx="157">
                  <c:v>470915</c:v>
                </c:pt>
                <c:pt idx="158">
                  <c:v>473394</c:v>
                </c:pt>
                <c:pt idx="159">
                  <c:v>479627</c:v>
                </c:pt>
                <c:pt idx="160">
                  <c:v>485500</c:v>
                </c:pt>
                <c:pt idx="161">
                  <c:v>491086</c:v>
                </c:pt>
                <c:pt idx="162">
                  <c:v>496363</c:v>
                </c:pt>
                <c:pt idx="163">
                  <c:v>502478</c:v>
                </c:pt>
                <c:pt idx="164">
                  <c:v>505262</c:v>
                </c:pt>
                <c:pt idx="165">
                  <c:v>506880</c:v>
                </c:pt>
                <c:pt idx="166">
                  <c:v>511297</c:v>
                </c:pt>
                <c:pt idx="167">
                  <c:v>515778</c:v>
                </c:pt>
                <c:pt idx="168">
                  <c:v>520459</c:v>
                </c:pt>
                <c:pt idx="169">
                  <c:v>525422</c:v>
                </c:pt>
                <c:pt idx="170">
                  <c:v>531170</c:v>
                </c:pt>
                <c:pt idx="171">
                  <c:v>533414</c:v>
                </c:pt>
                <c:pt idx="172">
                  <c:v>534861</c:v>
                </c:pt>
                <c:pt idx="173">
                  <c:v>539110</c:v>
                </c:pt>
                <c:pt idx="174">
                  <c:v>544741</c:v>
                </c:pt>
                <c:pt idx="175">
                  <c:v>554824</c:v>
                </c:pt>
                <c:pt idx="176">
                  <c:v>571569</c:v>
                </c:pt>
                <c:pt idx="177">
                  <c:v>589161</c:v>
                </c:pt>
                <c:pt idx="178">
                  <c:v>598015</c:v>
                </c:pt>
                <c:pt idx="179">
                  <c:v>605281</c:v>
                </c:pt>
                <c:pt idx="180">
                  <c:v>632042</c:v>
                </c:pt>
                <c:pt idx="181">
                  <c:v>655915</c:v>
                </c:pt>
                <c:pt idx="182">
                  <c:v>679974</c:v>
                </c:pt>
                <c:pt idx="183">
                  <c:v>700971</c:v>
                </c:pt>
                <c:pt idx="184">
                  <c:v>722487</c:v>
                </c:pt>
                <c:pt idx="185">
                  <c:v>730958</c:v>
                </c:pt>
                <c:pt idx="186">
                  <c:v>737056</c:v>
                </c:pt>
                <c:pt idx="187">
                  <c:v>743885</c:v>
                </c:pt>
                <c:pt idx="188">
                  <c:v>749483</c:v>
                </c:pt>
                <c:pt idx="189">
                  <c:v>763212</c:v>
                </c:pt>
                <c:pt idx="190">
                  <c:v>774080</c:v>
                </c:pt>
                <c:pt idx="191">
                  <c:v>785857</c:v>
                </c:pt>
                <c:pt idx="192">
                  <c:v>790694</c:v>
                </c:pt>
                <c:pt idx="193">
                  <c:v>794652</c:v>
                </c:pt>
                <c:pt idx="194">
                  <c:v>803473</c:v>
                </c:pt>
                <c:pt idx="195">
                  <c:v>811419</c:v>
                </c:pt>
                <c:pt idx="196">
                  <c:v>819332</c:v>
                </c:pt>
                <c:pt idx="197">
                  <c:v>826620</c:v>
                </c:pt>
                <c:pt idx="198">
                  <c:v>835345</c:v>
                </c:pt>
                <c:pt idx="199">
                  <c:v>838376</c:v>
                </c:pt>
                <c:pt idx="200">
                  <c:v>840569</c:v>
                </c:pt>
                <c:pt idx="201">
                  <c:v>846412</c:v>
                </c:pt>
                <c:pt idx="202">
                  <c:v>851955</c:v>
                </c:pt>
                <c:pt idx="203">
                  <c:v>856983</c:v>
                </c:pt>
                <c:pt idx="204">
                  <c:v>861561</c:v>
                </c:pt>
                <c:pt idx="205">
                  <c:v>866587</c:v>
                </c:pt>
                <c:pt idx="206">
                  <c:v>868888</c:v>
                </c:pt>
                <c:pt idx="207">
                  <c:v>870216</c:v>
                </c:pt>
                <c:pt idx="208">
                  <c:v>873913</c:v>
                </c:pt>
                <c:pt idx="209">
                  <c:v>877369</c:v>
                </c:pt>
                <c:pt idx="210">
                  <c:v>880465</c:v>
                </c:pt>
                <c:pt idx="211">
                  <c:v>883482</c:v>
                </c:pt>
                <c:pt idx="212">
                  <c:v>887158</c:v>
                </c:pt>
                <c:pt idx="213">
                  <c:v>888637</c:v>
                </c:pt>
                <c:pt idx="214">
                  <c:v>889560</c:v>
                </c:pt>
                <c:pt idx="215">
                  <c:v>891966</c:v>
                </c:pt>
                <c:pt idx="216">
                  <c:v>894403</c:v>
                </c:pt>
                <c:pt idx="217">
                  <c:v>896871</c:v>
                </c:pt>
                <c:pt idx="218">
                  <c:v>899642</c:v>
                </c:pt>
                <c:pt idx="219">
                  <c:v>903120</c:v>
                </c:pt>
                <c:pt idx="220">
                  <c:v>904440</c:v>
                </c:pt>
                <c:pt idx="221">
                  <c:v>905443</c:v>
                </c:pt>
                <c:pt idx="222">
                  <c:v>908153</c:v>
                </c:pt>
                <c:pt idx="223">
                  <c:v>910781</c:v>
                </c:pt>
                <c:pt idx="224">
                  <c:v>913526</c:v>
                </c:pt>
                <c:pt idx="225">
                  <c:v>915939</c:v>
                </c:pt>
                <c:pt idx="226">
                  <c:v>919131</c:v>
                </c:pt>
                <c:pt idx="227">
                  <c:v>919965</c:v>
                </c:pt>
                <c:pt idx="228">
                  <c:v>920579</c:v>
                </c:pt>
                <c:pt idx="229">
                  <c:v>922852</c:v>
                </c:pt>
                <c:pt idx="230">
                  <c:v>924794</c:v>
                </c:pt>
                <c:pt idx="231">
                  <c:v>927464</c:v>
                </c:pt>
                <c:pt idx="232">
                  <c:v>929934</c:v>
                </c:pt>
                <c:pt idx="233">
                  <c:v>933077</c:v>
                </c:pt>
                <c:pt idx="234">
                  <c:v>934012</c:v>
                </c:pt>
                <c:pt idx="235">
                  <c:v>934686</c:v>
                </c:pt>
                <c:pt idx="236">
                  <c:v>937297</c:v>
                </c:pt>
                <c:pt idx="237">
                  <c:v>939528</c:v>
                </c:pt>
                <c:pt idx="238">
                  <c:v>941502</c:v>
                </c:pt>
                <c:pt idx="239">
                  <c:v>943326</c:v>
                </c:pt>
                <c:pt idx="240">
                  <c:v>945573</c:v>
                </c:pt>
                <c:pt idx="241">
                  <c:v>946149</c:v>
                </c:pt>
                <c:pt idx="242">
                  <c:v>946580</c:v>
                </c:pt>
                <c:pt idx="243">
                  <c:v>948106</c:v>
                </c:pt>
                <c:pt idx="244">
                  <c:v>949368</c:v>
                </c:pt>
                <c:pt idx="245">
                  <c:v>950309</c:v>
                </c:pt>
                <c:pt idx="246">
                  <c:v>951310</c:v>
                </c:pt>
                <c:pt idx="247">
                  <c:v>952786</c:v>
                </c:pt>
                <c:pt idx="248">
                  <c:v>953131</c:v>
                </c:pt>
                <c:pt idx="249">
                  <c:v>953383</c:v>
                </c:pt>
                <c:pt idx="250">
                  <c:v>954281</c:v>
                </c:pt>
                <c:pt idx="251">
                  <c:v>955075</c:v>
                </c:pt>
                <c:pt idx="252">
                  <c:v>955842</c:v>
                </c:pt>
                <c:pt idx="253">
                  <c:v>956721</c:v>
                </c:pt>
                <c:pt idx="254">
                  <c:v>957858</c:v>
                </c:pt>
                <c:pt idx="255">
                  <c:v>958134</c:v>
                </c:pt>
                <c:pt idx="256">
                  <c:v>958265</c:v>
                </c:pt>
                <c:pt idx="257">
                  <c:v>959072</c:v>
                </c:pt>
                <c:pt idx="258">
                  <c:v>959787</c:v>
                </c:pt>
                <c:pt idx="259">
                  <c:v>960464</c:v>
                </c:pt>
                <c:pt idx="260">
                  <c:v>961107</c:v>
                </c:pt>
                <c:pt idx="261">
                  <c:v>962067</c:v>
                </c:pt>
                <c:pt idx="262">
                  <c:v>962288</c:v>
                </c:pt>
                <c:pt idx="263">
                  <c:v>962399</c:v>
                </c:pt>
                <c:pt idx="264">
                  <c:v>963050</c:v>
                </c:pt>
                <c:pt idx="265">
                  <c:v>963655</c:v>
                </c:pt>
                <c:pt idx="266">
                  <c:v>964157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19-41FB-ABC8-408C78914621}"/>
            </c:ext>
          </c:extLst>
        </c:ser>
        <c:ser>
          <c:idx val="5"/>
          <c:order val="5"/>
          <c:tx>
            <c:strRef>
              <c:f>List1!$A$7</c:f>
              <c:strCache>
                <c:ptCount val="1"/>
                <c:pt idx="0">
                  <c:v>55–59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List1!$E$7:$JK$7</c:f>
              <c:numCache>
                <c:formatCode>General</c:formatCode>
                <c:ptCount val="267"/>
                <c:pt idx="0">
                  <c:v>1025</c:v>
                </c:pt>
                <c:pt idx="1">
                  <c:v>1138</c:v>
                </c:pt>
                <c:pt idx="2">
                  <c:v>1167</c:v>
                </c:pt>
                <c:pt idx="3">
                  <c:v>1293</c:v>
                </c:pt>
                <c:pt idx="4">
                  <c:v>1395</c:v>
                </c:pt>
                <c:pt idx="5">
                  <c:v>1819</c:v>
                </c:pt>
                <c:pt idx="6">
                  <c:v>2340</c:v>
                </c:pt>
                <c:pt idx="7">
                  <c:v>2994</c:v>
                </c:pt>
                <c:pt idx="8">
                  <c:v>3832</c:v>
                </c:pt>
                <c:pt idx="9">
                  <c:v>4847</c:v>
                </c:pt>
                <c:pt idx="10">
                  <c:v>5062</c:v>
                </c:pt>
                <c:pt idx="11">
                  <c:v>5251</c:v>
                </c:pt>
                <c:pt idx="12">
                  <c:v>6288</c:v>
                </c:pt>
                <c:pt idx="13">
                  <c:v>7561</c:v>
                </c:pt>
                <c:pt idx="14">
                  <c:v>8910</c:v>
                </c:pt>
                <c:pt idx="15">
                  <c:v>10398</c:v>
                </c:pt>
                <c:pt idx="16">
                  <c:v>11781</c:v>
                </c:pt>
                <c:pt idx="17">
                  <c:v>11970</c:v>
                </c:pt>
                <c:pt idx="18">
                  <c:v>12112</c:v>
                </c:pt>
                <c:pt idx="19">
                  <c:v>13152</c:v>
                </c:pt>
                <c:pt idx="20">
                  <c:v>14321</c:v>
                </c:pt>
                <c:pt idx="21">
                  <c:v>15498</c:v>
                </c:pt>
                <c:pt idx="22">
                  <c:v>16572</c:v>
                </c:pt>
                <c:pt idx="23">
                  <c:v>17421</c:v>
                </c:pt>
                <c:pt idx="24">
                  <c:v>17616</c:v>
                </c:pt>
                <c:pt idx="25">
                  <c:v>17751</c:v>
                </c:pt>
                <c:pt idx="26">
                  <c:v>18493</c:v>
                </c:pt>
                <c:pt idx="27">
                  <c:v>19469</c:v>
                </c:pt>
                <c:pt idx="28">
                  <c:v>20424</c:v>
                </c:pt>
                <c:pt idx="29">
                  <c:v>21359</c:v>
                </c:pt>
                <c:pt idx="30">
                  <c:v>22502</c:v>
                </c:pt>
                <c:pt idx="31">
                  <c:v>22648</c:v>
                </c:pt>
                <c:pt idx="32">
                  <c:v>22770</c:v>
                </c:pt>
                <c:pt idx="33">
                  <c:v>23747</c:v>
                </c:pt>
                <c:pt idx="34">
                  <c:v>24960</c:v>
                </c:pt>
                <c:pt idx="35">
                  <c:v>26331</c:v>
                </c:pt>
                <c:pt idx="36">
                  <c:v>27818</c:v>
                </c:pt>
                <c:pt idx="37">
                  <c:v>29119</c:v>
                </c:pt>
                <c:pt idx="38">
                  <c:v>29270</c:v>
                </c:pt>
                <c:pt idx="39">
                  <c:v>29415</c:v>
                </c:pt>
                <c:pt idx="40">
                  <c:v>30487</c:v>
                </c:pt>
                <c:pt idx="41">
                  <c:v>31590</c:v>
                </c:pt>
                <c:pt idx="42">
                  <c:v>32816</c:v>
                </c:pt>
                <c:pt idx="43">
                  <c:v>34064</c:v>
                </c:pt>
                <c:pt idx="44">
                  <c:v>35212</c:v>
                </c:pt>
                <c:pt idx="45">
                  <c:v>35405</c:v>
                </c:pt>
                <c:pt idx="46">
                  <c:v>35485</c:v>
                </c:pt>
                <c:pt idx="47">
                  <c:v>36209</c:v>
                </c:pt>
                <c:pt idx="48">
                  <c:v>36962</c:v>
                </c:pt>
                <c:pt idx="49">
                  <c:v>37857</c:v>
                </c:pt>
                <c:pt idx="50">
                  <c:v>38821</c:v>
                </c:pt>
                <c:pt idx="51">
                  <c:v>39723</c:v>
                </c:pt>
                <c:pt idx="52">
                  <c:v>39815</c:v>
                </c:pt>
                <c:pt idx="53">
                  <c:v>39863</c:v>
                </c:pt>
                <c:pt idx="54">
                  <c:v>40569</c:v>
                </c:pt>
                <c:pt idx="55">
                  <c:v>41404</c:v>
                </c:pt>
                <c:pt idx="56">
                  <c:v>42353</c:v>
                </c:pt>
                <c:pt idx="57">
                  <c:v>43422</c:v>
                </c:pt>
                <c:pt idx="58">
                  <c:v>44490</c:v>
                </c:pt>
                <c:pt idx="59">
                  <c:v>44609</c:v>
                </c:pt>
                <c:pt idx="60">
                  <c:v>44815</c:v>
                </c:pt>
                <c:pt idx="61">
                  <c:v>46504</c:v>
                </c:pt>
                <c:pt idx="62">
                  <c:v>49706</c:v>
                </c:pt>
                <c:pt idx="63">
                  <c:v>52396</c:v>
                </c:pt>
                <c:pt idx="64">
                  <c:v>54867</c:v>
                </c:pt>
                <c:pt idx="65">
                  <c:v>57098</c:v>
                </c:pt>
                <c:pt idx="66">
                  <c:v>58221</c:v>
                </c:pt>
                <c:pt idx="67">
                  <c:v>59116</c:v>
                </c:pt>
                <c:pt idx="68">
                  <c:v>61368</c:v>
                </c:pt>
                <c:pt idx="69">
                  <c:v>63846</c:v>
                </c:pt>
                <c:pt idx="70">
                  <c:v>66449</c:v>
                </c:pt>
                <c:pt idx="71">
                  <c:v>69105</c:v>
                </c:pt>
                <c:pt idx="72">
                  <c:v>71458</c:v>
                </c:pt>
                <c:pt idx="73">
                  <c:v>72413</c:v>
                </c:pt>
                <c:pt idx="74">
                  <c:v>73053</c:v>
                </c:pt>
                <c:pt idx="75">
                  <c:v>74654</c:v>
                </c:pt>
                <c:pt idx="76">
                  <c:v>77056</c:v>
                </c:pt>
                <c:pt idx="77">
                  <c:v>79305</c:v>
                </c:pt>
                <c:pt idx="78">
                  <c:v>81519</c:v>
                </c:pt>
                <c:pt idx="79">
                  <c:v>84013</c:v>
                </c:pt>
                <c:pt idx="80">
                  <c:v>84876</c:v>
                </c:pt>
                <c:pt idx="81">
                  <c:v>85220</c:v>
                </c:pt>
                <c:pt idx="82">
                  <c:v>87281</c:v>
                </c:pt>
                <c:pt idx="83">
                  <c:v>89530</c:v>
                </c:pt>
                <c:pt idx="84">
                  <c:v>91811</c:v>
                </c:pt>
                <c:pt idx="85">
                  <c:v>94028</c:v>
                </c:pt>
                <c:pt idx="86">
                  <c:v>96460</c:v>
                </c:pt>
                <c:pt idx="87">
                  <c:v>97250</c:v>
                </c:pt>
                <c:pt idx="88">
                  <c:v>97926</c:v>
                </c:pt>
                <c:pt idx="89">
                  <c:v>100305</c:v>
                </c:pt>
                <c:pt idx="90">
                  <c:v>103074</c:v>
                </c:pt>
                <c:pt idx="91">
                  <c:v>105968</c:v>
                </c:pt>
                <c:pt idx="92">
                  <c:v>109174</c:v>
                </c:pt>
                <c:pt idx="93">
                  <c:v>110309</c:v>
                </c:pt>
                <c:pt idx="94">
                  <c:v>111171</c:v>
                </c:pt>
                <c:pt idx="95">
                  <c:v>111878</c:v>
                </c:pt>
                <c:pt idx="96">
                  <c:v>112358</c:v>
                </c:pt>
                <c:pt idx="97">
                  <c:v>115102</c:v>
                </c:pt>
                <c:pt idx="98">
                  <c:v>117791</c:v>
                </c:pt>
                <c:pt idx="99">
                  <c:v>120849</c:v>
                </c:pt>
                <c:pt idx="100">
                  <c:v>124613</c:v>
                </c:pt>
                <c:pt idx="101">
                  <c:v>126124</c:v>
                </c:pt>
                <c:pt idx="102">
                  <c:v>126955</c:v>
                </c:pt>
                <c:pt idx="103">
                  <c:v>130015</c:v>
                </c:pt>
                <c:pt idx="104">
                  <c:v>133156</c:v>
                </c:pt>
                <c:pt idx="105">
                  <c:v>136241</c:v>
                </c:pt>
                <c:pt idx="106">
                  <c:v>139909</c:v>
                </c:pt>
                <c:pt idx="107">
                  <c:v>144297</c:v>
                </c:pt>
                <c:pt idx="108">
                  <c:v>146125</c:v>
                </c:pt>
                <c:pt idx="109">
                  <c:v>147067</c:v>
                </c:pt>
                <c:pt idx="110">
                  <c:v>150228</c:v>
                </c:pt>
                <c:pt idx="111">
                  <c:v>153356</c:v>
                </c:pt>
                <c:pt idx="112">
                  <c:v>156581</c:v>
                </c:pt>
                <c:pt idx="113">
                  <c:v>160402</c:v>
                </c:pt>
                <c:pt idx="114">
                  <c:v>164094</c:v>
                </c:pt>
                <c:pt idx="115">
                  <c:v>165044</c:v>
                </c:pt>
                <c:pt idx="116">
                  <c:v>165908</c:v>
                </c:pt>
                <c:pt idx="117">
                  <c:v>168181</c:v>
                </c:pt>
                <c:pt idx="118">
                  <c:v>170644</c:v>
                </c:pt>
                <c:pt idx="119">
                  <c:v>173803</c:v>
                </c:pt>
                <c:pt idx="120">
                  <c:v>180268</c:v>
                </c:pt>
                <c:pt idx="121">
                  <c:v>188419</c:v>
                </c:pt>
                <c:pt idx="122">
                  <c:v>192746</c:v>
                </c:pt>
                <c:pt idx="123">
                  <c:v>197066</c:v>
                </c:pt>
                <c:pt idx="124">
                  <c:v>214391</c:v>
                </c:pt>
                <c:pt idx="125">
                  <c:v>233707</c:v>
                </c:pt>
                <c:pt idx="126">
                  <c:v>255418</c:v>
                </c:pt>
                <c:pt idx="127">
                  <c:v>278260</c:v>
                </c:pt>
                <c:pt idx="128">
                  <c:v>300389</c:v>
                </c:pt>
                <c:pt idx="129">
                  <c:v>308005</c:v>
                </c:pt>
                <c:pt idx="130">
                  <c:v>314664</c:v>
                </c:pt>
                <c:pt idx="131">
                  <c:v>330786</c:v>
                </c:pt>
                <c:pt idx="132">
                  <c:v>346517</c:v>
                </c:pt>
                <c:pt idx="133">
                  <c:v>360366</c:v>
                </c:pt>
                <c:pt idx="134">
                  <c:v>372683</c:v>
                </c:pt>
                <c:pt idx="135">
                  <c:v>386216</c:v>
                </c:pt>
                <c:pt idx="136">
                  <c:v>390713</c:v>
                </c:pt>
                <c:pt idx="137">
                  <c:v>394376</c:v>
                </c:pt>
                <c:pt idx="138">
                  <c:v>402456</c:v>
                </c:pt>
                <c:pt idx="139">
                  <c:v>410491</c:v>
                </c:pt>
                <c:pt idx="140">
                  <c:v>418293</c:v>
                </c:pt>
                <c:pt idx="141">
                  <c:v>426068</c:v>
                </c:pt>
                <c:pt idx="142">
                  <c:v>433737</c:v>
                </c:pt>
                <c:pt idx="143">
                  <c:v>437350</c:v>
                </c:pt>
                <c:pt idx="144">
                  <c:v>439839</c:v>
                </c:pt>
                <c:pt idx="145">
                  <c:v>445106</c:v>
                </c:pt>
                <c:pt idx="146">
                  <c:v>451681</c:v>
                </c:pt>
                <c:pt idx="147">
                  <c:v>458654</c:v>
                </c:pt>
                <c:pt idx="148">
                  <c:v>465836</c:v>
                </c:pt>
                <c:pt idx="149">
                  <c:v>472977</c:v>
                </c:pt>
                <c:pt idx="150">
                  <c:v>475893</c:v>
                </c:pt>
                <c:pt idx="151">
                  <c:v>477995</c:v>
                </c:pt>
                <c:pt idx="152">
                  <c:v>483527</c:v>
                </c:pt>
                <c:pt idx="153">
                  <c:v>489319</c:v>
                </c:pt>
                <c:pt idx="154">
                  <c:v>495221</c:v>
                </c:pt>
                <c:pt idx="155">
                  <c:v>501206</c:v>
                </c:pt>
                <c:pt idx="156">
                  <c:v>507743</c:v>
                </c:pt>
                <c:pt idx="157">
                  <c:v>509956</c:v>
                </c:pt>
                <c:pt idx="158">
                  <c:v>511348</c:v>
                </c:pt>
                <c:pt idx="159">
                  <c:v>516095</c:v>
                </c:pt>
                <c:pt idx="160">
                  <c:v>520748</c:v>
                </c:pt>
                <c:pt idx="161">
                  <c:v>525664</c:v>
                </c:pt>
                <c:pt idx="162">
                  <c:v>533266</c:v>
                </c:pt>
                <c:pt idx="163">
                  <c:v>542948</c:v>
                </c:pt>
                <c:pt idx="164">
                  <c:v>548102</c:v>
                </c:pt>
                <c:pt idx="165">
                  <c:v>552711</c:v>
                </c:pt>
                <c:pt idx="166">
                  <c:v>570891</c:v>
                </c:pt>
                <c:pt idx="167">
                  <c:v>590689</c:v>
                </c:pt>
                <c:pt idx="168">
                  <c:v>612466</c:v>
                </c:pt>
                <c:pt idx="169">
                  <c:v>635032</c:v>
                </c:pt>
                <c:pt idx="170">
                  <c:v>657205</c:v>
                </c:pt>
                <c:pt idx="171">
                  <c:v>664839</c:v>
                </c:pt>
                <c:pt idx="172">
                  <c:v>671509</c:v>
                </c:pt>
                <c:pt idx="173">
                  <c:v>688255</c:v>
                </c:pt>
                <c:pt idx="174">
                  <c:v>704550</c:v>
                </c:pt>
                <c:pt idx="175">
                  <c:v>718578</c:v>
                </c:pt>
                <c:pt idx="176">
                  <c:v>731389</c:v>
                </c:pt>
                <c:pt idx="177">
                  <c:v>745405</c:v>
                </c:pt>
                <c:pt idx="178">
                  <c:v>750188</c:v>
                </c:pt>
                <c:pt idx="179">
                  <c:v>754126</c:v>
                </c:pt>
                <c:pt idx="180">
                  <c:v>763342</c:v>
                </c:pt>
                <c:pt idx="181">
                  <c:v>772336</c:v>
                </c:pt>
                <c:pt idx="182">
                  <c:v>781053</c:v>
                </c:pt>
                <c:pt idx="183">
                  <c:v>788954</c:v>
                </c:pt>
                <c:pt idx="184">
                  <c:v>797235</c:v>
                </c:pt>
                <c:pt idx="185">
                  <c:v>800169</c:v>
                </c:pt>
                <c:pt idx="186">
                  <c:v>802359</c:v>
                </c:pt>
                <c:pt idx="187">
                  <c:v>804180</c:v>
                </c:pt>
                <c:pt idx="188">
                  <c:v>805999</c:v>
                </c:pt>
                <c:pt idx="189">
                  <c:v>812135</c:v>
                </c:pt>
                <c:pt idx="190">
                  <c:v>817934</c:v>
                </c:pt>
                <c:pt idx="191">
                  <c:v>823539</c:v>
                </c:pt>
                <c:pt idx="192">
                  <c:v>825365</c:v>
                </c:pt>
                <c:pt idx="193">
                  <c:v>826775</c:v>
                </c:pt>
                <c:pt idx="194">
                  <c:v>831085</c:v>
                </c:pt>
                <c:pt idx="195">
                  <c:v>835497</c:v>
                </c:pt>
                <c:pt idx="196">
                  <c:v>840047</c:v>
                </c:pt>
                <c:pt idx="197">
                  <c:v>844577</c:v>
                </c:pt>
                <c:pt idx="198">
                  <c:v>849407</c:v>
                </c:pt>
                <c:pt idx="199">
                  <c:v>851064</c:v>
                </c:pt>
                <c:pt idx="200">
                  <c:v>852123</c:v>
                </c:pt>
                <c:pt idx="201">
                  <c:v>855606</c:v>
                </c:pt>
                <c:pt idx="202">
                  <c:v>859222</c:v>
                </c:pt>
                <c:pt idx="203">
                  <c:v>862718</c:v>
                </c:pt>
                <c:pt idx="204">
                  <c:v>865960</c:v>
                </c:pt>
                <c:pt idx="205">
                  <c:v>869177</c:v>
                </c:pt>
                <c:pt idx="206">
                  <c:v>870463</c:v>
                </c:pt>
                <c:pt idx="207">
                  <c:v>871197</c:v>
                </c:pt>
                <c:pt idx="208">
                  <c:v>873650</c:v>
                </c:pt>
                <c:pt idx="209">
                  <c:v>876248</c:v>
                </c:pt>
                <c:pt idx="210">
                  <c:v>878695</c:v>
                </c:pt>
                <c:pt idx="211">
                  <c:v>881104</c:v>
                </c:pt>
                <c:pt idx="212">
                  <c:v>883700</c:v>
                </c:pt>
                <c:pt idx="213">
                  <c:v>884601</c:v>
                </c:pt>
                <c:pt idx="214">
                  <c:v>885166</c:v>
                </c:pt>
                <c:pt idx="215">
                  <c:v>886966</c:v>
                </c:pt>
                <c:pt idx="216">
                  <c:v>888965</c:v>
                </c:pt>
                <c:pt idx="217">
                  <c:v>890903</c:v>
                </c:pt>
                <c:pt idx="218">
                  <c:v>893182</c:v>
                </c:pt>
                <c:pt idx="219">
                  <c:v>895673</c:v>
                </c:pt>
                <c:pt idx="220">
                  <c:v>896596</c:v>
                </c:pt>
                <c:pt idx="221">
                  <c:v>897215</c:v>
                </c:pt>
                <c:pt idx="222">
                  <c:v>899274</c:v>
                </c:pt>
                <c:pt idx="223">
                  <c:v>901368</c:v>
                </c:pt>
                <c:pt idx="224">
                  <c:v>903476</c:v>
                </c:pt>
                <c:pt idx="225">
                  <c:v>905467</c:v>
                </c:pt>
                <c:pt idx="226">
                  <c:v>907909</c:v>
                </c:pt>
                <c:pt idx="227">
                  <c:v>908495</c:v>
                </c:pt>
                <c:pt idx="228">
                  <c:v>908960</c:v>
                </c:pt>
                <c:pt idx="229">
                  <c:v>910627</c:v>
                </c:pt>
                <c:pt idx="230">
                  <c:v>912107</c:v>
                </c:pt>
                <c:pt idx="231">
                  <c:v>914184</c:v>
                </c:pt>
                <c:pt idx="232">
                  <c:v>916182</c:v>
                </c:pt>
                <c:pt idx="233">
                  <c:v>918566</c:v>
                </c:pt>
                <c:pt idx="234">
                  <c:v>919247</c:v>
                </c:pt>
                <c:pt idx="235">
                  <c:v>919714</c:v>
                </c:pt>
                <c:pt idx="236">
                  <c:v>921570</c:v>
                </c:pt>
                <c:pt idx="237">
                  <c:v>923256</c:v>
                </c:pt>
                <c:pt idx="238">
                  <c:v>924787</c:v>
                </c:pt>
                <c:pt idx="239">
                  <c:v>926266</c:v>
                </c:pt>
                <c:pt idx="240">
                  <c:v>927907</c:v>
                </c:pt>
                <c:pt idx="241">
                  <c:v>928269</c:v>
                </c:pt>
                <c:pt idx="242">
                  <c:v>928520</c:v>
                </c:pt>
                <c:pt idx="243">
                  <c:v>929613</c:v>
                </c:pt>
                <c:pt idx="244">
                  <c:v>930533</c:v>
                </c:pt>
                <c:pt idx="245">
                  <c:v>931218</c:v>
                </c:pt>
                <c:pt idx="246">
                  <c:v>932015</c:v>
                </c:pt>
                <c:pt idx="247">
                  <c:v>933032</c:v>
                </c:pt>
                <c:pt idx="248">
                  <c:v>933264</c:v>
                </c:pt>
                <c:pt idx="249">
                  <c:v>933407</c:v>
                </c:pt>
                <c:pt idx="250">
                  <c:v>934056</c:v>
                </c:pt>
                <c:pt idx="251">
                  <c:v>934696</c:v>
                </c:pt>
                <c:pt idx="252">
                  <c:v>935342</c:v>
                </c:pt>
                <c:pt idx="253">
                  <c:v>936070</c:v>
                </c:pt>
                <c:pt idx="254">
                  <c:v>936928</c:v>
                </c:pt>
                <c:pt idx="255">
                  <c:v>937104</c:v>
                </c:pt>
                <c:pt idx="256">
                  <c:v>937195</c:v>
                </c:pt>
                <c:pt idx="257">
                  <c:v>937822</c:v>
                </c:pt>
                <c:pt idx="258">
                  <c:v>938370</c:v>
                </c:pt>
                <c:pt idx="259">
                  <c:v>938966</c:v>
                </c:pt>
                <c:pt idx="260">
                  <c:v>939570</c:v>
                </c:pt>
                <c:pt idx="261">
                  <c:v>940276</c:v>
                </c:pt>
                <c:pt idx="262">
                  <c:v>940420</c:v>
                </c:pt>
                <c:pt idx="263">
                  <c:v>940486</c:v>
                </c:pt>
                <c:pt idx="264">
                  <c:v>941009</c:v>
                </c:pt>
                <c:pt idx="265">
                  <c:v>941472</c:v>
                </c:pt>
                <c:pt idx="266">
                  <c:v>941898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BA-4B78-8658-BD29E9C67F23}"/>
            </c:ext>
          </c:extLst>
        </c:ser>
        <c:ser>
          <c:idx val="6"/>
          <c:order val="6"/>
          <c:tx>
            <c:strRef>
              <c:f>List1!$A$8</c:f>
              <c:strCache>
                <c:ptCount val="1"/>
                <c:pt idx="0">
                  <c:v>50–54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List1!$E$8:$JK$8</c:f>
              <c:numCache>
                <c:formatCode>General</c:formatCode>
                <c:ptCount val="267"/>
                <c:pt idx="0">
                  <c:v>1114</c:v>
                </c:pt>
                <c:pt idx="1">
                  <c:v>1234</c:v>
                </c:pt>
                <c:pt idx="2">
                  <c:v>1268</c:v>
                </c:pt>
                <c:pt idx="3">
                  <c:v>1412</c:v>
                </c:pt>
                <c:pt idx="4">
                  <c:v>1523</c:v>
                </c:pt>
                <c:pt idx="5">
                  <c:v>1935</c:v>
                </c:pt>
                <c:pt idx="6">
                  <c:v>2506</c:v>
                </c:pt>
                <c:pt idx="7">
                  <c:v>3223</c:v>
                </c:pt>
                <c:pt idx="8">
                  <c:v>4148</c:v>
                </c:pt>
                <c:pt idx="9">
                  <c:v>5267</c:v>
                </c:pt>
                <c:pt idx="10">
                  <c:v>5460</c:v>
                </c:pt>
                <c:pt idx="11">
                  <c:v>5647</c:v>
                </c:pt>
                <c:pt idx="12">
                  <c:v>6713</c:v>
                </c:pt>
                <c:pt idx="13">
                  <c:v>8034</c:v>
                </c:pt>
                <c:pt idx="14">
                  <c:v>9464</c:v>
                </c:pt>
                <c:pt idx="15">
                  <c:v>10974</c:v>
                </c:pt>
                <c:pt idx="16">
                  <c:v>12423</c:v>
                </c:pt>
                <c:pt idx="17">
                  <c:v>12636</c:v>
                </c:pt>
                <c:pt idx="18">
                  <c:v>12798</c:v>
                </c:pt>
                <c:pt idx="19">
                  <c:v>13907</c:v>
                </c:pt>
                <c:pt idx="20">
                  <c:v>15060</c:v>
                </c:pt>
                <c:pt idx="21">
                  <c:v>16228</c:v>
                </c:pt>
                <c:pt idx="22">
                  <c:v>17346</c:v>
                </c:pt>
                <c:pt idx="23">
                  <c:v>18146</c:v>
                </c:pt>
                <c:pt idx="24">
                  <c:v>18356</c:v>
                </c:pt>
                <c:pt idx="25">
                  <c:v>18505</c:v>
                </c:pt>
                <c:pt idx="26">
                  <c:v>19217</c:v>
                </c:pt>
                <c:pt idx="27">
                  <c:v>20242</c:v>
                </c:pt>
                <c:pt idx="28">
                  <c:v>21257</c:v>
                </c:pt>
                <c:pt idx="29">
                  <c:v>22259</c:v>
                </c:pt>
                <c:pt idx="30">
                  <c:v>23483</c:v>
                </c:pt>
                <c:pt idx="31">
                  <c:v>23603</c:v>
                </c:pt>
                <c:pt idx="32">
                  <c:v>23734</c:v>
                </c:pt>
                <c:pt idx="33">
                  <c:v>24775</c:v>
                </c:pt>
                <c:pt idx="34">
                  <c:v>26054</c:v>
                </c:pt>
                <c:pt idx="35">
                  <c:v>27453</c:v>
                </c:pt>
                <c:pt idx="36">
                  <c:v>29005</c:v>
                </c:pt>
                <c:pt idx="37">
                  <c:v>30396</c:v>
                </c:pt>
                <c:pt idx="38">
                  <c:v>30554</c:v>
                </c:pt>
                <c:pt idx="39">
                  <c:v>30680</c:v>
                </c:pt>
                <c:pt idx="40">
                  <c:v>31736</c:v>
                </c:pt>
                <c:pt idx="41">
                  <c:v>32803</c:v>
                </c:pt>
                <c:pt idx="42">
                  <c:v>33983</c:v>
                </c:pt>
                <c:pt idx="43">
                  <c:v>35237</c:v>
                </c:pt>
                <c:pt idx="44">
                  <c:v>36398</c:v>
                </c:pt>
                <c:pt idx="45">
                  <c:v>36584</c:v>
                </c:pt>
                <c:pt idx="46">
                  <c:v>36668</c:v>
                </c:pt>
                <c:pt idx="47">
                  <c:v>37435</c:v>
                </c:pt>
                <c:pt idx="48">
                  <c:v>38228</c:v>
                </c:pt>
                <c:pt idx="49">
                  <c:v>39140</c:v>
                </c:pt>
                <c:pt idx="50">
                  <c:v>40091</c:v>
                </c:pt>
                <c:pt idx="51">
                  <c:v>40998</c:v>
                </c:pt>
                <c:pt idx="52">
                  <c:v>41088</c:v>
                </c:pt>
                <c:pt idx="53">
                  <c:v>41141</c:v>
                </c:pt>
                <c:pt idx="54">
                  <c:v>41819</c:v>
                </c:pt>
                <c:pt idx="55">
                  <c:v>42722</c:v>
                </c:pt>
                <c:pt idx="56">
                  <c:v>43656</c:v>
                </c:pt>
                <c:pt idx="57">
                  <c:v>44727</c:v>
                </c:pt>
                <c:pt idx="58">
                  <c:v>45723</c:v>
                </c:pt>
                <c:pt idx="59">
                  <c:v>45834</c:v>
                </c:pt>
                <c:pt idx="60">
                  <c:v>45996</c:v>
                </c:pt>
                <c:pt idx="61">
                  <c:v>47187</c:v>
                </c:pt>
                <c:pt idx="62">
                  <c:v>48991</c:v>
                </c:pt>
                <c:pt idx="63">
                  <c:v>50937</c:v>
                </c:pt>
                <c:pt idx="64">
                  <c:v>52681</c:v>
                </c:pt>
                <c:pt idx="65">
                  <c:v>54355</c:v>
                </c:pt>
                <c:pt idx="66">
                  <c:v>55108</c:v>
                </c:pt>
                <c:pt idx="67">
                  <c:v>55856</c:v>
                </c:pt>
                <c:pt idx="68">
                  <c:v>57500</c:v>
                </c:pt>
                <c:pt idx="69">
                  <c:v>59812</c:v>
                </c:pt>
                <c:pt idx="70">
                  <c:v>61684</c:v>
                </c:pt>
                <c:pt idx="71">
                  <c:v>63881</c:v>
                </c:pt>
                <c:pt idx="72">
                  <c:v>65910</c:v>
                </c:pt>
                <c:pt idx="73">
                  <c:v>66683</c:v>
                </c:pt>
                <c:pt idx="74">
                  <c:v>67309</c:v>
                </c:pt>
                <c:pt idx="75">
                  <c:v>68697</c:v>
                </c:pt>
                <c:pt idx="76">
                  <c:v>71007</c:v>
                </c:pt>
                <c:pt idx="77">
                  <c:v>73062</c:v>
                </c:pt>
                <c:pt idx="78">
                  <c:v>75206</c:v>
                </c:pt>
                <c:pt idx="79">
                  <c:v>77480</c:v>
                </c:pt>
                <c:pt idx="80">
                  <c:v>78493</c:v>
                </c:pt>
                <c:pt idx="81">
                  <c:v>78915</c:v>
                </c:pt>
                <c:pt idx="82">
                  <c:v>80683</c:v>
                </c:pt>
                <c:pt idx="83">
                  <c:v>82501</c:v>
                </c:pt>
                <c:pt idx="84">
                  <c:v>84345</c:v>
                </c:pt>
                <c:pt idx="85">
                  <c:v>86136</c:v>
                </c:pt>
                <c:pt idx="86">
                  <c:v>88270</c:v>
                </c:pt>
                <c:pt idx="87">
                  <c:v>88784</c:v>
                </c:pt>
                <c:pt idx="88">
                  <c:v>89265</c:v>
                </c:pt>
                <c:pt idx="89">
                  <c:v>90994</c:v>
                </c:pt>
                <c:pt idx="90">
                  <c:v>93394</c:v>
                </c:pt>
                <c:pt idx="91">
                  <c:v>95565</c:v>
                </c:pt>
                <c:pt idx="92">
                  <c:v>98110</c:v>
                </c:pt>
                <c:pt idx="93">
                  <c:v>99023</c:v>
                </c:pt>
                <c:pt idx="94">
                  <c:v>99727</c:v>
                </c:pt>
                <c:pt idx="95">
                  <c:v>100296</c:v>
                </c:pt>
                <c:pt idx="96">
                  <c:v>100817</c:v>
                </c:pt>
                <c:pt idx="97">
                  <c:v>103075</c:v>
                </c:pt>
                <c:pt idx="98">
                  <c:v>105290</c:v>
                </c:pt>
                <c:pt idx="99">
                  <c:v>108015</c:v>
                </c:pt>
                <c:pt idx="100">
                  <c:v>111228</c:v>
                </c:pt>
                <c:pt idx="101">
                  <c:v>112517</c:v>
                </c:pt>
                <c:pt idx="102">
                  <c:v>113409</c:v>
                </c:pt>
                <c:pt idx="103">
                  <c:v>116061</c:v>
                </c:pt>
                <c:pt idx="104">
                  <c:v>119192</c:v>
                </c:pt>
                <c:pt idx="105">
                  <c:v>122192</c:v>
                </c:pt>
                <c:pt idx="106">
                  <c:v>125356</c:v>
                </c:pt>
                <c:pt idx="107">
                  <c:v>129375</c:v>
                </c:pt>
                <c:pt idx="108">
                  <c:v>131201</c:v>
                </c:pt>
                <c:pt idx="109">
                  <c:v>132065</c:v>
                </c:pt>
                <c:pt idx="110">
                  <c:v>135053</c:v>
                </c:pt>
                <c:pt idx="111">
                  <c:v>137798</c:v>
                </c:pt>
                <c:pt idx="112">
                  <c:v>140532</c:v>
                </c:pt>
                <c:pt idx="113">
                  <c:v>143682</c:v>
                </c:pt>
                <c:pt idx="114">
                  <c:v>147039</c:v>
                </c:pt>
                <c:pt idx="115">
                  <c:v>147948</c:v>
                </c:pt>
                <c:pt idx="116">
                  <c:v>148655</c:v>
                </c:pt>
                <c:pt idx="117">
                  <c:v>150414</c:v>
                </c:pt>
                <c:pt idx="118">
                  <c:v>152429</c:v>
                </c:pt>
                <c:pt idx="119">
                  <c:v>154880</c:v>
                </c:pt>
                <c:pt idx="120">
                  <c:v>157468</c:v>
                </c:pt>
                <c:pt idx="121">
                  <c:v>160303</c:v>
                </c:pt>
                <c:pt idx="122">
                  <c:v>161113</c:v>
                </c:pt>
                <c:pt idx="123">
                  <c:v>161842</c:v>
                </c:pt>
                <c:pt idx="124">
                  <c:v>164149</c:v>
                </c:pt>
                <c:pt idx="125">
                  <c:v>166833</c:v>
                </c:pt>
                <c:pt idx="126">
                  <c:v>170653</c:v>
                </c:pt>
                <c:pt idx="127">
                  <c:v>180504</c:v>
                </c:pt>
                <c:pt idx="128">
                  <c:v>192594</c:v>
                </c:pt>
                <c:pt idx="129">
                  <c:v>200050</c:v>
                </c:pt>
                <c:pt idx="130">
                  <c:v>206436</c:v>
                </c:pt>
                <c:pt idx="131">
                  <c:v>228984</c:v>
                </c:pt>
                <c:pt idx="132">
                  <c:v>251823</c:v>
                </c:pt>
                <c:pt idx="133">
                  <c:v>277497</c:v>
                </c:pt>
                <c:pt idx="134">
                  <c:v>300327</c:v>
                </c:pt>
                <c:pt idx="135">
                  <c:v>322817</c:v>
                </c:pt>
                <c:pt idx="136">
                  <c:v>330869</c:v>
                </c:pt>
                <c:pt idx="137">
                  <c:v>337050</c:v>
                </c:pt>
                <c:pt idx="138">
                  <c:v>351071</c:v>
                </c:pt>
                <c:pt idx="139">
                  <c:v>364347</c:v>
                </c:pt>
                <c:pt idx="140">
                  <c:v>376852</c:v>
                </c:pt>
                <c:pt idx="141">
                  <c:v>388048</c:v>
                </c:pt>
                <c:pt idx="142">
                  <c:v>399445</c:v>
                </c:pt>
                <c:pt idx="143">
                  <c:v>403777</c:v>
                </c:pt>
                <c:pt idx="144">
                  <c:v>407130</c:v>
                </c:pt>
                <c:pt idx="145">
                  <c:v>413262</c:v>
                </c:pt>
                <c:pt idx="146">
                  <c:v>419800</c:v>
                </c:pt>
                <c:pt idx="147">
                  <c:v>427982</c:v>
                </c:pt>
                <c:pt idx="148">
                  <c:v>435735</c:v>
                </c:pt>
                <c:pt idx="149">
                  <c:v>444245</c:v>
                </c:pt>
                <c:pt idx="150">
                  <c:v>447970</c:v>
                </c:pt>
                <c:pt idx="151">
                  <c:v>450792</c:v>
                </c:pt>
                <c:pt idx="152">
                  <c:v>457161</c:v>
                </c:pt>
                <c:pt idx="153">
                  <c:v>463509</c:v>
                </c:pt>
                <c:pt idx="154">
                  <c:v>469807</c:v>
                </c:pt>
                <c:pt idx="155">
                  <c:v>475882</c:v>
                </c:pt>
                <c:pt idx="156">
                  <c:v>482879</c:v>
                </c:pt>
                <c:pt idx="157">
                  <c:v>485435</c:v>
                </c:pt>
                <c:pt idx="158">
                  <c:v>487145</c:v>
                </c:pt>
                <c:pt idx="159">
                  <c:v>492089</c:v>
                </c:pt>
                <c:pt idx="160">
                  <c:v>496957</c:v>
                </c:pt>
                <c:pt idx="161">
                  <c:v>501924</c:v>
                </c:pt>
                <c:pt idx="162">
                  <c:v>506422</c:v>
                </c:pt>
                <c:pt idx="163">
                  <c:v>511687</c:v>
                </c:pt>
                <c:pt idx="164">
                  <c:v>513730</c:v>
                </c:pt>
                <c:pt idx="165">
                  <c:v>515038</c:v>
                </c:pt>
                <c:pt idx="166">
                  <c:v>519355</c:v>
                </c:pt>
                <c:pt idx="167">
                  <c:v>523844</c:v>
                </c:pt>
                <c:pt idx="168">
                  <c:v>529099</c:v>
                </c:pt>
                <c:pt idx="169">
                  <c:v>539643</c:v>
                </c:pt>
                <c:pt idx="170">
                  <c:v>552595</c:v>
                </c:pt>
                <c:pt idx="171">
                  <c:v>560324</c:v>
                </c:pt>
                <c:pt idx="172">
                  <c:v>566913</c:v>
                </c:pt>
                <c:pt idx="173">
                  <c:v>589860</c:v>
                </c:pt>
                <c:pt idx="174">
                  <c:v>612853</c:v>
                </c:pt>
                <c:pt idx="175">
                  <c:v>638271</c:v>
                </c:pt>
                <c:pt idx="176">
                  <c:v>661019</c:v>
                </c:pt>
                <c:pt idx="177">
                  <c:v>683950</c:v>
                </c:pt>
                <c:pt idx="178">
                  <c:v>692316</c:v>
                </c:pt>
                <c:pt idx="179">
                  <c:v>698809</c:v>
                </c:pt>
                <c:pt idx="180">
                  <c:v>714084</c:v>
                </c:pt>
                <c:pt idx="181">
                  <c:v>728405</c:v>
                </c:pt>
                <c:pt idx="182">
                  <c:v>741720</c:v>
                </c:pt>
                <c:pt idx="183">
                  <c:v>753344</c:v>
                </c:pt>
                <c:pt idx="184">
                  <c:v>765562</c:v>
                </c:pt>
                <c:pt idx="185">
                  <c:v>769387</c:v>
                </c:pt>
                <c:pt idx="186">
                  <c:v>772435</c:v>
                </c:pt>
                <c:pt idx="187">
                  <c:v>775329</c:v>
                </c:pt>
                <c:pt idx="188">
                  <c:v>777987</c:v>
                </c:pt>
                <c:pt idx="189">
                  <c:v>785915</c:v>
                </c:pt>
                <c:pt idx="190">
                  <c:v>792828</c:v>
                </c:pt>
                <c:pt idx="191">
                  <c:v>800136</c:v>
                </c:pt>
                <c:pt idx="192">
                  <c:v>802906</c:v>
                </c:pt>
                <c:pt idx="193">
                  <c:v>805186</c:v>
                </c:pt>
                <c:pt idx="194">
                  <c:v>810583</c:v>
                </c:pt>
                <c:pt idx="195">
                  <c:v>815917</c:v>
                </c:pt>
                <c:pt idx="196">
                  <c:v>821301</c:v>
                </c:pt>
                <c:pt idx="197">
                  <c:v>826521</c:v>
                </c:pt>
                <c:pt idx="198">
                  <c:v>832240</c:v>
                </c:pt>
                <c:pt idx="199">
                  <c:v>834286</c:v>
                </c:pt>
                <c:pt idx="200">
                  <c:v>835700</c:v>
                </c:pt>
                <c:pt idx="201">
                  <c:v>839904</c:v>
                </c:pt>
                <c:pt idx="202">
                  <c:v>844081</c:v>
                </c:pt>
                <c:pt idx="203">
                  <c:v>848115</c:v>
                </c:pt>
                <c:pt idx="204">
                  <c:v>851712</c:v>
                </c:pt>
                <c:pt idx="205">
                  <c:v>855378</c:v>
                </c:pt>
                <c:pt idx="206">
                  <c:v>856828</c:v>
                </c:pt>
                <c:pt idx="207">
                  <c:v>857717</c:v>
                </c:pt>
                <c:pt idx="208">
                  <c:v>860488</c:v>
                </c:pt>
                <c:pt idx="209">
                  <c:v>863415</c:v>
                </c:pt>
                <c:pt idx="210">
                  <c:v>866114</c:v>
                </c:pt>
                <c:pt idx="211">
                  <c:v>868721</c:v>
                </c:pt>
                <c:pt idx="212">
                  <c:v>871860</c:v>
                </c:pt>
                <c:pt idx="213">
                  <c:v>872976</c:v>
                </c:pt>
                <c:pt idx="214">
                  <c:v>873662</c:v>
                </c:pt>
                <c:pt idx="215">
                  <c:v>875721</c:v>
                </c:pt>
                <c:pt idx="216">
                  <c:v>877879</c:v>
                </c:pt>
                <c:pt idx="217">
                  <c:v>879976</c:v>
                </c:pt>
                <c:pt idx="218">
                  <c:v>882365</c:v>
                </c:pt>
                <c:pt idx="219">
                  <c:v>885283</c:v>
                </c:pt>
                <c:pt idx="220">
                  <c:v>886346</c:v>
                </c:pt>
                <c:pt idx="221">
                  <c:v>887128</c:v>
                </c:pt>
                <c:pt idx="222">
                  <c:v>889507</c:v>
                </c:pt>
                <c:pt idx="223">
                  <c:v>891700</c:v>
                </c:pt>
                <c:pt idx="224">
                  <c:v>894055</c:v>
                </c:pt>
                <c:pt idx="225">
                  <c:v>896310</c:v>
                </c:pt>
                <c:pt idx="226">
                  <c:v>899056</c:v>
                </c:pt>
                <c:pt idx="227">
                  <c:v>899706</c:v>
                </c:pt>
                <c:pt idx="228">
                  <c:v>900195</c:v>
                </c:pt>
                <c:pt idx="229">
                  <c:v>902080</c:v>
                </c:pt>
                <c:pt idx="230">
                  <c:v>903748</c:v>
                </c:pt>
                <c:pt idx="231">
                  <c:v>906022</c:v>
                </c:pt>
                <c:pt idx="232">
                  <c:v>908212</c:v>
                </c:pt>
                <c:pt idx="233">
                  <c:v>911031</c:v>
                </c:pt>
                <c:pt idx="234">
                  <c:v>911861</c:v>
                </c:pt>
                <c:pt idx="235">
                  <c:v>912418</c:v>
                </c:pt>
                <c:pt idx="236">
                  <c:v>914492</c:v>
                </c:pt>
                <c:pt idx="237">
                  <c:v>916426</c:v>
                </c:pt>
                <c:pt idx="238">
                  <c:v>918088</c:v>
                </c:pt>
                <c:pt idx="239">
                  <c:v>919633</c:v>
                </c:pt>
                <c:pt idx="240">
                  <c:v>921560</c:v>
                </c:pt>
                <c:pt idx="241">
                  <c:v>922028</c:v>
                </c:pt>
                <c:pt idx="242">
                  <c:v>922344</c:v>
                </c:pt>
                <c:pt idx="243">
                  <c:v>923627</c:v>
                </c:pt>
                <c:pt idx="244">
                  <c:v>924739</c:v>
                </c:pt>
                <c:pt idx="245">
                  <c:v>925563</c:v>
                </c:pt>
                <c:pt idx="246">
                  <c:v>926472</c:v>
                </c:pt>
                <c:pt idx="247">
                  <c:v>927707</c:v>
                </c:pt>
                <c:pt idx="248">
                  <c:v>927960</c:v>
                </c:pt>
                <c:pt idx="249">
                  <c:v>928170</c:v>
                </c:pt>
                <c:pt idx="250">
                  <c:v>928945</c:v>
                </c:pt>
                <c:pt idx="251">
                  <c:v>929653</c:v>
                </c:pt>
                <c:pt idx="252">
                  <c:v>930371</c:v>
                </c:pt>
                <c:pt idx="253">
                  <c:v>931122</c:v>
                </c:pt>
                <c:pt idx="254">
                  <c:v>932071</c:v>
                </c:pt>
                <c:pt idx="255">
                  <c:v>932296</c:v>
                </c:pt>
                <c:pt idx="256">
                  <c:v>932430</c:v>
                </c:pt>
                <c:pt idx="257">
                  <c:v>933150</c:v>
                </c:pt>
                <c:pt idx="258">
                  <c:v>933784</c:v>
                </c:pt>
                <c:pt idx="259">
                  <c:v>934423</c:v>
                </c:pt>
                <c:pt idx="260">
                  <c:v>935067</c:v>
                </c:pt>
                <c:pt idx="261">
                  <c:v>935853</c:v>
                </c:pt>
                <c:pt idx="262">
                  <c:v>936053</c:v>
                </c:pt>
                <c:pt idx="263">
                  <c:v>936158</c:v>
                </c:pt>
                <c:pt idx="264">
                  <c:v>936738</c:v>
                </c:pt>
                <c:pt idx="265">
                  <c:v>937281</c:v>
                </c:pt>
                <c:pt idx="266">
                  <c:v>937737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1-4689-8D01-AE220FE5DCEE}"/>
            </c:ext>
          </c:extLst>
        </c:ser>
        <c:ser>
          <c:idx val="7"/>
          <c:order val="7"/>
          <c:tx>
            <c:strRef>
              <c:f>List1!$A$9</c:f>
              <c:strCache>
                <c:ptCount val="1"/>
                <c:pt idx="0">
                  <c:v>60–64</c:v>
                </c:pt>
              </c:strCache>
            </c:strRef>
          </c:tx>
          <c:spPr>
            <a:ln w="28575" cap="rnd">
              <a:solidFill>
                <a:srgbClr val="FFCC99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List1!$E$9:$JK$9</c:f>
              <c:numCache>
                <c:formatCode>General</c:formatCode>
                <c:ptCount val="267"/>
                <c:pt idx="0">
                  <c:v>817</c:v>
                </c:pt>
                <c:pt idx="1">
                  <c:v>902</c:v>
                </c:pt>
                <c:pt idx="2">
                  <c:v>924</c:v>
                </c:pt>
                <c:pt idx="3">
                  <c:v>1031</c:v>
                </c:pt>
                <c:pt idx="4">
                  <c:v>1095</c:v>
                </c:pt>
                <c:pt idx="5">
                  <c:v>1384</c:v>
                </c:pt>
                <c:pt idx="6">
                  <c:v>1722</c:v>
                </c:pt>
                <c:pt idx="7">
                  <c:v>2186</c:v>
                </c:pt>
                <c:pt idx="8">
                  <c:v>2853</c:v>
                </c:pt>
                <c:pt idx="9">
                  <c:v>3602</c:v>
                </c:pt>
                <c:pt idx="10">
                  <c:v>3782</c:v>
                </c:pt>
                <c:pt idx="11">
                  <c:v>3925</c:v>
                </c:pt>
                <c:pt idx="12">
                  <c:v>4720</c:v>
                </c:pt>
                <c:pt idx="13">
                  <c:v>5743</c:v>
                </c:pt>
                <c:pt idx="14">
                  <c:v>6717</c:v>
                </c:pt>
                <c:pt idx="15">
                  <c:v>7844</c:v>
                </c:pt>
                <c:pt idx="16">
                  <c:v>8959</c:v>
                </c:pt>
                <c:pt idx="17">
                  <c:v>9140</c:v>
                </c:pt>
                <c:pt idx="18">
                  <c:v>9280</c:v>
                </c:pt>
                <c:pt idx="19">
                  <c:v>10182</c:v>
                </c:pt>
                <c:pt idx="20">
                  <c:v>11083</c:v>
                </c:pt>
                <c:pt idx="21">
                  <c:v>12053</c:v>
                </c:pt>
                <c:pt idx="22">
                  <c:v>12836</c:v>
                </c:pt>
                <c:pt idx="23">
                  <c:v>13404</c:v>
                </c:pt>
                <c:pt idx="24">
                  <c:v>13558</c:v>
                </c:pt>
                <c:pt idx="25">
                  <c:v>13659</c:v>
                </c:pt>
                <c:pt idx="26">
                  <c:v>14201</c:v>
                </c:pt>
                <c:pt idx="27">
                  <c:v>14905</c:v>
                </c:pt>
                <c:pt idx="28">
                  <c:v>15585</c:v>
                </c:pt>
                <c:pt idx="29">
                  <c:v>16362</c:v>
                </c:pt>
                <c:pt idx="30">
                  <c:v>17226</c:v>
                </c:pt>
                <c:pt idx="31">
                  <c:v>17343</c:v>
                </c:pt>
                <c:pt idx="32">
                  <c:v>17449</c:v>
                </c:pt>
                <c:pt idx="33">
                  <c:v>18232</c:v>
                </c:pt>
                <c:pt idx="34">
                  <c:v>19191</c:v>
                </c:pt>
                <c:pt idx="35">
                  <c:v>20158</c:v>
                </c:pt>
                <c:pt idx="36">
                  <c:v>21263</c:v>
                </c:pt>
                <c:pt idx="37">
                  <c:v>22357</c:v>
                </c:pt>
                <c:pt idx="38">
                  <c:v>22499</c:v>
                </c:pt>
                <c:pt idx="39">
                  <c:v>22598</c:v>
                </c:pt>
                <c:pt idx="40">
                  <c:v>23495</c:v>
                </c:pt>
                <c:pt idx="41">
                  <c:v>24339</c:v>
                </c:pt>
                <c:pt idx="42">
                  <c:v>25296</c:v>
                </c:pt>
                <c:pt idx="43">
                  <c:v>26353</c:v>
                </c:pt>
                <c:pt idx="44">
                  <c:v>27239</c:v>
                </c:pt>
                <c:pt idx="45">
                  <c:v>27383</c:v>
                </c:pt>
                <c:pt idx="46">
                  <c:v>27439</c:v>
                </c:pt>
                <c:pt idx="47">
                  <c:v>28033</c:v>
                </c:pt>
                <c:pt idx="48">
                  <c:v>28648</c:v>
                </c:pt>
                <c:pt idx="49">
                  <c:v>29328</c:v>
                </c:pt>
                <c:pt idx="50">
                  <c:v>30165</c:v>
                </c:pt>
                <c:pt idx="51">
                  <c:v>30814</c:v>
                </c:pt>
                <c:pt idx="52">
                  <c:v>30902</c:v>
                </c:pt>
                <c:pt idx="53">
                  <c:v>30949</c:v>
                </c:pt>
                <c:pt idx="54">
                  <c:v>31503</c:v>
                </c:pt>
                <c:pt idx="55">
                  <c:v>32182</c:v>
                </c:pt>
                <c:pt idx="56">
                  <c:v>33024</c:v>
                </c:pt>
                <c:pt idx="57">
                  <c:v>33893</c:v>
                </c:pt>
                <c:pt idx="58">
                  <c:v>34760</c:v>
                </c:pt>
                <c:pt idx="59">
                  <c:v>34857</c:v>
                </c:pt>
                <c:pt idx="60">
                  <c:v>34989</c:v>
                </c:pt>
                <c:pt idx="61">
                  <c:v>36445</c:v>
                </c:pt>
                <c:pt idx="62">
                  <c:v>39157</c:v>
                </c:pt>
                <c:pt idx="63">
                  <c:v>41543</c:v>
                </c:pt>
                <c:pt idx="64">
                  <c:v>44089</c:v>
                </c:pt>
                <c:pt idx="65">
                  <c:v>46004</c:v>
                </c:pt>
                <c:pt idx="66">
                  <c:v>46831</c:v>
                </c:pt>
                <c:pt idx="67">
                  <c:v>47511</c:v>
                </c:pt>
                <c:pt idx="68">
                  <c:v>49360</c:v>
                </c:pt>
                <c:pt idx="69">
                  <c:v>51474</c:v>
                </c:pt>
                <c:pt idx="70">
                  <c:v>53388</c:v>
                </c:pt>
                <c:pt idx="71">
                  <c:v>55491</c:v>
                </c:pt>
                <c:pt idx="72">
                  <c:v>57187</c:v>
                </c:pt>
                <c:pt idx="73">
                  <c:v>57791</c:v>
                </c:pt>
                <c:pt idx="74">
                  <c:v>58159</c:v>
                </c:pt>
                <c:pt idx="75">
                  <c:v>59316</c:v>
                </c:pt>
                <c:pt idx="76">
                  <c:v>61020</c:v>
                </c:pt>
                <c:pt idx="77">
                  <c:v>62636</c:v>
                </c:pt>
                <c:pt idx="78">
                  <c:v>64187</c:v>
                </c:pt>
                <c:pt idx="79">
                  <c:v>66082</c:v>
                </c:pt>
                <c:pt idx="80">
                  <c:v>66513</c:v>
                </c:pt>
                <c:pt idx="81">
                  <c:v>66707</c:v>
                </c:pt>
                <c:pt idx="82">
                  <c:v>68384</c:v>
                </c:pt>
                <c:pt idx="83">
                  <c:v>70170</c:v>
                </c:pt>
                <c:pt idx="84">
                  <c:v>72236</c:v>
                </c:pt>
                <c:pt idx="85">
                  <c:v>74338</c:v>
                </c:pt>
                <c:pt idx="86">
                  <c:v>76471</c:v>
                </c:pt>
                <c:pt idx="87">
                  <c:v>76967</c:v>
                </c:pt>
                <c:pt idx="88">
                  <c:v>77416</c:v>
                </c:pt>
                <c:pt idx="89">
                  <c:v>79757</c:v>
                </c:pt>
                <c:pt idx="90">
                  <c:v>82417</c:v>
                </c:pt>
                <c:pt idx="91">
                  <c:v>84921</c:v>
                </c:pt>
                <c:pt idx="92">
                  <c:v>87816</c:v>
                </c:pt>
                <c:pt idx="93">
                  <c:v>88599</c:v>
                </c:pt>
                <c:pt idx="94">
                  <c:v>89288</c:v>
                </c:pt>
                <c:pt idx="95">
                  <c:v>89714</c:v>
                </c:pt>
                <c:pt idx="96">
                  <c:v>90146</c:v>
                </c:pt>
                <c:pt idx="97">
                  <c:v>92416</c:v>
                </c:pt>
                <c:pt idx="98">
                  <c:v>94661</c:v>
                </c:pt>
                <c:pt idx="99">
                  <c:v>97805</c:v>
                </c:pt>
                <c:pt idx="100">
                  <c:v>101181</c:v>
                </c:pt>
                <c:pt idx="101">
                  <c:v>102410</c:v>
                </c:pt>
                <c:pt idx="102">
                  <c:v>103120</c:v>
                </c:pt>
                <c:pt idx="103">
                  <c:v>106351</c:v>
                </c:pt>
                <c:pt idx="104">
                  <c:v>109445</c:v>
                </c:pt>
                <c:pt idx="105">
                  <c:v>112756</c:v>
                </c:pt>
                <c:pt idx="106">
                  <c:v>116832</c:v>
                </c:pt>
                <c:pt idx="107">
                  <c:v>121487</c:v>
                </c:pt>
                <c:pt idx="108">
                  <c:v>122783</c:v>
                </c:pt>
                <c:pt idx="109">
                  <c:v>123636</c:v>
                </c:pt>
                <c:pt idx="110">
                  <c:v>127154</c:v>
                </c:pt>
                <c:pt idx="111">
                  <c:v>130687</c:v>
                </c:pt>
                <c:pt idx="112">
                  <c:v>134619</c:v>
                </c:pt>
                <c:pt idx="113">
                  <c:v>139141</c:v>
                </c:pt>
                <c:pt idx="114">
                  <c:v>143571</c:v>
                </c:pt>
                <c:pt idx="115">
                  <c:v>145474</c:v>
                </c:pt>
                <c:pt idx="116">
                  <c:v>148438</c:v>
                </c:pt>
                <c:pt idx="117">
                  <c:v>157281</c:v>
                </c:pt>
                <c:pt idx="118">
                  <c:v>169866</c:v>
                </c:pt>
                <c:pt idx="119">
                  <c:v>186628</c:v>
                </c:pt>
                <c:pt idx="120">
                  <c:v>208708</c:v>
                </c:pt>
                <c:pt idx="121">
                  <c:v>229889</c:v>
                </c:pt>
                <c:pt idx="122">
                  <c:v>236723</c:v>
                </c:pt>
                <c:pt idx="123">
                  <c:v>242509</c:v>
                </c:pt>
                <c:pt idx="124">
                  <c:v>264040</c:v>
                </c:pt>
                <c:pt idx="125">
                  <c:v>281835</c:v>
                </c:pt>
                <c:pt idx="126">
                  <c:v>301705</c:v>
                </c:pt>
                <c:pt idx="127">
                  <c:v>319820</c:v>
                </c:pt>
                <c:pt idx="128">
                  <c:v>336909</c:v>
                </c:pt>
                <c:pt idx="129">
                  <c:v>341754</c:v>
                </c:pt>
                <c:pt idx="130">
                  <c:v>345776</c:v>
                </c:pt>
                <c:pt idx="131">
                  <c:v>357503</c:v>
                </c:pt>
                <c:pt idx="132">
                  <c:v>368914</c:v>
                </c:pt>
                <c:pt idx="133">
                  <c:v>378817</c:v>
                </c:pt>
                <c:pt idx="134">
                  <c:v>388015</c:v>
                </c:pt>
                <c:pt idx="135">
                  <c:v>396178</c:v>
                </c:pt>
                <c:pt idx="136">
                  <c:v>398912</c:v>
                </c:pt>
                <c:pt idx="137">
                  <c:v>400953</c:v>
                </c:pt>
                <c:pt idx="138">
                  <c:v>406434</c:v>
                </c:pt>
                <c:pt idx="139">
                  <c:v>412328</c:v>
                </c:pt>
                <c:pt idx="140">
                  <c:v>418188</c:v>
                </c:pt>
                <c:pt idx="141">
                  <c:v>424435</c:v>
                </c:pt>
                <c:pt idx="142">
                  <c:v>430107</c:v>
                </c:pt>
                <c:pt idx="143">
                  <c:v>432697</c:v>
                </c:pt>
                <c:pt idx="144">
                  <c:v>434493</c:v>
                </c:pt>
                <c:pt idx="145">
                  <c:v>439458</c:v>
                </c:pt>
                <c:pt idx="146">
                  <c:v>445206</c:v>
                </c:pt>
                <c:pt idx="147">
                  <c:v>451487</c:v>
                </c:pt>
                <c:pt idx="148">
                  <c:v>458263</c:v>
                </c:pt>
                <c:pt idx="149">
                  <c:v>464747</c:v>
                </c:pt>
                <c:pt idx="150">
                  <c:v>466786</c:v>
                </c:pt>
                <c:pt idx="151">
                  <c:v>468317</c:v>
                </c:pt>
                <c:pt idx="152">
                  <c:v>473582</c:v>
                </c:pt>
                <c:pt idx="153">
                  <c:v>479238</c:v>
                </c:pt>
                <c:pt idx="154">
                  <c:v>485218</c:v>
                </c:pt>
                <c:pt idx="155">
                  <c:v>491341</c:v>
                </c:pt>
                <c:pt idx="156">
                  <c:v>497353</c:v>
                </c:pt>
                <c:pt idx="157">
                  <c:v>500040</c:v>
                </c:pt>
                <c:pt idx="158">
                  <c:v>503328</c:v>
                </c:pt>
                <c:pt idx="159">
                  <c:v>513273</c:v>
                </c:pt>
                <c:pt idx="160">
                  <c:v>526460</c:v>
                </c:pt>
                <c:pt idx="161">
                  <c:v>543291</c:v>
                </c:pt>
                <c:pt idx="162">
                  <c:v>564840</c:v>
                </c:pt>
                <c:pt idx="163">
                  <c:v>586262</c:v>
                </c:pt>
                <c:pt idx="164">
                  <c:v>593625</c:v>
                </c:pt>
                <c:pt idx="165">
                  <c:v>599356</c:v>
                </c:pt>
                <c:pt idx="166">
                  <c:v>621322</c:v>
                </c:pt>
                <c:pt idx="167">
                  <c:v>639475</c:v>
                </c:pt>
                <c:pt idx="168">
                  <c:v>659211</c:v>
                </c:pt>
                <c:pt idx="169">
                  <c:v>676747</c:v>
                </c:pt>
                <c:pt idx="170">
                  <c:v>693750</c:v>
                </c:pt>
                <c:pt idx="171">
                  <c:v>698676</c:v>
                </c:pt>
                <c:pt idx="172">
                  <c:v>702758</c:v>
                </c:pt>
                <c:pt idx="173">
                  <c:v>714835</c:v>
                </c:pt>
                <c:pt idx="174">
                  <c:v>726385</c:v>
                </c:pt>
                <c:pt idx="175">
                  <c:v>736747</c:v>
                </c:pt>
                <c:pt idx="176">
                  <c:v>746338</c:v>
                </c:pt>
                <c:pt idx="177">
                  <c:v>755091</c:v>
                </c:pt>
                <c:pt idx="178">
                  <c:v>758109</c:v>
                </c:pt>
                <c:pt idx="179">
                  <c:v>760396</c:v>
                </c:pt>
                <c:pt idx="180">
                  <c:v>767035</c:v>
                </c:pt>
                <c:pt idx="181">
                  <c:v>774104</c:v>
                </c:pt>
                <c:pt idx="182">
                  <c:v>780577</c:v>
                </c:pt>
                <c:pt idx="183">
                  <c:v>786907</c:v>
                </c:pt>
                <c:pt idx="184">
                  <c:v>792527</c:v>
                </c:pt>
                <c:pt idx="185">
                  <c:v>794403</c:v>
                </c:pt>
                <c:pt idx="186">
                  <c:v>795787</c:v>
                </c:pt>
                <c:pt idx="187">
                  <c:v>797118</c:v>
                </c:pt>
                <c:pt idx="188">
                  <c:v>798484</c:v>
                </c:pt>
                <c:pt idx="189">
                  <c:v>803601</c:v>
                </c:pt>
                <c:pt idx="190">
                  <c:v>808498</c:v>
                </c:pt>
                <c:pt idx="191">
                  <c:v>812673</c:v>
                </c:pt>
                <c:pt idx="192">
                  <c:v>813884</c:v>
                </c:pt>
                <c:pt idx="193">
                  <c:v>814769</c:v>
                </c:pt>
                <c:pt idx="194">
                  <c:v>818552</c:v>
                </c:pt>
                <c:pt idx="195">
                  <c:v>822570</c:v>
                </c:pt>
                <c:pt idx="196">
                  <c:v>826856</c:v>
                </c:pt>
                <c:pt idx="197">
                  <c:v>830943</c:v>
                </c:pt>
                <c:pt idx="198">
                  <c:v>834687</c:v>
                </c:pt>
                <c:pt idx="199">
                  <c:v>835756</c:v>
                </c:pt>
                <c:pt idx="200">
                  <c:v>836547</c:v>
                </c:pt>
                <c:pt idx="201">
                  <c:v>839632</c:v>
                </c:pt>
                <c:pt idx="202">
                  <c:v>843166</c:v>
                </c:pt>
                <c:pt idx="203">
                  <c:v>846473</c:v>
                </c:pt>
                <c:pt idx="204">
                  <c:v>849314</c:v>
                </c:pt>
                <c:pt idx="205">
                  <c:v>851743</c:v>
                </c:pt>
                <c:pt idx="206">
                  <c:v>852617</c:v>
                </c:pt>
                <c:pt idx="207">
                  <c:v>853124</c:v>
                </c:pt>
                <c:pt idx="208">
                  <c:v>855413</c:v>
                </c:pt>
                <c:pt idx="209">
                  <c:v>858027</c:v>
                </c:pt>
                <c:pt idx="210">
                  <c:v>860420</c:v>
                </c:pt>
                <c:pt idx="211">
                  <c:v>862550</c:v>
                </c:pt>
                <c:pt idx="212">
                  <c:v>864528</c:v>
                </c:pt>
                <c:pt idx="213">
                  <c:v>865197</c:v>
                </c:pt>
                <c:pt idx="214">
                  <c:v>865592</c:v>
                </c:pt>
                <c:pt idx="215">
                  <c:v>867236</c:v>
                </c:pt>
                <c:pt idx="216">
                  <c:v>869057</c:v>
                </c:pt>
                <c:pt idx="217">
                  <c:v>870845</c:v>
                </c:pt>
                <c:pt idx="218">
                  <c:v>872719</c:v>
                </c:pt>
                <c:pt idx="219">
                  <c:v>874613</c:v>
                </c:pt>
                <c:pt idx="220">
                  <c:v>875209</c:v>
                </c:pt>
                <c:pt idx="221">
                  <c:v>875627</c:v>
                </c:pt>
                <c:pt idx="222">
                  <c:v>877335</c:v>
                </c:pt>
                <c:pt idx="223">
                  <c:v>879128</c:v>
                </c:pt>
                <c:pt idx="224">
                  <c:v>880937</c:v>
                </c:pt>
                <c:pt idx="225">
                  <c:v>882599</c:v>
                </c:pt>
                <c:pt idx="226">
                  <c:v>884309</c:v>
                </c:pt>
                <c:pt idx="227">
                  <c:v>884718</c:v>
                </c:pt>
                <c:pt idx="228">
                  <c:v>885004</c:v>
                </c:pt>
                <c:pt idx="229">
                  <c:v>886376</c:v>
                </c:pt>
                <c:pt idx="230">
                  <c:v>887605</c:v>
                </c:pt>
                <c:pt idx="231">
                  <c:v>889336</c:v>
                </c:pt>
                <c:pt idx="232">
                  <c:v>890995</c:v>
                </c:pt>
                <c:pt idx="233">
                  <c:v>892608</c:v>
                </c:pt>
                <c:pt idx="234">
                  <c:v>893053</c:v>
                </c:pt>
                <c:pt idx="235">
                  <c:v>893347</c:v>
                </c:pt>
                <c:pt idx="236">
                  <c:v>894804</c:v>
                </c:pt>
                <c:pt idx="237">
                  <c:v>896236</c:v>
                </c:pt>
                <c:pt idx="238">
                  <c:v>897474</c:v>
                </c:pt>
                <c:pt idx="239">
                  <c:v>898667</c:v>
                </c:pt>
                <c:pt idx="240">
                  <c:v>899830</c:v>
                </c:pt>
                <c:pt idx="241">
                  <c:v>900072</c:v>
                </c:pt>
                <c:pt idx="242">
                  <c:v>900251</c:v>
                </c:pt>
                <c:pt idx="243">
                  <c:v>901121</c:v>
                </c:pt>
                <c:pt idx="244">
                  <c:v>901901</c:v>
                </c:pt>
                <c:pt idx="245">
                  <c:v>902494</c:v>
                </c:pt>
                <c:pt idx="246">
                  <c:v>903103</c:v>
                </c:pt>
                <c:pt idx="247">
                  <c:v>903847</c:v>
                </c:pt>
                <c:pt idx="248">
                  <c:v>903991</c:v>
                </c:pt>
                <c:pt idx="249">
                  <c:v>904096</c:v>
                </c:pt>
                <c:pt idx="250">
                  <c:v>904629</c:v>
                </c:pt>
                <c:pt idx="251">
                  <c:v>905129</c:v>
                </c:pt>
                <c:pt idx="252">
                  <c:v>905625</c:v>
                </c:pt>
                <c:pt idx="253">
                  <c:v>906137</c:v>
                </c:pt>
                <c:pt idx="254">
                  <c:v>906758</c:v>
                </c:pt>
                <c:pt idx="255">
                  <c:v>906876</c:v>
                </c:pt>
                <c:pt idx="256">
                  <c:v>906942</c:v>
                </c:pt>
                <c:pt idx="257">
                  <c:v>907447</c:v>
                </c:pt>
                <c:pt idx="258">
                  <c:v>907944</c:v>
                </c:pt>
                <c:pt idx="259">
                  <c:v>908416</c:v>
                </c:pt>
                <c:pt idx="260">
                  <c:v>908903</c:v>
                </c:pt>
                <c:pt idx="261">
                  <c:v>909417</c:v>
                </c:pt>
                <c:pt idx="262">
                  <c:v>909528</c:v>
                </c:pt>
                <c:pt idx="263">
                  <c:v>909570</c:v>
                </c:pt>
                <c:pt idx="264">
                  <c:v>910011</c:v>
                </c:pt>
                <c:pt idx="265">
                  <c:v>910415</c:v>
                </c:pt>
                <c:pt idx="266">
                  <c:v>910794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38-475B-B3D5-6E0B100F1F34}"/>
            </c:ext>
          </c:extLst>
        </c:ser>
        <c:ser>
          <c:idx val="8"/>
          <c:order val="8"/>
          <c:tx>
            <c:strRef>
              <c:f>List1!$A$10</c:f>
              <c:strCache>
                <c:ptCount val="1"/>
                <c:pt idx="0">
                  <c:v>80+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List1!$E$10:$JK$10</c:f>
              <c:numCache>
                <c:formatCode>General</c:formatCode>
                <c:ptCount val="267"/>
                <c:pt idx="0">
                  <c:v>602</c:v>
                </c:pt>
                <c:pt idx="1">
                  <c:v>720</c:v>
                </c:pt>
                <c:pt idx="2">
                  <c:v>723</c:v>
                </c:pt>
                <c:pt idx="3">
                  <c:v>735</c:v>
                </c:pt>
                <c:pt idx="4">
                  <c:v>738</c:v>
                </c:pt>
                <c:pt idx="5">
                  <c:v>770</c:v>
                </c:pt>
                <c:pt idx="6">
                  <c:v>811</c:v>
                </c:pt>
                <c:pt idx="7">
                  <c:v>878</c:v>
                </c:pt>
                <c:pt idx="8">
                  <c:v>1283</c:v>
                </c:pt>
                <c:pt idx="9">
                  <c:v>2142</c:v>
                </c:pt>
                <c:pt idx="10">
                  <c:v>2329</c:v>
                </c:pt>
                <c:pt idx="11">
                  <c:v>2436</c:v>
                </c:pt>
                <c:pt idx="12">
                  <c:v>3074</c:v>
                </c:pt>
                <c:pt idx="13">
                  <c:v>4733</c:v>
                </c:pt>
                <c:pt idx="14">
                  <c:v>6434</c:v>
                </c:pt>
                <c:pt idx="15">
                  <c:v>8727</c:v>
                </c:pt>
                <c:pt idx="16">
                  <c:v>11025</c:v>
                </c:pt>
                <c:pt idx="17">
                  <c:v>12536</c:v>
                </c:pt>
                <c:pt idx="18">
                  <c:v>14188</c:v>
                </c:pt>
                <c:pt idx="19">
                  <c:v>18951</c:v>
                </c:pt>
                <c:pt idx="20">
                  <c:v>24672</c:v>
                </c:pt>
                <c:pt idx="21">
                  <c:v>31278</c:v>
                </c:pt>
                <c:pt idx="22">
                  <c:v>39591</c:v>
                </c:pt>
                <c:pt idx="23">
                  <c:v>48568</c:v>
                </c:pt>
                <c:pt idx="24">
                  <c:v>51054</c:v>
                </c:pt>
                <c:pt idx="25">
                  <c:v>52891</c:v>
                </c:pt>
                <c:pt idx="26">
                  <c:v>59047</c:v>
                </c:pt>
                <c:pt idx="27">
                  <c:v>65431</c:v>
                </c:pt>
                <c:pt idx="28">
                  <c:v>70933</c:v>
                </c:pt>
                <c:pt idx="29">
                  <c:v>75580</c:v>
                </c:pt>
                <c:pt idx="30">
                  <c:v>79922</c:v>
                </c:pt>
                <c:pt idx="31">
                  <c:v>80552</c:v>
                </c:pt>
                <c:pt idx="32">
                  <c:v>81211</c:v>
                </c:pt>
                <c:pt idx="33">
                  <c:v>84158</c:v>
                </c:pt>
                <c:pt idx="34">
                  <c:v>87486</c:v>
                </c:pt>
                <c:pt idx="35">
                  <c:v>91087</c:v>
                </c:pt>
                <c:pt idx="36">
                  <c:v>95866</c:v>
                </c:pt>
                <c:pt idx="37">
                  <c:v>100615</c:v>
                </c:pt>
                <c:pt idx="38">
                  <c:v>102396</c:v>
                </c:pt>
                <c:pt idx="39">
                  <c:v>104506</c:v>
                </c:pt>
                <c:pt idx="40">
                  <c:v>110596</c:v>
                </c:pt>
                <c:pt idx="41">
                  <c:v>118203</c:v>
                </c:pt>
                <c:pt idx="42">
                  <c:v>126959</c:v>
                </c:pt>
                <c:pt idx="43">
                  <c:v>138195</c:v>
                </c:pt>
                <c:pt idx="44">
                  <c:v>149609</c:v>
                </c:pt>
                <c:pt idx="45">
                  <c:v>152526</c:v>
                </c:pt>
                <c:pt idx="46">
                  <c:v>154323</c:v>
                </c:pt>
                <c:pt idx="47">
                  <c:v>163227</c:v>
                </c:pt>
                <c:pt idx="48">
                  <c:v>173826</c:v>
                </c:pt>
                <c:pt idx="49">
                  <c:v>184008</c:v>
                </c:pt>
                <c:pt idx="50">
                  <c:v>195795</c:v>
                </c:pt>
                <c:pt idx="51">
                  <c:v>206977</c:v>
                </c:pt>
                <c:pt idx="52">
                  <c:v>209196</c:v>
                </c:pt>
                <c:pt idx="53">
                  <c:v>210855</c:v>
                </c:pt>
                <c:pt idx="54">
                  <c:v>220863</c:v>
                </c:pt>
                <c:pt idx="55">
                  <c:v>232855</c:v>
                </c:pt>
                <c:pt idx="56">
                  <c:v>244049</c:v>
                </c:pt>
                <c:pt idx="57">
                  <c:v>257384</c:v>
                </c:pt>
                <c:pt idx="58">
                  <c:v>268777</c:v>
                </c:pt>
                <c:pt idx="59">
                  <c:v>271013</c:v>
                </c:pt>
                <c:pt idx="60">
                  <c:v>272671</c:v>
                </c:pt>
                <c:pt idx="61">
                  <c:v>282668</c:v>
                </c:pt>
                <c:pt idx="62">
                  <c:v>292574</c:v>
                </c:pt>
                <c:pt idx="63">
                  <c:v>302954</c:v>
                </c:pt>
                <c:pt idx="64">
                  <c:v>313771</c:v>
                </c:pt>
                <c:pt idx="65">
                  <c:v>322613</c:v>
                </c:pt>
                <c:pt idx="66">
                  <c:v>325146</c:v>
                </c:pt>
                <c:pt idx="67">
                  <c:v>327397</c:v>
                </c:pt>
                <c:pt idx="68">
                  <c:v>335228</c:v>
                </c:pt>
                <c:pt idx="69">
                  <c:v>344733</c:v>
                </c:pt>
                <c:pt idx="70">
                  <c:v>354952</c:v>
                </c:pt>
                <c:pt idx="71">
                  <c:v>365659</c:v>
                </c:pt>
                <c:pt idx="72">
                  <c:v>374214</c:v>
                </c:pt>
                <c:pt idx="73">
                  <c:v>376610</c:v>
                </c:pt>
                <c:pt idx="74">
                  <c:v>378264</c:v>
                </c:pt>
                <c:pt idx="75">
                  <c:v>385850</c:v>
                </c:pt>
                <c:pt idx="76">
                  <c:v>395958</c:v>
                </c:pt>
                <c:pt idx="77">
                  <c:v>405557</c:v>
                </c:pt>
                <c:pt idx="78">
                  <c:v>417021</c:v>
                </c:pt>
                <c:pt idx="79">
                  <c:v>427989</c:v>
                </c:pt>
                <c:pt idx="80">
                  <c:v>430384</c:v>
                </c:pt>
                <c:pt idx="81">
                  <c:v>432002</c:v>
                </c:pt>
                <c:pt idx="82">
                  <c:v>439823</c:v>
                </c:pt>
                <c:pt idx="83">
                  <c:v>447784</c:v>
                </c:pt>
                <c:pt idx="84">
                  <c:v>455789</c:v>
                </c:pt>
                <c:pt idx="85">
                  <c:v>465550</c:v>
                </c:pt>
                <c:pt idx="86">
                  <c:v>473311</c:v>
                </c:pt>
                <c:pt idx="87">
                  <c:v>475188</c:v>
                </c:pt>
                <c:pt idx="88">
                  <c:v>476528</c:v>
                </c:pt>
                <c:pt idx="89">
                  <c:v>483075</c:v>
                </c:pt>
                <c:pt idx="90">
                  <c:v>489475</c:v>
                </c:pt>
                <c:pt idx="91">
                  <c:v>496464</c:v>
                </c:pt>
                <c:pt idx="92">
                  <c:v>503727</c:v>
                </c:pt>
                <c:pt idx="93">
                  <c:v>505781</c:v>
                </c:pt>
                <c:pt idx="94">
                  <c:v>507272</c:v>
                </c:pt>
                <c:pt idx="95">
                  <c:v>508606</c:v>
                </c:pt>
                <c:pt idx="96">
                  <c:v>509509</c:v>
                </c:pt>
                <c:pt idx="97">
                  <c:v>513936</c:v>
                </c:pt>
                <c:pt idx="98">
                  <c:v>518421</c:v>
                </c:pt>
                <c:pt idx="99">
                  <c:v>524686</c:v>
                </c:pt>
                <c:pt idx="100">
                  <c:v>529832</c:v>
                </c:pt>
                <c:pt idx="101">
                  <c:v>531649</c:v>
                </c:pt>
                <c:pt idx="102">
                  <c:v>532720</c:v>
                </c:pt>
                <c:pt idx="103">
                  <c:v>536235</c:v>
                </c:pt>
                <c:pt idx="104">
                  <c:v>539912</c:v>
                </c:pt>
                <c:pt idx="105">
                  <c:v>543411</c:v>
                </c:pt>
                <c:pt idx="106">
                  <c:v>547525</c:v>
                </c:pt>
                <c:pt idx="107">
                  <c:v>550887</c:v>
                </c:pt>
                <c:pt idx="108">
                  <c:v>551608</c:v>
                </c:pt>
                <c:pt idx="109">
                  <c:v>552149</c:v>
                </c:pt>
                <c:pt idx="110">
                  <c:v>554513</c:v>
                </c:pt>
                <c:pt idx="111">
                  <c:v>556995</c:v>
                </c:pt>
                <c:pt idx="112">
                  <c:v>559320</c:v>
                </c:pt>
                <c:pt idx="113">
                  <c:v>561979</c:v>
                </c:pt>
                <c:pt idx="114">
                  <c:v>563889</c:v>
                </c:pt>
                <c:pt idx="115">
                  <c:v>564470</c:v>
                </c:pt>
                <c:pt idx="116">
                  <c:v>564817</c:v>
                </c:pt>
                <c:pt idx="117">
                  <c:v>566363</c:v>
                </c:pt>
                <c:pt idx="118">
                  <c:v>568094</c:v>
                </c:pt>
                <c:pt idx="119">
                  <c:v>570097</c:v>
                </c:pt>
                <c:pt idx="120">
                  <c:v>572476</c:v>
                </c:pt>
                <c:pt idx="121">
                  <c:v>573938</c:v>
                </c:pt>
                <c:pt idx="122">
                  <c:v>574301</c:v>
                </c:pt>
                <c:pt idx="123">
                  <c:v>574656</c:v>
                </c:pt>
                <c:pt idx="124">
                  <c:v>575866</c:v>
                </c:pt>
                <c:pt idx="125">
                  <c:v>577673</c:v>
                </c:pt>
                <c:pt idx="126">
                  <c:v>579587</c:v>
                </c:pt>
                <c:pt idx="127">
                  <c:v>581951</c:v>
                </c:pt>
                <c:pt idx="128">
                  <c:v>583813</c:v>
                </c:pt>
                <c:pt idx="129">
                  <c:v>584191</c:v>
                </c:pt>
                <c:pt idx="130">
                  <c:v>584558</c:v>
                </c:pt>
                <c:pt idx="131">
                  <c:v>586569</c:v>
                </c:pt>
                <c:pt idx="132">
                  <c:v>589253</c:v>
                </c:pt>
                <c:pt idx="133">
                  <c:v>591916</c:v>
                </c:pt>
                <c:pt idx="134">
                  <c:v>594599</c:v>
                </c:pt>
                <c:pt idx="135">
                  <c:v>596686</c:v>
                </c:pt>
                <c:pt idx="136">
                  <c:v>597459</c:v>
                </c:pt>
                <c:pt idx="137">
                  <c:v>598096</c:v>
                </c:pt>
                <c:pt idx="138">
                  <c:v>599851</c:v>
                </c:pt>
                <c:pt idx="139">
                  <c:v>602386</c:v>
                </c:pt>
                <c:pt idx="140">
                  <c:v>605586</c:v>
                </c:pt>
                <c:pt idx="141">
                  <c:v>609310</c:v>
                </c:pt>
                <c:pt idx="142">
                  <c:v>611920</c:v>
                </c:pt>
                <c:pt idx="143">
                  <c:v>612602</c:v>
                </c:pt>
                <c:pt idx="144">
                  <c:v>613097</c:v>
                </c:pt>
                <c:pt idx="145">
                  <c:v>616039</c:v>
                </c:pt>
                <c:pt idx="146">
                  <c:v>619635</c:v>
                </c:pt>
                <c:pt idx="147">
                  <c:v>623107</c:v>
                </c:pt>
                <c:pt idx="148">
                  <c:v>626600</c:v>
                </c:pt>
                <c:pt idx="149">
                  <c:v>629332</c:v>
                </c:pt>
                <c:pt idx="150">
                  <c:v>629841</c:v>
                </c:pt>
                <c:pt idx="151">
                  <c:v>630332</c:v>
                </c:pt>
                <c:pt idx="152">
                  <c:v>632510</c:v>
                </c:pt>
                <c:pt idx="153">
                  <c:v>635527</c:v>
                </c:pt>
                <c:pt idx="154">
                  <c:v>639234</c:v>
                </c:pt>
                <c:pt idx="155">
                  <c:v>642994</c:v>
                </c:pt>
                <c:pt idx="156">
                  <c:v>645716</c:v>
                </c:pt>
                <c:pt idx="157">
                  <c:v>646343</c:v>
                </c:pt>
                <c:pt idx="158">
                  <c:v>646679</c:v>
                </c:pt>
                <c:pt idx="159">
                  <c:v>649038</c:v>
                </c:pt>
                <c:pt idx="160">
                  <c:v>651901</c:v>
                </c:pt>
                <c:pt idx="161">
                  <c:v>654658</c:v>
                </c:pt>
                <c:pt idx="162">
                  <c:v>657618</c:v>
                </c:pt>
                <c:pt idx="163">
                  <c:v>659817</c:v>
                </c:pt>
                <c:pt idx="164">
                  <c:v>660342</c:v>
                </c:pt>
                <c:pt idx="165">
                  <c:v>660650</c:v>
                </c:pt>
                <c:pt idx="166">
                  <c:v>662626</c:v>
                </c:pt>
                <c:pt idx="167">
                  <c:v>664884</c:v>
                </c:pt>
                <c:pt idx="168">
                  <c:v>667063</c:v>
                </c:pt>
                <c:pt idx="169">
                  <c:v>669420</c:v>
                </c:pt>
                <c:pt idx="170">
                  <c:v>671112</c:v>
                </c:pt>
                <c:pt idx="171">
                  <c:v>671554</c:v>
                </c:pt>
                <c:pt idx="172">
                  <c:v>671806</c:v>
                </c:pt>
                <c:pt idx="173">
                  <c:v>673455</c:v>
                </c:pt>
                <c:pt idx="174">
                  <c:v>675586</c:v>
                </c:pt>
                <c:pt idx="175">
                  <c:v>677731</c:v>
                </c:pt>
                <c:pt idx="176">
                  <c:v>679723</c:v>
                </c:pt>
                <c:pt idx="177">
                  <c:v>681234</c:v>
                </c:pt>
                <c:pt idx="178">
                  <c:v>681707</c:v>
                </c:pt>
                <c:pt idx="179">
                  <c:v>681970</c:v>
                </c:pt>
                <c:pt idx="180">
                  <c:v>683480</c:v>
                </c:pt>
                <c:pt idx="181">
                  <c:v>685533</c:v>
                </c:pt>
                <c:pt idx="182">
                  <c:v>687501</c:v>
                </c:pt>
                <c:pt idx="183">
                  <c:v>689528</c:v>
                </c:pt>
                <c:pt idx="184">
                  <c:v>690963</c:v>
                </c:pt>
                <c:pt idx="185">
                  <c:v>691237</c:v>
                </c:pt>
                <c:pt idx="186">
                  <c:v>691382</c:v>
                </c:pt>
                <c:pt idx="187">
                  <c:v>691534</c:v>
                </c:pt>
                <c:pt idx="188">
                  <c:v>691724</c:v>
                </c:pt>
                <c:pt idx="189">
                  <c:v>693123</c:v>
                </c:pt>
                <c:pt idx="190">
                  <c:v>694442</c:v>
                </c:pt>
                <c:pt idx="191">
                  <c:v>695538</c:v>
                </c:pt>
                <c:pt idx="192">
                  <c:v>695734</c:v>
                </c:pt>
                <c:pt idx="193">
                  <c:v>695933</c:v>
                </c:pt>
                <c:pt idx="194">
                  <c:v>697041</c:v>
                </c:pt>
                <c:pt idx="195">
                  <c:v>698237</c:v>
                </c:pt>
                <c:pt idx="196">
                  <c:v>699472</c:v>
                </c:pt>
                <c:pt idx="197">
                  <c:v>700672</c:v>
                </c:pt>
                <c:pt idx="198">
                  <c:v>701497</c:v>
                </c:pt>
                <c:pt idx="199">
                  <c:v>701665</c:v>
                </c:pt>
                <c:pt idx="200">
                  <c:v>701797</c:v>
                </c:pt>
                <c:pt idx="201">
                  <c:v>702529</c:v>
                </c:pt>
                <c:pt idx="202">
                  <c:v>703510</c:v>
                </c:pt>
                <c:pt idx="203">
                  <c:v>704457</c:v>
                </c:pt>
                <c:pt idx="204">
                  <c:v>705325</c:v>
                </c:pt>
                <c:pt idx="205">
                  <c:v>705983</c:v>
                </c:pt>
                <c:pt idx="206">
                  <c:v>706141</c:v>
                </c:pt>
                <c:pt idx="207">
                  <c:v>706222</c:v>
                </c:pt>
                <c:pt idx="208">
                  <c:v>706789</c:v>
                </c:pt>
                <c:pt idx="209">
                  <c:v>707527</c:v>
                </c:pt>
                <c:pt idx="210">
                  <c:v>708207</c:v>
                </c:pt>
                <c:pt idx="211">
                  <c:v>708907</c:v>
                </c:pt>
                <c:pt idx="212">
                  <c:v>709393</c:v>
                </c:pt>
                <c:pt idx="213">
                  <c:v>709544</c:v>
                </c:pt>
                <c:pt idx="214">
                  <c:v>709613</c:v>
                </c:pt>
                <c:pt idx="215">
                  <c:v>710079</c:v>
                </c:pt>
                <c:pt idx="216">
                  <c:v>710580</c:v>
                </c:pt>
                <c:pt idx="217">
                  <c:v>711101</c:v>
                </c:pt>
                <c:pt idx="218">
                  <c:v>711582</c:v>
                </c:pt>
                <c:pt idx="219">
                  <c:v>711996</c:v>
                </c:pt>
                <c:pt idx="220">
                  <c:v>712098</c:v>
                </c:pt>
                <c:pt idx="221">
                  <c:v>712167</c:v>
                </c:pt>
                <c:pt idx="222">
                  <c:v>712569</c:v>
                </c:pt>
                <c:pt idx="223">
                  <c:v>713070</c:v>
                </c:pt>
                <c:pt idx="224">
                  <c:v>713567</c:v>
                </c:pt>
                <c:pt idx="225">
                  <c:v>714049</c:v>
                </c:pt>
                <c:pt idx="226">
                  <c:v>714432</c:v>
                </c:pt>
                <c:pt idx="227">
                  <c:v>714518</c:v>
                </c:pt>
                <c:pt idx="228">
                  <c:v>714567</c:v>
                </c:pt>
                <c:pt idx="229">
                  <c:v>714879</c:v>
                </c:pt>
                <c:pt idx="230">
                  <c:v>715263</c:v>
                </c:pt>
                <c:pt idx="231">
                  <c:v>715676</c:v>
                </c:pt>
                <c:pt idx="232">
                  <c:v>716131</c:v>
                </c:pt>
                <c:pt idx="233">
                  <c:v>716507</c:v>
                </c:pt>
                <c:pt idx="234">
                  <c:v>716599</c:v>
                </c:pt>
                <c:pt idx="235">
                  <c:v>716642</c:v>
                </c:pt>
                <c:pt idx="236">
                  <c:v>717005</c:v>
                </c:pt>
                <c:pt idx="237">
                  <c:v>717365</c:v>
                </c:pt>
                <c:pt idx="238">
                  <c:v>717706</c:v>
                </c:pt>
                <c:pt idx="239">
                  <c:v>718021</c:v>
                </c:pt>
                <c:pt idx="240">
                  <c:v>718301</c:v>
                </c:pt>
                <c:pt idx="241">
                  <c:v>718360</c:v>
                </c:pt>
                <c:pt idx="242">
                  <c:v>718391</c:v>
                </c:pt>
                <c:pt idx="243">
                  <c:v>718646</c:v>
                </c:pt>
                <c:pt idx="244">
                  <c:v>718882</c:v>
                </c:pt>
                <c:pt idx="245">
                  <c:v>719090</c:v>
                </c:pt>
                <c:pt idx="246">
                  <c:v>719335</c:v>
                </c:pt>
                <c:pt idx="247">
                  <c:v>719527</c:v>
                </c:pt>
                <c:pt idx="248">
                  <c:v>719560</c:v>
                </c:pt>
                <c:pt idx="249">
                  <c:v>719580</c:v>
                </c:pt>
                <c:pt idx="250">
                  <c:v>719740</c:v>
                </c:pt>
                <c:pt idx="251">
                  <c:v>719911</c:v>
                </c:pt>
                <c:pt idx="252">
                  <c:v>720093</c:v>
                </c:pt>
                <c:pt idx="253">
                  <c:v>720308</c:v>
                </c:pt>
                <c:pt idx="254">
                  <c:v>720465</c:v>
                </c:pt>
                <c:pt idx="255">
                  <c:v>720496</c:v>
                </c:pt>
                <c:pt idx="256">
                  <c:v>720511</c:v>
                </c:pt>
                <c:pt idx="257">
                  <c:v>720663</c:v>
                </c:pt>
                <c:pt idx="258">
                  <c:v>720847</c:v>
                </c:pt>
                <c:pt idx="259">
                  <c:v>721039</c:v>
                </c:pt>
                <c:pt idx="260">
                  <c:v>721221</c:v>
                </c:pt>
                <c:pt idx="261">
                  <c:v>721415</c:v>
                </c:pt>
                <c:pt idx="262">
                  <c:v>721431</c:v>
                </c:pt>
                <c:pt idx="263">
                  <c:v>721443</c:v>
                </c:pt>
                <c:pt idx="264">
                  <c:v>721570</c:v>
                </c:pt>
                <c:pt idx="265">
                  <c:v>721719</c:v>
                </c:pt>
                <c:pt idx="266">
                  <c:v>721829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87-472F-A228-842E61EA8DB2}"/>
            </c:ext>
          </c:extLst>
        </c:ser>
        <c:ser>
          <c:idx val="9"/>
          <c:order val="9"/>
          <c:tx>
            <c:strRef>
              <c:f>List1!$A$11</c:f>
              <c:strCache>
                <c:ptCount val="1"/>
                <c:pt idx="0">
                  <c:v>30–34</c:v>
                </c:pt>
              </c:strCache>
            </c:strRef>
          </c:tx>
          <c:spPr>
            <a:ln w="28575" cap="rnd">
              <a:solidFill>
                <a:srgbClr val="CC99FF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List1!$E$11:$JK$11</c:f>
              <c:numCache>
                <c:formatCode>General</c:formatCode>
                <c:ptCount val="267"/>
                <c:pt idx="0">
                  <c:v>872</c:v>
                </c:pt>
                <c:pt idx="1">
                  <c:v>979</c:v>
                </c:pt>
                <c:pt idx="2">
                  <c:v>996</c:v>
                </c:pt>
                <c:pt idx="3">
                  <c:v>1099</c:v>
                </c:pt>
                <c:pt idx="4">
                  <c:v>1184</c:v>
                </c:pt>
                <c:pt idx="5">
                  <c:v>1476</c:v>
                </c:pt>
                <c:pt idx="6">
                  <c:v>1841</c:v>
                </c:pt>
                <c:pt idx="7">
                  <c:v>2283</c:v>
                </c:pt>
                <c:pt idx="8">
                  <c:v>2855</c:v>
                </c:pt>
                <c:pt idx="9">
                  <c:v>3523</c:v>
                </c:pt>
                <c:pt idx="10">
                  <c:v>3634</c:v>
                </c:pt>
                <c:pt idx="11">
                  <c:v>3745</c:v>
                </c:pt>
                <c:pt idx="12">
                  <c:v>4410</c:v>
                </c:pt>
                <c:pt idx="13">
                  <c:v>5241</c:v>
                </c:pt>
                <c:pt idx="14">
                  <c:v>6011</c:v>
                </c:pt>
                <c:pt idx="15">
                  <c:v>6787</c:v>
                </c:pt>
                <c:pt idx="16">
                  <c:v>7495</c:v>
                </c:pt>
                <c:pt idx="17">
                  <c:v>7583</c:v>
                </c:pt>
                <c:pt idx="18">
                  <c:v>7707</c:v>
                </c:pt>
                <c:pt idx="19">
                  <c:v>8322</c:v>
                </c:pt>
                <c:pt idx="20">
                  <c:v>8881</c:v>
                </c:pt>
                <c:pt idx="21">
                  <c:v>9421</c:v>
                </c:pt>
                <c:pt idx="22">
                  <c:v>9916</c:v>
                </c:pt>
                <c:pt idx="23">
                  <c:v>10297</c:v>
                </c:pt>
                <c:pt idx="24">
                  <c:v>10393</c:v>
                </c:pt>
                <c:pt idx="25">
                  <c:v>10487</c:v>
                </c:pt>
                <c:pt idx="26">
                  <c:v>10943</c:v>
                </c:pt>
                <c:pt idx="27">
                  <c:v>11481</c:v>
                </c:pt>
                <c:pt idx="28">
                  <c:v>12025</c:v>
                </c:pt>
                <c:pt idx="29">
                  <c:v>12614</c:v>
                </c:pt>
                <c:pt idx="30">
                  <c:v>13271</c:v>
                </c:pt>
                <c:pt idx="31">
                  <c:v>13339</c:v>
                </c:pt>
                <c:pt idx="32">
                  <c:v>13425</c:v>
                </c:pt>
                <c:pt idx="33">
                  <c:v>14058</c:v>
                </c:pt>
                <c:pt idx="34">
                  <c:v>14782</c:v>
                </c:pt>
                <c:pt idx="35">
                  <c:v>15553</c:v>
                </c:pt>
                <c:pt idx="36">
                  <c:v>16389</c:v>
                </c:pt>
                <c:pt idx="37">
                  <c:v>17068</c:v>
                </c:pt>
                <c:pt idx="38">
                  <c:v>17162</c:v>
                </c:pt>
                <c:pt idx="39">
                  <c:v>17240</c:v>
                </c:pt>
                <c:pt idx="40">
                  <c:v>17821</c:v>
                </c:pt>
                <c:pt idx="41">
                  <c:v>18389</c:v>
                </c:pt>
                <c:pt idx="42">
                  <c:v>18884</c:v>
                </c:pt>
                <c:pt idx="43">
                  <c:v>19443</c:v>
                </c:pt>
                <c:pt idx="44">
                  <c:v>19955</c:v>
                </c:pt>
                <c:pt idx="45">
                  <c:v>20031</c:v>
                </c:pt>
                <c:pt idx="46">
                  <c:v>20056</c:v>
                </c:pt>
                <c:pt idx="47">
                  <c:v>20479</c:v>
                </c:pt>
                <c:pt idx="48">
                  <c:v>20840</c:v>
                </c:pt>
                <c:pt idx="49">
                  <c:v>21254</c:v>
                </c:pt>
                <c:pt idx="50">
                  <c:v>21700</c:v>
                </c:pt>
                <c:pt idx="51">
                  <c:v>22125</c:v>
                </c:pt>
                <c:pt idx="52">
                  <c:v>22185</c:v>
                </c:pt>
                <c:pt idx="53">
                  <c:v>22209</c:v>
                </c:pt>
                <c:pt idx="54">
                  <c:v>22630</c:v>
                </c:pt>
                <c:pt idx="55">
                  <c:v>23121</c:v>
                </c:pt>
                <c:pt idx="56">
                  <c:v>23662</c:v>
                </c:pt>
                <c:pt idx="57">
                  <c:v>24264</c:v>
                </c:pt>
                <c:pt idx="58">
                  <c:v>24839</c:v>
                </c:pt>
                <c:pt idx="59">
                  <c:v>24922</c:v>
                </c:pt>
                <c:pt idx="60">
                  <c:v>24999</c:v>
                </c:pt>
                <c:pt idx="61">
                  <c:v>25607</c:v>
                </c:pt>
                <c:pt idx="62">
                  <c:v>26301</c:v>
                </c:pt>
                <c:pt idx="63">
                  <c:v>27081</c:v>
                </c:pt>
                <c:pt idx="64">
                  <c:v>27669</c:v>
                </c:pt>
                <c:pt idx="65">
                  <c:v>28384</c:v>
                </c:pt>
                <c:pt idx="66">
                  <c:v>28624</c:v>
                </c:pt>
                <c:pt idx="67">
                  <c:v>28844</c:v>
                </c:pt>
                <c:pt idx="68">
                  <c:v>29501</c:v>
                </c:pt>
                <c:pt idx="69">
                  <c:v>30269</c:v>
                </c:pt>
                <c:pt idx="70">
                  <c:v>31140</c:v>
                </c:pt>
                <c:pt idx="71">
                  <c:v>32193</c:v>
                </c:pt>
                <c:pt idx="72">
                  <c:v>33078</c:v>
                </c:pt>
                <c:pt idx="73">
                  <c:v>33296</c:v>
                </c:pt>
                <c:pt idx="74">
                  <c:v>33490</c:v>
                </c:pt>
                <c:pt idx="75">
                  <c:v>34204</c:v>
                </c:pt>
                <c:pt idx="76">
                  <c:v>35187</c:v>
                </c:pt>
                <c:pt idx="77">
                  <c:v>36090</c:v>
                </c:pt>
                <c:pt idx="78">
                  <c:v>36946</c:v>
                </c:pt>
                <c:pt idx="79">
                  <c:v>37850</c:v>
                </c:pt>
                <c:pt idx="80">
                  <c:v>38155</c:v>
                </c:pt>
                <c:pt idx="81">
                  <c:v>38336</c:v>
                </c:pt>
                <c:pt idx="82">
                  <c:v>39026</c:v>
                </c:pt>
                <c:pt idx="83">
                  <c:v>39787</c:v>
                </c:pt>
                <c:pt idx="84">
                  <c:v>40677</c:v>
                </c:pt>
                <c:pt idx="85">
                  <c:v>41498</c:v>
                </c:pt>
                <c:pt idx="86">
                  <c:v>42565</c:v>
                </c:pt>
                <c:pt idx="87">
                  <c:v>42801</c:v>
                </c:pt>
                <c:pt idx="88">
                  <c:v>42996</c:v>
                </c:pt>
                <c:pt idx="89">
                  <c:v>43799</c:v>
                </c:pt>
                <c:pt idx="90">
                  <c:v>44744</c:v>
                </c:pt>
                <c:pt idx="91">
                  <c:v>45790</c:v>
                </c:pt>
                <c:pt idx="92">
                  <c:v>47048</c:v>
                </c:pt>
                <c:pt idx="93">
                  <c:v>47415</c:v>
                </c:pt>
                <c:pt idx="94">
                  <c:v>47710</c:v>
                </c:pt>
                <c:pt idx="95">
                  <c:v>47896</c:v>
                </c:pt>
                <c:pt idx="96">
                  <c:v>48089</c:v>
                </c:pt>
                <c:pt idx="97">
                  <c:v>49042</c:v>
                </c:pt>
                <c:pt idx="98">
                  <c:v>49906</c:v>
                </c:pt>
                <c:pt idx="99">
                  <c:v>51136</c:v>
                </c:pt>
                <c:pt idx="100">
                  <c:v>52787</c:v>
                </c:pt>
                <c:pt idx="101">
                  <c:v>53332</c:v>
                </c:pt>
                <c:pt idx="102">
                  <c:v>53659</c:v>
                </c:pt>
                <c:pt idx="103">
                  <c:v>54639</c:v>
                </c:pt>
                <c:pt idx="104">
                  <c:v>55763</c:v>
                </c:pt>
                <c:pt idx="105">
                  <c:v>56833</c:v>
                </c:pt>
                <c:pt idx="106">
                  <c:v>58188</c:v>
                </c:pt>
                <c:pt idx="107">
                  <c:v>59808</c:v>
                </c:pt>
                <c:pt idx="108">
                  <c:v>60457</c:v>
                </c:pt>
                <c:pt idx="109">
                  <c:v>60970</c:v>
                </c:pt>
                <c:pt idx="110">
                  <c:v>62155</c:v>
                </c:pt>
                <c:pt idx="111">
                  <c:v>63274</c:v>
                </c:pt>
                <c:pt idx="112">
                  <c:v>64548</c:v>
                </c:pt>
                <c:pt idx="113">
                  <c:v>65969</c:v>
                </c:pt>
                <c:pt idx="114">
                  <c:v>67791</c:v>
                </c:pt>
                <c:pt idx="115">
                  <c:v>68325</c:v>
                </c:pt>
                <c:pt idx="116">
                  <c:v>68772</c:v>
                </c:pt>
                <c:pt idx="117">
                  <c:v>69709</c:v>
                </c:pt>
                <c:pt idx="118">
                  <c:v>70641</c:v>
                </c:pt>
                <c:pt idx="119">
                  <c:v>71762</c:v>
                </c:pt>
                <c:pt idx="120">
                  <c:v>73035</c:v>
                </c:pt>
                <c:pt idx="121">
                  <c:v>74369</c:v>
                </c:pt>
                <c:pt idx="122">
                  <c:v>74699</c:v>
                </c:pt>
                <c:pt idx="123">
                  <c:v>75011</c:v>
                </c:pt>
                <c:pt idx="124">
                  <c:v>75961</c:v>
                </c:pt>
                <c:pt idx="125">
                  <c:v>77004</c:v>
                </c:pt>
                <c:pt idx="126">
                  <c:v>78236</c:v>
                </c:pt>
                <c:pt idx="127">
                  <c:v>79603</c:v>
                </c:pt>
                <c:pt idx="128">
                  <c:v>81336</c:v>
                </c:pt>
                <c:pt idx="129">
                  <c:v>81978</c:v>
                </c:pt>
                <c:pt idx="130">
                  <c:v>82487</c:v>
                </c:pt>
                <c:pt idx="131">
                  <c:v>83741</c:v>
                </c:pt>
                <c:pt idx="132">
                  <c:v>85127</c:v>
                </c:pt>
                <c:pt idx="133">
                  <c:v>86405</c:v>
                </c:pt>
                <c:pt idx="134">
                  <c:v>87749</c:v>
                </c:pt>
                <c:pt idx="135">
                  <c:v>89135</c:v>
                </c:pt>
                <c:pt idx="136">
                  <c:v>89710</c:v>
                </c:pt>
                <c:pt idx="137">
                  <c:v>90116</c:v>
                </c:pt>
                <c:pt idx="138">
                  <c:v>91100</c:v>
                </c:pt>
                <c:pt idx="139">
                  <c:v>92311</c:v>
                </c:pt>
                <c:pt idx="140">
                  <c:v>93553</c:v>
                </c:pt>
                <c:pt idx="141">
                  <c:v>95005</c:v>
                </c:pt>
                <c:pt idx="142">
                  <c:v>96808</c:v>
                </c:pt>
                <c:pt idx="143">
                  <c:v>97405</c:v>
                </c:pt>
                <c:pt idx="144">
                  <c:v>97831</c:v>
                </c:pt>
                <c:pt idx="145">
                  <c:v>99181</c:v>
                </c:pt>
                <c:pt idx="146">
                  <c:v>100522</c:v>
                </c:pt>
                <c:pt idx="147">
                  <c:v>102585</c:v>
                </c:pt>
                <c:pt idx="148">
                  <c:v>105890</c:v>
                </c:pt>
                <c:pt idx="149">
                  <c:v>110140</c:v>
                </c:pt>
                <c:pt idx="150">
                  <c:v>112714</c:v>
                </c:pt>
                <c:pt idx="151">
                  <c:v>114429</c:v>
                </c:pt>
                <c:pt idx="152">
                  <c:v>120771</c:v>
                </c:pt>
                <c:pt idx="153">
                  <c:v>128131</c:v>
                </c:pt>
                <c:pt idx="154">
                  <c:v>137096</c:v>
                </c:pt>
                <c:pt idx="155">
                  <c:v>147322</c:v>
                </c:pt>
                <c:pt idx="156">
                  <c:v>158372</c:v>
                </c:pt>
                <c:pt idx="157">
                  <c:v>164992</c:v>
                </c:pt>
                <c:pt idx="158">
                  <c:v>172767</c:v>
                </c:pt>
                <c:pt idx="159">
                  <c:v>186261</c:v>
                </c:pt>
                <c:pt idx="160">
                  <c:v>200477</c:v>
                </c:pt>
                <c:pt idx="161">
                  <c:v>213981</c:v>
                </c:pt>
                <c:pt idx="162">
                  <c:v>225838</c:v>
                </c:pt>
                <c:pt idx="163">
                  <c:v>237721</c:v>
                </c:pt>
                <c:pt idx="164">
                  <c:v>244396</c:v>
                </c:pt>
                <c:pt idx="165">
                  <c:v>249600</c:v>
                </c:pt>
                <c:pt idx="166">
                  <c:v>258442</c:v>
                </c:pt>
                <c:pt idx="167">
                  <c:v>265852</c:v>
                </c:pt>
                <c:pt idx="168">
                  <c:v>272923</c:v>
                </c:pt>
                <c:pt idx="169">
                  <c:v>278858</c:v>
                </c:pt>
                <c:pt idx="170">
                  <c:v>285600</c:v>
                </c:pt>
                <c:pt idx="171">
                  <c:v>288823</c:v>
                </c:pt>
                <c:pt idx="172">
                  <c:v>291361</c:v>
                </c:pt>
                <c:pt idx="173">
                  <c:v>296635</c:v>
                </c:pt>
                <c:pt idx="174">
                  <c:v>301664</c:v>
                </c:pt>
                <c:pt idx="175">
                  <c:v>306952</c:v>
                </c:pt>
                <c:pt idx="176">
                  <c:v>312255</c:v>
                </c:pt>
                <c:pt idx="177">
                  <c:v>317711</c:v>
                </c:pt>
                <c:pt idx="178">
                  <c:v>320045</c:v>
                </c:pt>
                <c:pt idx="179">
                  <c:v>322337</c:v>
                </c:pt>
                <c:pt idx="180">
                  <c:v>327075</c:v>
                </c:pt>
                <c:pt idx="181">
                  <c:v>331675</c:v>
                </c:pt>
                <c:pt idx="182">
                  <c:v>336394</c:v>
                </c:pt>
                <c:pt idx="183">
                  <c:v>340407</c:v>
                </c:pt>
                <c:pt idx="184">
                  <c:v>345083</c:v>
                </c:pt>
                <c:pt idx="185">
                  <c:v>346216</c:v>
                </c:pt>
                <c:pt idx="186">
                  <c:v>347342</c:v>
                </c:pt>
                <c:pt idx="187">
                  <c:v>348565</c:v>
                </c:pt>
                <c:pt idx="188">
                  <c:v>349682</c:v>
                </c:pt>
                <c:pt idx="189">
                  <c:v>354490</c:v>
                </c:pt>
                <c:pt idx="190">
                  <c:v>360057</c:v>
                </c:pt>
                <c:pt idx="191">
                  <c:v>366757</c:v>
                </c:pt>
                <c:pt idx="192">
                  <c:v>370247</c:v>
                </c:pt>
                <c:pt idx="193">
                  <c:v>372916</c:v>
                </c:pt>
                <c:pt idx="194">
                  <c:v>382405</c:v>
                </c:pt>
                <c:pt idx="195">
                  <c:v>392376</c:v>
                </c:pt>
                <c:pt idx="196">
                  <c:v>403423</c:v>
                </c:pt>
                <c:pt idx="197">
                  <c:v>415291</c:v>
                </c:pt>
                <c:pt idx="198">
                  <c:v>428105</c:v>
                </c:pt>
                <c:pt idx="199">
                  <c:v>434985</c:v>
                </c:pt>
                <c:pt idx="200">
                  <c:v>442752</c:v>
                </c:pt>
                <c:pt idx="201">
                  <c:v>457212</c:v>
                </c:pt>
                <c:pt idx="202">
                  <c:v>472005</c:v>
                </c:pt>
                <c:pt idx="203">
                  <c:v>486025</c:v>
                </c:pt>
                <c:pt idx="204">
                  <c:v>498204</c:v>
                </c:pt>
                <c:pt idx="205">
                  <c:v>510337</c:v>
                </c:pt>
                <c:pt idx="206">
                  <c:v>515933</c:v>
                </c:pt>
                <c:pt idx="207">
                  <c:v>520576</c:v>
                </c:pt>
                <c:pt idx="208">
                  <c:v>530333</c:v>
                </c:pt>
                <c:pt idx="209">
                  <c:v>538319</c:v>
                </c:pt>
                <c:pt idx="210">
                  <c:v>545511</c:v>
                </c:pt>
                <c:pt idx="211">
                  <c:v>551397</c:v>
                </c:pt>
                <c:pt idx="212">
                  <c:v>557988</c:v>
                </c:pt>
                <c:pt idx="213">
                  <c:v>560833</c:v>
                </c:pt>
                <c:pt idx="214">
                  <c:v>563388</c:v>
                </c:pt>
                <c:pt idx="215">
                  <c:v>569101</c:v>
                </c:pt>
                <c:pt idx="216">
                  <c:v>574325</c:v>
                </c:pt>
                <c:pt idx="217">
                  <c:v>579542</c:v>
                </c:pt>
                <c:pt idx="218">
                  <c:v>584766</c:v>
                </c:pt>
                <c:pt idx="219">
                  <c:v>590773</c:v>
                </c:pt>
                <c:pt idx="220">
                  <c:v>593054</c:v>
                </c:pt>
                <c:pt idx="221">
                  <c:v>595240</c:v>
                </c:pt>
                <c:pt idx="222">
                  <c:v>600827</c:v>
                </c:pt>
                <c:pt idx="223">
                  <c:v>605421</c:v>
                </c:pt>
                <c:pt idx="224">
                  <c:v>610411</c:v>
                </c:pt>
                <c:pt idx="225">
                  <c:v>614383</c:v>
                </c:pt>
                <c:pt idx="226">
                  <c:v>619021</c:v>
                </c:pt>
                <c:pt idx="227">
                  <c:v>620286</c:v>
                </c:pt>
                <c:pt idx="228">
                  <c:v>621431</c:v>
                </c:pt>
                <c:pt idx="229">
                  <c:v>625537</c:v>
                </c:pt>
                <c:pt idx="230">
                  <c:v>628758</c:v>
                </c:pt>
                <c:pt idx="231">
                  <c:v>632781</c:v>
                </c:pt>
                <c:pt idx="232">
                  <c:v>636762</c:v>
                </c:pt>
                <c:pt idx="233">
                  <c:v>641524</c:v>
                </c:pt>
                <c:pt idx="234">
                  <c:v>643139</c:v>
                </c:pt>
                <c:pt idx="235">
                  <c:v>644581</c:v>
                </c:pt>
                <c:pt idx="236">
                  <c:v>649053</c:v>
                </c:pt>
                <c:pt idx="237">
                  <c:v>652635</c:v>
                </c:pt>
                <c:pt idx="238">
                  <c:v>655933</c:v>
                </c:pt>
                <c:pt idx="239">
                  <c:v>658718</c:v>
                </c:pt>
                <c:pt idx="240">
                  <c:v>661996</c:v>
                </c:pt>
                <c:pt idx="241">
                  <c:v>662840</c:v>
                </c:pt>
                <c:pt idx="242">
                  <c:v>663564</c:v>
                </c:pt>
                <c:pt idx="243">
                  <c:v>666070</c:v>
                </c:pt>
                <c:pt idx="244">
                  <c:v>668066</c:v>
                </c:pt>
                <c:pt idx="245">
                  <c:v>669700</c:v>
                </c:pt>
                <c:pt idx="246">
                  <c:v>671335</c:v>
                </c:pt>
                <c:pt idx="247">
                  <c:v>673559</c:v>
                </c:pt>
                <c:pt idx="248">
                  <c:v>674082</c:v>
                </c:pt>
                <c:pt idx="249">
                  <c:v>674515</c:v>
                </c:pt>
                <c:pt idx="250">
                  <c:v>676109</c:v>
                </c:pt>
                <c:pt idx="251">
                  <c:v>677334</c:v>
                </c:pt>
                <c:pt idx="252">
                  <c:v>678634</c:v>
                </c:pt>
                <c:pt idx="253">
                  <c:v>679861</c:v>
                </c:pt>
                <c:pt idx="254">
                  <c:v>681490</c:v>
                </c:pt>
                <c:pt idx="255">
                  <c:v>681865</c:v>
                </c:pt>
                <c:pt idx="256">
                  <c:v>682124</c:v>
                </c:pt>
                <c:pt idx="257">
                  <c:v>683385</c:v>
                </c:pt>
                <c:pt idx="258">
                  <c:v>684492</c:v>
                </c:pt>
                <c:pt idx="259">
                  <c:v>685537</c:v>
                </c:pt>
                <c:pt idx="260">
                  <c:v>686545</c:v>
                </c:pt>
                <c:pt idx="261">
                  <c:v>687943</c:v>
                </c:pt>
                <c:pt idx="262">
                  <c:v>688276</c:v>
                </c:pt>
                <c:pt idx="263">
                  <c:v>688481</c:v>
                </c:pt>
                <c:pt idx="264">
                  <c:v>689504</c:v>
                </c:pt>
                <c:pt idx="265">
                  <c:v>690412</c:v>
                </c:pt>
                <c:pt idx="266">
                  <c:v>691114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1-4592-A267-E0FEEF560F48}"/>
            </c:ext>
          </c:extLst>
        </c:ser>
        <c:ser>
          <c:idx val="10"/>
          <c:order val="10"/>
          <c:tx>
            <c:strRef>
              <c:f>List1!$A$12</c:f>
              <c:strCache>
                <c:ptCount val="1"/>
                <c:pt idx="0">
                  <c:v>35–39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List1!$E$12:$JK$12</c:f>
              <c:numCache>
                <c:formatCode>General</c:formatCode>
                <c:ptCount val="267"/>
                <c:pt idx="0">
                  <c:v>768</c:v>
                </c:pt>
                <c:pt idx="1">
                  <c:v>863</c:v>
                </c:pt>
                <c:pt idx="2">
                  <c:v>883</c:v>
                </c:pt>
                <c:pt idx="3">
                  <c:v>983</c:v>
                </c:pt>
                <c:pt idx="4">
                  <c:v>1048</c:v>
                </c:pt>
                <c:pt idx="5">
                  <c:v>1331</c:v>
                </c:pt>
                <c:pt idx="6">
                  <c:v>1701</c:v>
                </c:pt>
                <c:pt idx="7">
                  <c:v>2134</c:v>
                </c:pt>
                <c:pt idx="8">
                  <c:v>2706</c:v>
                </c:pt>
                <c:pt idx="9">
                  <c:v>3380</c:v>
                </c:pt>
                <c:pt idx="10">
                  <c:v>3525</c:v>
                </c:pt>
                <c:pt idx="11">
                  <c:v>3639</c:v>
                </c:pt>
                <c:pt idx="12">
                  <c:v>4313</c:v>
                </c:pt>
                <c:pt idx="13">
                  <c:v>5205</c:v>
                </c:pt>
                <c:pt idx="14">
                  <c:v>6075</c:v>
                </c:pt>
                <c:pt idx="15">
                  <c:v>6935</c:v>
                </c:pt>
                <c:pt idx="16">
                  <c:v>7687</c:v>
                </c:pt>
                <c:pt idx="17">
                  <c:v>7781</c:v>
                </c:pt>
                <c:pt idx="18">
                  <c:v>7872</c:v>
                </c:pt>
                <c:pt idx="19">
                  <c:v>8486</c:v>
                </c:pt>
                <c:pt idx="20">
                  <c:v>9050</c:v>
                </c:pt>
                <c:pt idx="21">
                  <c:v>9648</c:v>
                </c:pt>
                <c:pt idx="22">
                  <c:v>10182</c:v>
                </c:pt>
                <c:pt idx="23">
                  <c:v>10611</c:v>
                </c:pt>
                <c:pt idx="24">
                  <c:v>10713</c:v>
                </c:pt>
                <c:pt idx="25">
                  <c:v>10788</c:v>
                </c:pt>
                <c:pt idx="26">
                  <c:v>11240</c:v>
                </c:pt>
                <c:pt idx="27">
                  <c:v>11791</c:v>
                </c:pt>
                <c:pt idx="28">
                  <c:v>12355</c:v>
                </c:pt>
                <c:pt idx="29">
                  <c:v>13045</c:v>
                </c:pt>
                <c:pt idx="30">
                  <c:v>13698</c:v>
                </c:pt>
                <c:pt idx="31">
                  <c:v>13768</c:v>
                </c:pt>
                <c:pt idx="32">
                  <c:v>13856</c:v>
                </c:pt>
                <c:pt idx="33">
                  <c:v>14472</c:v>
                </c:pt>
                <c:pt idx="34">
                  <c:v>15298</c:v>
                </c:pt>
                <c:pt idx="35">
                  <c:v>16134</c:v>
                </c:pt>
                <c:pt idx="36">
                  <c:v>17039</c:v>
                </c:pt>
                <c:pt idx="37">
                  <c:v>17780</c:v>
                </c:pt>
                <c:pt idx="38">
                  <c:v>17866</c:v>
                </c:pt>
                <c:pt idx="39">
                  <c:v>17934</c:v>
                </c:pt>
                <c:pt idx="40">
                  <c:v>18557</c:v>
                </c:pt>
                <c:pt idx="41">
                  <c:v>19121</c:v>
                </c:pt>
                <c:pt idx="42">
                  <c:v>19703</c:v>
                </c:pt>
                <c:pt idx="43">
                  <c:v>20373</c:v>
                </c:pt>
                <c:pt idx="44">
                  <c:v>20933</c:v>
                </c:pt>
                <c:pt idx="45">
                  <c:v>21003</c:v>
                </c:pt>
                <c:pt idx="46">
                  <c:v>21032</c:v>
                </c:pt>
                <c:pt idx="47">
                  <c:v>21446</c:v>
                </c:pt>
                <c:pt idx="48">
                  <c:v>21836</c:v>
                </c:pt>
                <c:pt idx="49">
                  <c:v>22269</c:v>
                </c:pt>
                <c:pt idx="50">
                  <c:v>22754</c:v>
                </c:pt>
                <c:pt idx="51">
                  <c:v>23226</c:v>
                </c:pt>
                <c:pt idx="52">
                  <c:v>23285</c:v>
                </c:pt>
                <c:pt idx="53">
                  <c:v>23304</c:v>
                </c:pt>
                <c:pt idx="54">
                  <c:v>23640</c:v>
                </c:pt>
                <c:pt idx="55">
                  <c:v>24167</c:v>
                </c:pt>
                <c:pt idx="56">
                  <c:v>24637</c:v>
                </c:pt>
                <c:pt idx="57">
                  <c:v>25279</c:v>
                </c:pt>
                <c:pt idx="58">
                  <c:v>25817</c:v>
                </c:pt>
                <c:pt idx="59">
                  <c:v>25882</c:v>
                </c:pt>
                <c:pt idx="60">
                  <c:v>25928</c:v>
                </c:pt>
                <c:pt idx="61">
                  <c:v>26587</c:v>
                </c:pt>
                <c:pt idx="62">
                  <c:v>27367</c:v>
                </c:pt>
                <c:pt idx="63">
                  <c:v>28232</c:v>
                </c:pt>
                <c:pt idx="64">
                  <c:v>29051</c:v>
                </c:pt>
                <c:pt idx="65">
                  <c:v>29802</c:v>
                </c:pt>
                <c:pt idx="66">
                  <c:v>30087</c:v>
                </c:pt>
                <c:pt idx="67">
                  <c:v>30366</c:v>
                </c:pt>
                <c:pt idx="68">
                  <c:v>31094</c:v>
                </c:pt>
                <c:pt idx="69">
                  <c:v>31939</c:v>
                </c:pt>
                <c:pt idx="70">
                  <c:v>32919</c:v>
                </c:pt>
                <c:pt idx="71">
                  <c:v>34001</c:v>
                </c:pt>
                <c:pt idx="72">
                  <c:v>34963</c:v>
                </c:pt>
                <c:pt idx="73">
                  <c:v>35265</c:v>
                </c:pt>
                <c:pt idx="74">
                  <c:v>35488</c:v>
                </c:pt>
                <c:pt idx="75">
                  <c:v>36171</c:v>
                </c:pt>
                <c:pt idx="76">
                  <c:v>37125</c:v>
                </c:pt>
                <c:pt idx="77">
                  <c:v>38014</c:v>
                </c:pt>
                <c:pt idx="78">
                  <c:v>38965</c:v>
                </c:pt>
                <c:pt idx="79">
                  <c:v>40044</c:v>
                </c:pt>
                <c:pt idx="80">
                  <c:v>40377</c:v>
                </c:pt>
                <c:pt idx="81">
                  <c:v>40513</c:v>
                </c:pt>
                <c:pt idx="82">
                  <c:v>41219</c:v>
                </c:pt>
                <c:pt idx="83">
                  <c:v>42045</c:v>
                </c:pt>
                <c:pt idx="84">
                  <c:v>42867</c:v>
                </c:pt>
                <c:pt idx="85">
                  <c:v>43755</c:v>
                </c:pt>
                <c:pt idx="86">
                  <c:v>44906</c:v>
                </c:pt>
                <c:pt idx="87">
                  <c:v>45181</c:v>
                </c:pt>
                <c:pt idx="88">
                  <c:v>45393</c:v>
                </c:pt>
                <c:pt idx="89">
                  <c:v>46284</c:v>
                </c:pt>
                <c:pt idx="90">
                  <c:v>47280</c:v>
                </c:pt>
                <c:pt idx="91">
                  <c:v>48395</c:v>
                </c:pt>
                <c:pt idx="92">
                  <c:v>49729</c:v>
                </c:pt>
                <c:pt idx="93">
                  <c:v>50147</c:v>
                </c:pt>
                <c:pt idx="94">
                  <c:v>50482</c:v>
                </c:pt>
                <c:pt idx="95">
                  <c:v>50706</c:v>
                </c:pt>
                <c:pt idx="96">
                  <c:v>50912</c:v>
                </c:pt>
                <c:pt idx="97">
                  <c:v>51891</c:v>
                </c:pt>
                <c:pt idx="98">
                  <c:v>52745</c:v>
                </c:pt>
                <c:pt idx="99">
                  <c:v>54161</c:v>
                </c:pt>
                <c:pt idx="100">
                  <c:v>55779</c:v>
                </c:pt>
                <c:pt idx="101">
                  <c:v>56635</c:v>
                </c:pt>
                <c:pt idx="102">
                  <c:v>57003</c:v>
                </c:pt>
                <c:pt idx="103">
                  <c:v>58138</c:v>
                </c:pt>
                <c:pt idx="104">
                  <c:v>59347</c:v>
                </c:pt>
                <c:pt idx="105">
                  <c:v>60500</c:v>
                </c:pt>
                <c:pt idx="106">
                  <c:v>61915</c:v>
                </c:pt>
                <c:pt idx="107">
                  <c:v>63879</c:v>
                </c:pt>
                <c:pt idx="108">
                  <c:v>64721</c:v>
                </c:pt>
                <c:pt idx="109">
                  <c:v>65334</c:v>
                </c:pt>
                <c:pt idx="110">
                  <c:v>66721</c:v>
                </c:pt>
                <c:pt idx="111">
                  <c:v>68007</c:v>
                </c:pt>
                <c:pt idx="112">
                  <c:v>69323</c:v>
                </c:pt>
                <c:pt idx="113">
                  <c:v>70786</c:v>
                </c:pt>
                <c:pt idx="114">
                  <c:v>72678</c:v>
                </c:pt>
                <c:pt idx="115">
                  <c:v>73173</c:v>
                </c:pt>
                <c:pt idx="116">
                  <c:v>73546</c:v>
                </c:pt>
                <c:pt idx="117">
                  <c:v>74549</c:v>
                </c:pt>
                <c:pt idx="118">
                  <c:v>75487</c:v>
                </c:pt>
                <c:pt idx="119">
                  <c:v>76595</c:v>
                </c:pt>
                <c:pt idx="120">
                  <c:v>77956</c:v>
                </c:pt>
                <c:pt idx="121">
                  <c:v>79369</c:v>
                </c:pt>
                <c:pt idx="122">
                  <c:v>79738</c:v>
                </c:pt>
                <c:pt idx="123">
                  <c:v>80064</c:v>
                </c:pt>
                <c:pt idx="124">
                  <c:v>81043</c:v>
                </c:pt>
                <c:pt idx="125">
                  <c:v>82140</c:v>
                </c:pt>
                <c:pt idx="126">
                  <c:v>83429</c:v>
                </c:pt>
                <c:pt idx="127">
                  <c:v>84892</c:v>
                </c:pt>
                <c:pt idx="128">
                  <c:v>86598</c:v>
                </c:pt>
                <c:pt idx="129">
                  <c:v>87213</c:v>
                </c:pt>
                <c:pt idx="130">
                  <c:v>87646</c:v>
                </c:pt>
                <c:pt idx="131">
                  <c:v>89059</c:v>
                </c:pt>
                <c:pt idx="132">
                  <c:v>90415</c:v>
                </c:pt>
                <c:pt idx="133">
                  <c:v>91636</c:v>
                </c:pt>
                <c:pt idx="134">
                  <c:v>93030</c:v>
                </c:pt>
                <c:pt idx="135">
                  <c:v>94367</c:v>
                </c:pt>
                <c:pt idx="136">
                  <c:v>94928</c:v>
                </c:pt>
                <c:pt idx="137">
                  <c:v>95291</c:v>
                </c:pt>
                <c:pt idx="138">
                  <c:v>96320</c:v>
                </c:pt>
                <c:pt idx="139">
                  <c:v>97510</c:v>
                </c:pt>
                <c:pt idx="140">
                  <c:v>98798</c:v>
                </c:pt>
                <c:pt idx="141">
                  <c:v>100303</c:v>
                </c:pt>
                <c:pt idx="142">
                  <c:v>102066</c:v>
                </c:pt>
                <c:pt idx="143">
                  <c:v>102681</c:v>
                </c:pt>
                <c:pt idx="144">
                  <c:v>103132</c:v>
                </c:pt>
                <c:pt idx="145">
                  <c:v>105126</c:v>
                </c:pt>
                <c:pt idx="146">
                  <c:v>109682</c:v>
                </c:pt>
                <c:pt idx="147">
                  <c:v>117091</c:v>
                </c:pt>
                <c:pt idx="148">
                  <c:v>125600</c:v>
                </c:pt>
                <c:pt idx="149">
                  <c:v>134239</c:v>
                </c:pt>
                <c:pt idx="150">
                  <c:v>137815</c:v>
                </c:pt>
                <c:pt idx="151">
                  <c:v>140026</c:v>
                </c:pt>
                <c:pt idx="152">
                  <c:v>149464</c:v>
                </c:pt>
                <c:pt idx="153">
                  <c:v>159808</c:v>
                </c:pt>
                <c:pt idx="154">
                  <c:v>172094</c:v>
                </c:pt>
                <c:pt idx="155">
                  <c:v>184443</c:v>
                </c:pt>
                <c:pt idx="156">
                  <c:v>196973</c:v>
                </c:pt>
                <c:pt idx="157">
                  <c:v>204828</c:v>
                </c:pt>
                <c:pt idx="158">
                  <c:v>210039</c:v>
                </c:pt>
                <c:pt idx="159">
                  <c:v>222590</c:v>
                </c:pt>
                <c:pt idx="160">
                  <c:v>231963</c:v>
                </c:pt>
                <c:pt idx="161">
                  <c:v>239719</c:v>
                </c:pt>
                <c:pt idx="162">
                  <c:v>246606</c:v>
                </c:pt>
                <c:pt idx="163">
                  <c:v>254463</c:v>
                </c:pt>
                <c:pt idx="164">
                  <c:v>258818</c:v>
                </c:pt>
                <c:pt idx="165">
                  <c:v>262368</c:v>
                </c:pt>
                <c:pt idx="166">
                  <c:v>268457</c:v>
                </c:pt>
                <c:pt idx="167">
                  <c:v>274114</c:v>
                </c:pt>
                <c:pt idx="168">
                  <c:v>279184</c:v>
                </c:pt>
                <c:pt idx="169">
                  <c:v>284251</c:v>
                </c:pt>
                <c:pt idx="170">
                  <c:v>289605</c:v>
                </c:pt>
                <c:pt idx="171">
                  <c:v>292268</c:v>
                </c:pt>
                <c:pt idx="172">
                  <c:v>293948</c:v>
                </c:pt>
                <c:pt idx="173">
                  <c:v>298167</c:v>
                </c:pt>
                <c:pt idx="174">
                  <c:v>302510</c:v>
                </c:pt>
                <c:pt idx="175">
                  <c:v>306510</c:v>
                </c:pt>
                <c:pt idx="176">
                  <c:v>310390</c:v>
                </c:pt>
                <c:pt idx="177">
                  <c:v>314626</c:v>
                </c:pt>
                <c:pt idx="178">
                  <c:v>316582</c:v>
                </c:pt>
                <c:pt idx="179">
                  <c:v>318081</c:v>
                </c:pt>
                <c:pt idx="180">
                  <c:v>321415</c:v>
                </c:pt>
                <c:pt idx="181">
                  <c:v>324889</c:v>
                </c:pt>
                <c:pt idx="182">
                  <c:v>328506</c:v>
                </c:pt>
                <c:pt idx="183">
                  <c:v>331982</c:v>
                </c:pt>
                <c:pt idx="184">
                  <c:v>336202</c:v>
                </c:pt>
                <c:pt idx="185">
                  <c:v>337223</c:v>
                </c:pt>
                <c:pt idx="186">
                  <c:v>338357</c:v>
                </c:pt>
                <c:pt idx="187">
                  <c:v>339632</c:v>
                </c:pt>
                <c:pt idx="188">
                  <c:v>342289</c:v>
                </c:pt>
                <c:pt idx="189">
                  <c:v>351112</c:v>
                </c:pt>
                <c:pt idx="190">
                  <c:v>360367</c:v>
                </c:pt>
                <c:pt idx="191">
                  <c:v>369884</c:v>
                </c:pt>
                <c:pt idx="192">
                  <c:v>373715</c:v>
                </c:pt>
                <c:pt idx="193">
                  <c:v>376347</c:v>
                </c:pt>
                <c:pt idx="194">
                  <c:v>387144</c:v>
                </c:pt>
                <c:pt idx="195">
                  <c:v>398271</c:v>
                </c:pt>
                <c:pt idx="196">
                  <c:v>410925</c:v>
                </c:pt>
                <c:pt idx="197">
                  <c:v>423448</c:v>
                </c:pt>
                <c:pt idx="198">
                  <c:v>436112</c:v>
                </c:pt>
                <c:pt idx="199">
                  <c:v>443700</c:v>
                </c:pt>
                <c:pt idx="200">
                  <c:v>448966</c:v>
                </c:pt>
                <c:pt idx="201">
                  <c:v>461553</c:v>
                </c:pt>
                <c:pt idx="202">
                  <c:v>471360</c:v>
                </c:pt>
                <c:pt idx="203">
                  <c:v>479576</c:v>
                </c:pt>
                <c:pt idx="204">
                  <c:v>486840</c:v>
                </c:pt>
                <c:pt idx="205">
                  <c:v>494765</c:v>
                </c:pt>
                <c:pt idx="206">
                  <c:v>498388</c:v>
                </c:pt>
                <c:pt idx="207">
                  <c:v>501349</c:v>
                </c:pt>
                <c:pt idx="208">
                  <c:v>507838</c:v>
                </c:pt>
                <c:pt idx="209">
                  <c:v>513355</c:v>
                </c:pt>
                <c:pt idx="210">
                  <c:v>518156</c:v>
                </c:pt>
                <c:pt idx="211">
                  <c:v>522599</c:v>
                </c:pt>
                <c:pt idx="212">
                  <c:v>527464</c:v>
                </c:pt>
                <c:pt idx="213">
                  <c:v>529750</c:v>
                </c:pt>
                <c:pt idx="214">
                  <c:v>531248</c:v>
                </c:pt>
                <c:pt idx="215">
                  <c:v>535340</c:v>
                </c:pt>
                <c:pt idx="216">
                  <c:v>539029</c:v>
                </c:pt>
                <c:pt idx="217">
                  <c:v>542579</c:v>
                </c:pt>
                <c:pt idx="218">
                  <c:v>546165</c:v>
                </c:pt>
                <c:pt idx="219">
                  <c:v>550589</c:v>
                </c:pt>
                <c:pt idx="220">
                  <c:v>552197</c:v>
                </c:pt>
                <c:pt idx="221">
                  <c:v>553566</c:v>
                </c:pt>
                <c:pt idx="222">
                  <c:v>557086</c:v>
                </c:pt>
                <c:pt idx="223">
                  <c:v>560167</c:v>
                </c:pt>
                <c:pt idx="224">
                  <c:v>563390</c:v>
                </c:pt>
                <c:pt idx="225">
                  <c:v>566250</c:v>
                </c:pt>
                <c:pt idx="226">
                  <c:v>569545</c:v>
                </c:pt>
                <c:pt idx="227">
                  <c:v>570384</c:v>
                </c:pt>
                <c:pt idx="228">
                  <c:v>571255</c:v>
                </c:pt>
                <c:pt idx="229">
                  <c:v>573893</c:v>
                </c:pt>
                <c:pt idx="230">
                  <c:v>575964</c:v>
                </c:pt>
                <c:pt idx="231">
                  <c:v>578856</c:v>
                </c:pt>
                <c:pt idx="232">
                  <c:v>581701</c:v>
                </c:pt>
                <c:pt idx="233">
                  <c:v>585187</c:v>
                </c:pt>
                <c:pt idx="234">
                  <c:v>586229</c:v>
                </c:pt>
                <c:pt idx="235">
                  <c:v>587101</c:v>
                </c:pt>
                <c:pt idx="236">
                  <c:v>590238</c:v>
                </c:pt>
                <c:pt idx="237">
                  <c:v>592803</c:v>
                </c:pt>
                <c:pt idx="238">
                  <c:v>595149</c:v>
                </c:pt>
                <c:pt idx="239">
                  <c:v>597211</c:v>
                </c:pt>
                <c:pt idx="240">
                  <c:v>599605</c:v>
                </c:pt>
                <c:pt idx="241">
                  <c:v>600237</c:v>
                </c:pt>
                <c:pt idx="242">
                  <c:v>600735</c:v>
                </c:pt>
                <c:pt idx="243">
                  <c:v>602483</c:v>
                </c:pt>
                <c:pt idx="244">
                  <c:v>603858</c:v>
                </c:pt>
                <c:pt idx="245">
                  <c:v>604959</c:v>
                </c:pt>
                <c:pt idx="246">
                  <c:v>606119</c:v>
                </c:pt>
                <c:pt idx="247">
                  <c:v>607587</c:v>
                </c:pt>
                <c:pt idx="248">
                  <c:v>607953</c:v>
                </c:pt>
                <c:pt idx="249">
                  <c:v>608301</c:v>
                </c:pt>
                <c:pt idx="250">
                  <c:v>609365</c:v>
                </c:pt>
                <c:pt idx="251">
                  <c:v>610237</c:v>
                </c:pt>
                <c:pt idx="252">
                  <c:v>611109</c:v>
                </c:pt>
                <c:pt idx="253">
                  <c:v>612036</c:v>
                </c:pt>
                <c:pt idx="254">
                  <c:v>613298</c:v>
                </c:pt>
                <c:pt idx="255">
                  <c:v>613571</c:v>
                </c:pt>
                <c:pt idx="256">
                  <c:v>613738</c:v>
                </c:pt>
                <c:pt idx="257">
                  <c:v>614633</c:v>
                </c:pt>
                <c:pt idx="258">
                  <c:v>615406</c:v>
                </c:pt>
                <c:pt idx="259">
                  <c:v>616158</c:v>
                </c:pt>
                <c:pt idx="260">
                  <c:v>616876</c:v>
                </c:pt>
                <c:pt idx="261">
                  <c:v>617838</c:v>
                </c:pt>
                <c:pt idx="262">
                  <c:v>618105</c:v>
                </c:pt>
                <c:pt idx="263">
                  <c:v>618255</c:v>
                </c:pt>
                <c:pt idx="264">
                  <c:v>618985</c:v>
                </c:pt>
                <c:pt idx="265">
                  <c:v>619608</c:v>
                </c:pt>
                <c:pt idx="266">
                  <c:v>620150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11-4592-A267-E0FEEF560F48}"/>
            </c:ext>
          </c:extLst>
        </c:ser>
        <c:ser>
          <c:idx val="11"/>
          <c:order val="11"/>
          <c:tx>
            <c:strRef>
              <c:f>List1!$A$13</c:f>
              <c:strCache>
                <c:ptCount val="1"/>
                <c:pt idx="0">
                  <c:v>12–15</c:v>
                </c:pt>
              </c:strCache>
            </c:strRef>
          </c:tx>
          <c:spPr>
            <a:ln w="28575" cap="rnd">
              <a:solidFill>
                <a:srgbClr val="FFFFFF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List1!$E$13:$JK$13</c:f>
              <c:numCache>
                <c:formatCode>General</c:formatCode>
                <c:ptCount val="26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4</c:v>
                </c:pt>
                <c:pt idx="70">
                  <c:v>4</c:v>
                </c:pt>
                <c:pt idx="71">
                  <c:v>5</c:v>
                </c:pt>
                <c:pt idx="72">
                  <c:v>5</c:v>
                </c:pt>
                <c:pt idx="73">
                  <c:v>6</c:v>
                </c:pt>
                <c:pt idx="74">
                  <c:v>8</c:v>
                </c:pt>
                <c:pt idx="75">
                  <c:v>8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15</c:v>
                </c:pt>
                <c:pt idx="101">
                  <c:v>16</c:v>
                </c:pt>
                <c:pt idx="102">
                  <c:v>16</c:v>
                </c:pt>
                <c:pt idx="103">
                  <c:v>16</c:v>
                </c:pt>
                <c:pt idx="104">
                  <c:v>16</c:v>
                </c:pt>
                <c:pt idx="105">
                  <c:v>16</c:v>
                </c:pt>
                <c:pt idx="106">
                  <c:v>16</c:v>
                </c:pt>
                <c:pt idx="107">
                  <c:v>17</c:v>
                </c:pt>
                <c:pt idx="108">
                  <c:v>17</c:v>
                </c:pt>
                <c:pt idx="109">
                  <c:v>17</c:v>
                </c:pt>
                <c:pt idx="110">
                  <c:v>17</c:v>
                </c:pt>
                <c:pt idx="111">
                  <c:v>18</c:v>
                </c:pt>
                <c:pt idx="112">
                  <c:v>18</c:v>
                </c:pt>
                <c:pt idx="113">
                  <c:v>18</c:v>
                </c:pt>
                <c:pt idx="114">
                  <c:v>20</c:v>
                </c:pt>
                <c:pt idx="115">
                  <c:v>21</c:v>
                </c:pt>
                <c:pt idx="116">
                  <c:v>21</c:v>
                </c:pt>
                <c:pt idx="117">
                  <c:v>22</c:v>
                </c:pt>
                <c:pt idx="118">
                  <c:v>23</c:v>
                </c:pt>
                <c:pt idx="119">
                  <c:v>23</c:v>
                </c:pt>
                <c:pt idx="120">
                  <c:v>24</c:v>
                </c:pt>
                <c:pt idx="121">
                  <c:v>25</c:v>
                </c:pt>
                <c:pt idx="122">
                  <c:v>25</c:v>
                </c:pt>
                <c:pt idx="123">
                  <c:v>26</c:v>
                </c:pt>
                <c:pt idx="124">
                  <c:v>26</c:v>
                </c:pt>
                <c:pt idx="125">
                  <c:v>27</c:v>
                </c:pt>
                <c:pt idx="126">
                  <c:v>28</c:v>
                </c:pt>
                <c:pt idx="127">
                  <c:v>28</c:v>
                </c:pt>
                <c:pt idx="128">
                  <c:v>29</c:v>
                </c:pt>
                <c:pt idx="129">
                  <c:v>29</c:v>
                </c:pt>
                <c:pt idx="130">
                  <c:v>29</c:v>
                </c:pt>
                <c:pt idx="131">
                  <c:v>32</c:v>
                </c:pt>
                <c:pt idx="132">
                  <c:v>33</c:v>
                </c:pt>
                <c:pt idx="133">
                  <c:v>35</c:v>
                </c:pt>
                <c:pt idx="134">
                  <c:v>46</c:v>
                </c:pt>
                <c:pt idx="135">
                  <c:v>52</c:v>
                </c:pt>
                <c:pt idx="136">
                  <c:v>55</c:v>
                </c:pt>
                <c:pt idx="137">
                  <c:v>58</c:v>
                </c:pt>
                <c:pt idx="138">
                  <c:v>61</c:v>
                </c:pt>
                <c:pt idx="139">
                  <c:v>75</c:v>
                </c:pt>
                <c:pt idx="140">
                  <c:v>78</c:v>
                </c:pt>
                <c:pt idx="141">
                  <c:v>87</c:v>
                </c:pt>
                <c:pt idx="142">
                  <c:v>93</c:v>
                </c:pt>
                <c:pt idx="143">
                  <c:v>98</c:v>
                </c:pt>
                <c:pt idx="144">
                  <c:v>99</c:v>
                </c:pt>
                <c:pt idx="145">
                  <c:v>102</c:v>
                </c:pt>
                <c:pt idx="146">
                  <c:v>103</c:v>
                </c:pt>
                <c:pt idx="147">
                  <c:v>107</c:v>
                </c:pt>
                <c:pt idx="148">
                  <c:v>107</c:v>
                </c:pt>
                <c:pt idx="149">
                  <c:v>112</c:v>
                </c:pt>
                <c:pt idx="150">
                  <c:v>113</c:v>
                </c:pt>
                <c:pt idx="151">
                  <c:v>114</c:v>
                </c:pt>
                <c:pt idx="152">
                  <c:v>117</c:v>
                </c:pt>
                <c:pt idx="153">
                  <c:v>123</c:v>
                </c:pt>
                <c:pt idx="154">
                  <c:v>132</c:v>
                </c:pt>
                <c:pt idx="155">
                  <c:v>143</c:v>
                </c:pt>
                <c:pt idx="156">
                  <c:v>188</c:v>
                </c:pt>
                <c:pt idx="157">
                  <c:v>201</c:v>
                </c:pt>
                <c:pt idx="158">
                  <c:v>204</c:v>
                </c:pt>
                <c:pt idx="159">
                  <c:v>214</c:v>
                </c:pt>
                <c:pt idx="160">
                  <c:v>221</c:v>
                </c:pt>
                <c:pt idx="161">
                  <c:v>231</c:v>
                </c:pt>
                <c:pt idx="162">
                  <c:v>238</c:v>
                </c:pt>
                <c:pt idx="163">
                  <c:v>259</c:v>
                </c:pt>
                <c:pt idx="164">
                  <c:v>267</c:v>
                </c:pt>
                <c:pt idx="165">
                  <c:v>273</c:v>
                </c:pt>
                <c:pt idx="166">
                  <c:v>289</c:v>
                </c:pt>
                <c:pt idx="167">
                  <c:v>295</c:v>
                </c:pt>
                <c:pt idx="168">
                  <c:v>304</c:v>
                </c:pt>
                <c:pt idx="169">
                  <c:v>311</c:v>
                </c:pt>
                <c:pt idx="170">
                  <c:v>331</c:v>
                </c:pt>
                <c:pt idx="171">
                  <c:v>338</c:v>
                </c:pt>
                <c:pt idx="172">
                  <c:v>343</c:v>
                </c:pt>
                <c:pt idx="173">
                  <c:v>364</c:v>
                </c:pt>
                <c:pt idx="174">
                  <c:v>389</c:v>
                </c:pt>
                <c:pt idx="175">
                  <c:v>401</c:v>
                </c:pt>
                <c:pt idx="176">
                  <c:v>415</c:v>
                </c:pt>
                <c:pt idx="177">
                  <c:v>465</c:v>
                </c:pt>
                <c:pt idx="178">
                  <c:v>470</c:v>
                </c:pt>
                <c:pt idx="179">
                  <c:v>477</c:v>
                </c:pt>
                <c:pt idx="180">
                  <c:v>491</c:v>
                </c:pt>
                <c:pt idx="181">
                  <c:v>525</c:v>
                </c:pt>
                <c:pt idx="182">
                  <c:v>564</c:v>
                </c:pt>
                <c:pt idx="183">
                  <c:v>963</c:v>
                </c:pt>
                <c:pt idx="184">
                  <c:v>2483</c:v>
                </c:pt>
                <c:pt idx="185">
                  <c:v>2643</c:v>
                </c:pt>
                <c:pt idx="186">
                  <c:v>2788</c:v>
                </c:pt>
                <c:pt idx="187">
                  <c:v>2824</c:v>
                </c:pt>
                <c:pt idx="188">
                  <c:v>2849</c:v>
                </c:pt>
                <c:pt idx="189">
                  <c:v>5093</c:v>
                </c:pt>
                <c:pt idx="190">
                  <c:v>7811</c:v>
                </c:pt>
                <c:pt idx="191">
                  <c:v>11343</c:v>
                </c:pt>
                <c:pt idx="192">
                  <c:v>11532</c:v>
                </c:pt>
                <c:pt idx="193">
                  <c:v>12232</c:v>
                </c:pt>
                <c:pt idx="194">
                  <c:v>14896</c:v>
                </c:pt>
                <c:pt idx="195">
                  <c:v>18592</c:v>
                </c:pt>
                <c:pt idx="196">
                  <c:v>22047</c:v>
                </c:pt>
                <c:pt idx="197">
                  <c:v>26655</c:v>
                </c:pt>
                <c:pt idx="198">
                  <c:v>30596</c:v>
                </c:pt>
                <c:pt idx="199">
                  <c:v>31197</c:v>
                </c:pt>
                <c:pt idx="200">
                  <c:v>31833</c:v>
                </c:pt>
                <c:pt idx="201">
                  <c:v>35412</c:v>
                </c:pt>
                <c:pt idx="202">
                  <c:v>38771</c:v>
                </c:pt>
                <c:pt idx="203">
                  <c:v>42842</c:v>
                </c:pt>
                <c:pt idx="204">
                  <c:v>47984</c:v>
                </c:pt>
                <c:pt idx="205">
                  <c:v>51729</c:v>
                </c:pt>
                <c:pt idx="206">
                  <c:v>52867</c:v>
                </c:pt>
                <c:pt idx="207">
                  <c:v>53905</c:v>
                </c:pt>
                <c:pt idx="208">
                  <c:v>58038</c:v>
                </c:pt>
                <c:pt idx="209">
                  <c:v>61930</c:v>
                </c:pt>
                <c:pt idx="210">
                  <c:v>66756</c:v>
                </c:pt>
                <c:pt idx="211">
                  <c:v>72674</c:v>
                </c:pt>
                <c:pt idx="212">
                  <c:v>77888</c:v>
                </c:pt>
                <c:pt idx="213">
                  <c:v>79063</c:v>
                </c:pt>
                <c:pt idx="214">
                  <c:v>80712</c:v>
                </c:pt>
                <c:pt idx="215">
                  <c:v>84681</c:v>
                </c:pt>
                <c:pt idx="216">
                  <c:v>89576</c:v>
                </c:pt>
                <c:pt idx="217">
                  <c:v>94300</c:v>
                </c:pt>
                <c:pt idx="218">
                  <c:v>100508</c:v>
                </c:pt>
                <c:pt idx="219">
                  <c:v>106004</c:v>
                </c:pt>
                <c:pt idx="220">
                  <c:v>107252</c:v>
                </c:pt>
                <c:pt idx="221">
                  <c:v>108434</c:v>
                </c:pt>
                <c:pt idx="222">
                  <c:v>114171</c:v>
                </c:pt>
                <c:pt idx="223">
                  <c:v>119190</c:v>
                </c:pt>
                <c:pt idx="224">
                  <c:v>125537</c:v>
                </c:pt>
                <c:pt idx="225">
                  <c:v>132262</c:v>
                </c:pt>
                <c:pt idx="226">
                  <c:v>137621</c:v>
                </c:pt>
                <c:pt idx="227">
                  <c:v>138755</c:v>
                </c:pt>
                <c:pt idx="228">
                  <c:v>140197</c:v>
                </c:pt>
                <c:pt idx="229">
                  <c:v>145834</c:v>
                </c:pt>
                <c:pt idx="230">
                  <c:v>151180</c:v>
                </c:pt>
                <c:pt idx="231">
                  <c:v>157401</c:v>
                </c:pt>
                <c:pt idx="232">
                  <c:v>165292</c:v>
                </c:pt>
                <c:pt idx="233">
                  <c:v>172203</c:v>
                </c:pt>
                <c:pt idx="234">
                  <c:v>173354</c:v>
                </c:pt>
                <c:pt idx="235">
                  <c:v>175743</c:v>
                </c:pt>
                <c:pt idx="236">
                  <c:v>182291</c:v>
                </c:pt>
                <c:pt idx="237">
                  <c:v>189602</c:v>
                </c:pt>
                <c:pt idx="238">
                  <c:v>195154</c:v>
                </c:pt>
                <c:pt idx="239">
                  <c:v>201541</c:v>
                </c:pt>
                <c:pt idx="240">
                  <c:v>206669</c:v>
                </c:pt>
                <c:pt idx="241">
                  <c:v>208044</c:v>
                </c:pt>
                <c:pt idx="242">
                  <c:v>209945</c:v>
                </c:pt>
                <c:pt idx="243">
                  <c:v>216116</c:v>
                </c:pt>
                <c:pt idx="244">
                  <c:v>221354</c:v>
                </c:pt>
                <c:pt idx="245">
                  <c:v>225724</c:v>
                </c:pt>
                <c:pt idx="246">
                  <c:v>229908</c:v>
                </c:pt>
                <c:pt idx="247">
                  <c:v>234176</c:v>
                </c:pt>
                <c:pt idx="248">
                  <c:v>234736</c:v>
                </c:pt>
                <c:pt idx="249">
                  <c:v>235342</c:v>
                </c:pt>
                <c:pt idx="250">
                  <c:v>238338</c:v>
                </c:pt>
                <c:pt idx="251">
                  <c:v>240558</c:v>
                </c:pt>
                <c:pt idx="252">
                  <c:v>242890</c:v>
                </c:pt>
                <c:pt idx="253">
                  <c:v>246042</c:v>
                </c:pt>
                <c:pt idx="254">
                  <c:v>249313</c:v>
                </c:pt>
                <c:pt idx="255">
                  <c:v>249729</c:v>
                </c:pt>
                <c:pt idx="256">
                  <c:v>250017</c:v>
                </c:pt>
                <c:pt idx="257">
                  <c:v>252283</c:v>
                </c:pt>
                <c:pt idx="258">
                  <c:v>254778</c:v>
                </c:pt>
                <c:pt idx="259">
                  <c:v>257243</c:v>
                </c:pt>
                <c:pt idx="260">
                  <c:v>259386</c:v>
                </c:pt>
                <c:pt idx="261">
                  <c:v>261798</c:v>
                </c:pt>
                <c:pt idx="262">
                  <c:v>262320</c:v>
                </c:pt>
                <c:pt idx="263">
                  <c:v>262637</c:v>
                </c:pt>
                <c:pt idx="264">
                  <c:v>264604</c:v>
                </c:pt>
                <c:pt idx="265">
                  <c:v>266819</c:v>
                </c:pt>
                <c:pt idx="266">
                  <c:v>268253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0B-4E13-86B0-E748B5988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7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335740047"/>
        <c:crosses val="autoZero"/>
        <c:crossBetween val="midCat"/>
        <c:majorUnit val="5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462669612369699"/>
          <c:y val="9.8345988965239925E-2"/>
          <c:w val="6.7641483788482074E-2"/>
          <c:h val="0.770701087923201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68959430138824052"/>
          <c:h val="0.8702638048354625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Zdravotničtí pracovníci / ochrana veřejného zdraví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List1!$E$2:$JK$2</c:f>
              <c:numCache>
                <c:formatCode>General</c:formatCode>
                <c:ptCount val="267"/>
                <c:pt idx="0">
                  <c:v>8768</c:v>
                </c:pt>
                <c:pt idx="1">
                  <c:v>9737</c:v>
                </c:pt>
                <c:pt idx="2">
                  <c:v>9971</c:v>
                </c:pt>
                <c:pt idx="3">
                  <c:v>11149</c:v>
                </c:pt>
                <c:pt idx="4">
                  <c:v>12015</c:v>
                </c:pt>
                <c:pt idx="5">
                  <c:v>15294</c:v>
                </c:pt>
                <c:pt idx="6">
                  <c:v>19445</c:v>
                </c:pt>
                <c:pt idx="7">
                  <c:v>24731</c:v>
                </c:pt>
                <c:pt idx="8">
                  <c:v>31144</c:v>
                </c:pt>
                <c:pt idx="9">
                  <c:v>38457</c:v>
                </c:pt>
                <c:pt idx="10">
                  <c:v>39772</c:v>
                </c:pt>
                <c:pt idx="11">
                  <c:v>40922</c:v>
                </c:pt>
                <c:pt idx="12">
                  <c:v>48225</c:v>
                </c:pt>
                <c:pt idx="13">
                  <c:v>56757</c:v>
                </c:pt>
                <c:pt idx="14">
                  <c:v>64199</c:v>
                </c:pt>
                <c:pt idx="15">
                  <c:v>72118</c:v>
                </c:pt>
                <c:pt idx="16">
                  <c:v>79019</c:v>
                </c:pt>
                <c:pt idx="17">
                  <c:v>80122</c:v>
                </c:pt>
                <c:pt idx="18">
                  <c:v>81340</c:v>
                </c:pt>
                <c:pt idx="19">
                  <c:v>88127</c:v>
                </c:pt>
                <c:pt idx="20">
                  <c:v>94631</c:v>
                </c:pt>
                <c:pt idx="21">
                  <c:v>100999</c:v>
                </c:pt>
                <c:pt idx="22">
                  <c:v>106575</c:v>
                </c:pt>
                <c:pt idx="23">
                  <c:v>110815</c:v>
                </c:pt>
                <c:pt idx="24">
                  <c:v>112182</c:v>
                </c:pt>
                <c:pt idx="25">
                  <c:v>113443</c:v>
                </c:pt>
                <c:pt idx="26">
                  <c:v>118348</c:v>
                </c:pt>
                <c:pt idx="27">
                  <c:v>124238</c:v>
                </c:pt>
                <c:pt idx="28">
                  <c:v>130276</c:v>
                </c:pt>
                <c:pt idx="29">
                  <c:v>137094</c:v>
                </c:pt>
                <c:pt idx="30">
                  <c:v>144733</c:v>
                </c:pt>
                <c:pt idx="31">
                  <c:v>145496</c:v>
                </c:pt>
                <c:pt idx="32">
                  <c:v>146248</c:v>
                </c:pt>
                <c:pt idx="33">
                  <c:v>153338</c:v>
                </c:pt>
                <c:pt idx="34">
                  <c:v>161543</c:v>
                </c:pt>
                <c:pt idx="35">
                  <c:v>169363</c:v>
                </c:pt>
                <c:pt idx="36">
                  <c:v>177908</c:v>
                </c:pt>
                <c:pt idx="37">
                  <c:v>185330</c:v>
                </c:pt>
                <c:pt idx="38">
                  <c:v>186351</c:v>
                </c:pt>
                <c:pt idx="39">
                  <c:v>187293</c:v>
                </c:pt>
                <c:pt idx="40">
                  <c:v>193587</c:v>
                </c:pt>
                <c:pt idx="41">
                  <c:v>199167</c:v>
                </c:pt>
                <c:pt idx="42">
                  <c:v>204655</c:v>
                </c:pt>
                <c:pt idx="43">
                  <c:v>210420</c:v>
                </c:pt>
                <c:pt idx="44">
                  <c:v>215829</c:v>
                </c:pt>
                <c:pt idx="45">
                  <c:v>216978</c:v>
                </c:pt>
                <c:pt idx="46">
                  <c:v>217507</c:v>
                </c:pt>
                <c:pt idx="47">
                  <c:v>222052</c:v>
                </c:pt>
                <c:pt idx="48">
                  <c:v>225887</c:v>
                </c:pt>
                <c:pt idx="49">
                  <c:v>229312</c:v>
                </c:pt>
                <c:pt idx="50">
                  <c:v>233096</c:v>
                </c:pt>
                <c:pt idx="51">
                  <c:v>237198</c:v>
                </c:pt>
                <c:pt idx="52">
                  <c:v>237821</c:v>
                </c:pt>
                <c:pt idx="53">
                  <c:v>238115</c:v>
                </c:pt>
                <c:pt idx="54">
                  <c:v>241194</c:v>
                </c:pt>
                <c:pt idx="55">
                  <c:v>245382</c:v>
                </c:pt>
                <c:pt idx="56">
                  <c:v>249383</c:v>
                </c:pt>
                <c:pt idx="57">
                  <c:v>254235</c:v>
                </c:pt>
                <c:pt idx="58">
                  <c:v>258707</c:v>
                </c:pt>
                <c:pt idx="59">
                  <c:v>259159</c:v>
                </c:pt>
                <c:pt idx="60">
                  <c:v>259467</c:v>
                </c:pt>
                <c:pt idx="61">
                  <c:v>263164</c:v>
                </c:pt>
                <c:pt idx="62">
                  <c:v>267319</c:v>
                </c:pt>
                <c:pt idx="63">
                  <c:v>271616</c:v>
                </c:pt>
                <c:pt idx="64">
                  <c:v>275293</c:v>
                </c:pt>
                <c:pt idx="65">
                  <c:v>279800</c:v>
                </c:pt>
                <c:pt idx="66">
                  <c:v>280658</c:v>
                </c:pt>
                <c:pt idx="67">
                  <c:v>281371</c:v>
                </c:pt>
                <c:pt idx="68">
                  <c:v>284711</c:v>
                </c:pt>
                <c:pt idx="69">
                  <c:v>288385</c:v>
                </c:pt>
                <c:pt idx="70">
                  <c:v>292456</c:v>
                </c:pt>
                <c:pt idx="71">
                  <c:v>297669</c:v>
                </c:pt>
                <c:pt idx="72">
                  <c:v>302705</c:v>
                </c:pt>
                <c:pt idx="73">
                  <c:v>303693</c:v>
                </c:pt>
                <c:pt idx="74">
                  <c:v>304676</c:v>
                </c:pt>
                <c:pt idx="75">
                  <c:v>308442</c:v>
                </c:pt>
                <c:pt idx="76">
                  <c:v>313101</c:v>
                </c:pt>
                <c:pt idx="77">
                  <c:v>317798</c:v>
                </c:pt>
                <c:pt idx="78">
                  <c:v>322541</c:v>
                </c:pt>
                <c:pt idx="79">
                  <c:v>328290</c:v>
                </c:pt>
                <c:pt idx="80">
                  <c:v>329792</c:v>
                </c:pt>
                <c:pt idx="81">
                  <c:v>330610</c:v>
                </c:pt>
                <c:pt idx="82">
                  <c:v>334345</c:v>
                </c:pt>
                <c:pt idx="83">
                  <c:v>338255</c:v>
                </c:pt>
                <c:pt idx="84">
                  <c:v>342090</c:v>
                </c:pt>
                <c:pt idx="85">
                  <c:v>346300</c:v>
                </c:pt>
                <c:pt idx="86">
                  <c:v>351200</c:v>
                </c:pt>
                <c:pt idx="87">
                  <c:v>352493</c:v>
                </c:pt>
                <c:pt idx="88">
                  <c:v>353338</c:v>
                </c:pt>
                <c:pt idx="89">
                  <c:v>356775</c:v>
                </c:pt>
                <c:pt idx="90">
                  <c:v>360624</c:v>
                </c:pt>
                <c:pt idx="91">
                  <c:v>364707</c:v>
                </c:pt>
                <c:pt idx="92">
                  <c:v>369255</c:v>
                </c:pt>
                <c:pt idx="93">
                  <c:v>370806</c:v>
                </c:pt>
                <c:pt idx="94">
                  <c:v>371984</c:v>
                </c:pt>
                <c:pt idx="95">
                  <c:v>372737</c:v>
                </c:pt>
                <c:pt idx="96">
                  <c:v>373404</c:v>
                </c:pt>
                <c:pt idx="97">
                  <c:v>377369</c:v>
                </c:pt>
                <c:pt idx="98">
                  <c:v>380531</c:v>
                </c:pt>
                <c:pt idx="99">
                  <c:v>384606</c:v>
                </c:pt>
                <c:pt idx="100">
                  <c:v>389164</c:v>
                </c:pt>
                <c:pt idx="101">
                  <c:v>390944</c:v>
                </c:pt>
                <c:pt idx="102">
                  <c:v>392043</c:v>
                </c:pt>
                <c:pt idx="103">
                  <c:v>395179</c:v>
                </c:pt>
                <c:pt idx="104">
                  <c:v>398418</c:v>
                </c:pt>
                <c:pt idx="105">
                  <c:v>401799</c:v>
                </c:pt>
                <c:pt idx="106">
                  <c:v>405596</c:v>
                </c:pt>
                <c:pt idx="107">
                  <c:v>409955</c:v>
                </c:pt>
                <c:pt idx="108">
                  <c:v>411141</c:v>
                </c:pt>
                <c:pt idx="109">
                  <c:v>412257</c:v>
                </c:pt>
                <c:pt idx="110">
                  <c:v>415143</c:v>
                </c:pt>
                <c:pt idx="111">
                  <c:v>417861</c:v>
                </c:pt>
                <c:pt idx="112">
                  <c:v>420481</c:v>
                </c:pt>
                <c:pt idx="113">
                  <c:v>423345</c:v>
                </c:pt>
                <c:pt idx="114">
                  <c:v>426147</c:v>
                </c:pt>
                <c:pt idx="115">
                  <c:v>427098</c:v>
                </c:pt>
                <c:pt idx="116">
                  <c:v>427955</c:v>
                </c:pt>
                <c:pt idx="117">
                  <c:v>430065</c:v>
                </c:pt>
                <c:pt idx="118">
                  <c:v>432245</c:v>
                </c:pt>
                <c:pt idx="119">
                  <c:v>434959</c:v>
                </c:pt>
                <c:pt idx="120">
                  <c:v>437612</c:v>
                </c:pt>
                <c:pt idx="121">
                  <c:v>440226</c:v>
                </c:pt>
                <c:pt idx="122">
                  <c:v>440719</c:v>
                </c:pt>
                <c:pt idx="123">
                  <c:v>441289</c:v>
                </c:pt>
                <c:pt idx="124">
                  <c:v>443336</c:v>
                </c:pt>
                <c:pt idx="125">
                  <c:v>445532</c:v>
                </c:pt>
                <c:pt idx="126">
                  <c:v>447902</c:v>
                </c:pt>
                <c:pt idx="127">
                  <c:v>450378</c:v>
                </c:pt>
                <c:pt idx="128">
                  <c:v>453112</c:v>
                </c:pt>
                <c:pt idx="129">
                  <c:v>453781</c:v>
                </c:pt>
                <c:pt idx="130">
                  <c:v>454294</c:v>
                </c:pt>
                <c:pt idx="131">
                  <c:v>455941</c:v>
                </c:pt>
                <c:pt idx="132">
                  <c:v>458109</c:v>
                </c:pt>
                <c:pt idx="133">
                  <c:v>460233</c:v>
                </c:pt>
                <c:pt idx="134">
                  <c:v>462525</c:v>
                </c:pt>
                <c:pt idx="135">
                  <c:v>464628</c:v>
                </c:pt>
                <c:pt idx="136">
                  <c:v>465727</c:v>
                </c:pt>
                <c:pt idx="137">
                  <c:v>466131</c:v>
                </c:pt>
                <c:pt idx="138">
                  <c:v>467474</c:v>
                </c:pt>
                <c:pt idx="139">
                  <c:v>469665</c:v>
                </c:pt>
                <c:pt idx="140">
                  <c:v>471838</c:v>
                </c:pt>
                <c:pt idx="141">
                  <c:v>474668</c:v>
                </c:pt>
                <c:pt idx="142">
                  <c:v>477556</c:v>
                </c:pt>
                <c:pt idx="143">
                  <c:v>478557</c:v>
                </c:pt>
                <c:pt idx="144">
                  <c:v>479449</c:v>
                </c:pt>
                <c:pt idx="145">
                  <c:v>481541</c:v>
                </c:pt>
                <c:pt idx="146">
                  <c:v>484016</c:v>
                </c:pt>
                <c:pt idx="147">
                  <c:v>486362</c:v>
                </c:pt>
                <c:pt idx="148">
                  <c:v>489061</c:v>
                </c:pt>
                <c:pt idx="149">
                  <c:v>492150</c:v>
                </c:pt>
                <c:pt idx="150">
                  <c:v>493201</c:v>
                </c:pt>
                <c:pt idx="151">
                  <c:v>494356</c:v>
                </c:pt>
                <c:pt idx="152">
                  <c:v>496893</c:v>
                </c:pt>
                <c:pt idx="153">
                  <c:v>499523</c:v>
                </c:pt>
                <c:pt idx="154">
                  <c:v>502219</c:v>
                </c:pt>
                <c:pt idx="155">
                  <c:v>504980</c:v>
                </c:pt>
                <c:pt idx="156">
                  <c:v>508156</c:v>
                </c:pt>
                <c:pt idx="157">
                  <c:v>509096</c:v>
                </c:pt>
                <c:pt idx="158">
                  <c:v>509923</c:v>
                </c:pt>
                <c:pt idx="159">
                  <c:v>512592</c:v>
                </c:pt>
                <c:pt idx="160">
                  <c:v>515191</c:v>
                </c:pt>
                <c:pt idx="161">
                  <c:v>518041</c:v>
                </c:pt>
                <c:pt idx="162">
                  <c:v>521078</c:v>
                </c:pt>
                <c:pt idx="163">
                  <c:v>524118</c:v>
                </c:pt>
                <c:pt idx="164">
                  <c:v>525070</c:v>
                </c:pt>
                <c:pt idx="165">
                  <c:v>525956</c:v>
                </c:pt>
                <c:pt idx="166">
                  <c:v>528600</c:v>
                </c:pt>
                <c:pt idx="167">
                  <c:v>531342</c:v>
                </c:pt>
                <c:pt idx="168">
                  <c:v>534222</c:v>
                </c:pt>
                <c:pt idx="169">
                  <c:v>536995</c:v>
                </c:pt>
                <c:pt idx="170">
                  <c:v>539717</c:v>
                </c:pt>
                <c:pt idx="171">
                  <c:v>540635</c:v>
                </c:pt>
                <c:pt idx="172">
                  <c:v>541239</c:v>
                </c:pt>
                <c:pt idx="173">
                  <c:v>543101</c:v>
                </c:pt>
                <c:pt idx="174">
                  <c:v>545687</c:v>
                </c:pt>
                <c:pt idx="175">
                  <c:v>547935</c:v>
                </c:pt>
                <c:pt idx="176">
                  <c:v>550402</c:v>
                </c:pt>
                <c:pt idx="177">
                  <c:v>552654</c:v>
                </c:pt>
                <c:pt idx="178">
                  <c:v>553469</c:v>
                </c:pt>
                <c:pt idx="179">
                  <c:v>553999</c:v>
                </c:pt>
                <c:pt idx="180">
                  <c:v>555891</c:v>
                </c:pt>
                <c:pt idx="181">
                  <c:v>557952</c:v>
                </c:pt>
                <c:pt idx="182">
                  <c:v>559972</c:v>
                </c:pt>
                <c:pt idx="183">
                  <c:v>561778</c:v>
                </c:pt>
                <c:pt idx="184">
                  <c:v>563945</c:v>
                </c:pt>
                <c:pt idx="185">
                  <c:v>564516</c:v>
                </c:pt>
                <c:pt idx="186">
                  <c:v>565035</c:v>
                </c:pt>
                <c:pt idx="187">
                  <c:v>565401</c:v>
                </c:pt>
                <c:pt idx="188">
                  <c:v>565806</c:v>
                </c:pt>
                <c:pt idx="189">
                  <c:v>567693</c:v>
                </c:pt>
                <c:pt idx="190">
                  <c:v>569373</c:v>
                </c:pt>
                <c:pt idx="191">
                  <c:v>571089</c:v>
                </c:pt>
                <c:pt idx="192">
                  <c:v>571648</c:v>
                </c:pt>
                <c:pt idx="193">
                  <c:v>572112</c:v>
                </c:pt>
                <c:pt idx="194">
                  <c:v>573627</c:v>
                </c:pt>
                <c:pt idx="195">
                  <c:v>575346</c:v>
                </c:pt>
                <c:pt idx="196">
                  <c:v>577158</c:v>
                </c:pt>
                <c:pt idx="197">
                  <c:v>578785</c:v>
                </c:pt>
                <c:pt idx="198">
                  <c:v>580499</c:v>
                </c:pt>
                <c:pt idx="199">
                  <c:v>581109</c:v>
                </c:pt>
                <c:pt idx="200">
                  <c:v>581648</c:v>
                </c:pt>
                <c:pt idx="201">
                  <c:v>583219</c:v>
                </c:pt>
                <c:pt idx="202">
                  <c:v>584746</c:v>
                </c:pt>
                <c:pt idx="203">
                  <c:v>586400</c:v>
                </c:pt>
                <c:pt idx="204">
                  <c:v>587880</c:v>
                </c:pt>
                <c:pt idx="205">
                  <c:v>589090</c:v>
                </c:pt>
                <c:pt idx="206">
                  <c:v>589687</c:v>
                </c:pt>
                <c:pt idx="207">
                  <c:v>590149</c:v>
                </c:pt>
                <c:pt idx="208">
                  <c:v>591470</c:v>
                </c:pt>
                <c:pt idx="209">
                  <c:v>592787</c:v>
                </c:pt>
                <c:pt idx="210">
                  <c:v>593994</c:v>
                </c:pt>
                <c:pt idx="211">
                  <c:v>595116</c:v>
                </c:pt>
                <c:pt idx="212">
                  <c:v>596263</c:v>
                </c:pt>
                <c:pt idx="213">
                  <c:v>596677</c:v>
                </c:pt>
                <c:pt idx="214">
                  <c:v>597006</c:v>
                </c:pt>
                <c:pt idx="215">
                  <c:v>597925</c:v>
                </c:pt>
                <c:pt idx="216">
                  <c:v>598892</c:v>
                </c:pt>
                <c:pt idx="217">
                  <c:v>599889</c:v>
                </c:pt>
                <c:pt idx="218">
                  <c:v>600874</c:v>
                </c:pt>
                <c:pt idx="219">
                  <c:v>601807</c:v>
                </c:pt>
                <c:pt idx="220">
                  <c:v>602190</c:v>
                </c:pt>
                <c:pt idx="221">
                  <c:v>602471</c:v>
                </c:pt>
                <c:pt idx="222">
                  <c:v>603614</c:v>
                </c:pt>
                <c:pt idx="223">
                  <c:v>604618</c:v>
                </c:pt>
                <c:pt idx="224">
                  <c:v>605665</c:v>
                </c:pt>
                <c:pt idx="225">
                  <c:v>606689</c:v>
                </c:pt>
                <c:pt idx="226">
                  <c:v>607543</c:v>
                </c:pt>
                <c:pt idx="227">
                  <c:v>607799</c:v>
                </c:pt>
                <c:pt idx="228">
                  <c:v>607983</c:v>
                </c:pt>
                <c:pt idx="229">
                  <c:v>608921</c:v>
                </c:pt>
                <c:pt idx="230">
                  <c:v>609718</c:v>
                </c:pt>
                <c:pt idx="231">
                  <c:v>610657</c:v>
                </c:pt>
                <c:pt idx="232">
                  <c:v>611625</c:v>
                </c:pt>
                <c:pt idx="233">
                  <c:v>612565</c:v>
                </c:pt>
                <c:pt idx="234">
                  <c:v>612795</c:v>
                </c:pt>
                <c:pt idx="235">
                  <c:v>612969</c:v>
                </c:pt>
                <c:pt idx="236">
                  <c:v>613957</c:v>
                </c:pt>
                <c:pt idx="237">
                  <c:v>614780</c:v>
                </c:pt>
                <c:pt idx="238">
                  <c:v>615483</c:v>
                </c:pt>
                <c:pt idx="239">
                  <c:v>616147</c:v>
                </c:pt>
                <c:pt idx="240">
                  <c:v>616752</c:v>
                </c:pt>
                <c:pt idx="241">
                  <c:v>616895</c:v>
                </c:pt>
                <c:pt idx="242">
                  <c:v>617011</c:v>
                </c:pt>
                <c:pt idx="243">
                  <c:v>617573</c:v>
                </c:pt>
                <c:pt idx="244">
                  <c:v>618032</c:v>
                </c:pt>
                <c:pt idx="245">
                  <c:v>618395</c:v>
                </c:pt>
                <c:pt idx="246">
                  <c:v>618822</c:v>
                </c:pt>
                <c:pt idx="247">
                  <c:v>619223</c:v>
                </c:pt>
                <c:pt idx="248">
                  <c:v>619338</c:v>
                </c:pt>
                <c:pt idx="249">
                  <c:v>619406</c:v>
                </c:pt>
                <c:pt idx="250">
                  <c:v>619852</c:v>
                </c:pt>
                <c:pt idx="251">
                  <c:v>620160</c:v>
                </c:pt>
                <c:pt idx="252">
                  <c:v>620456</c:v>
                </c:pt>
                <c:pt idx="253">
                  <c:v>620781</c:v>
                </c:pt>
                <c:pt idx="254">
                  <c:v>621145</c:v>
                </c:pt>
                <c:pt idx="255">
                  <c:v>621209</c:v>
                </c:pt>
                <c:pt idx="256">
                  <c:v>621253</c:v>
                </c:pt>
                <c:pt idx="257">
                  <c:v>621593</c:v>
                </c:pt>
                <c:pt idx="258">
                  <c:v>621936</c:v>
                </c:pt>
                <c:pt idx="259">
                  <c:v>622204</c:v>
                </c:pt>
                <c:pt idx="260">
                  <c:v>622518</c:v>
                </c:pt>
                <c:pt idx="261">
                  <c:v>622843</c:v>
                </c:pt>
                <c:pt idx="262">
                  <c:v>622926</c:v>
                </c:pt>
                <c:pt idx="263">
                  <c:v>622955</c:v>
                </c:pt>
                <c:pt idx="264">
                  <c:v>623536</c:v>
                </c:pt>
                <c:pt idx="265">
                  <c:v>624095</c:v>
                </c:pt>
                <c:pt idx="266">
                  <c:v>624457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Chronicky nemocní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List1!$E$3:$JK$3</c:f>
              <c:numCache>
                <c:formatCode>General</c:formatCode>
                <c:ptCount val="267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10</c:v>
                </c:pt>
                <c:pt idx="14">
                  <c:v>14</c:v>
                </c:pt>
                <c:pt idx="15">
                  <c:v>18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28</c:v>
                </c:pt>
                <c:pt idx="20">
                  <c:v>32</c:v>
                </c:pt>
                <c:pt idx="21">
                  <c:v>34</c:v>
                </c:pt>
                <c:pt idx="22">
                  <c:v>40</c:v>
                </c:pt>
                <c:pt idx="23">
                  <c:v>42</c:v>
                </c:pt>
                <c:pt idx="24">
                  <c:v>42</c:v>
                </c:pt>
                <c:pt idx="25">
                  <c:v>43</c:v>
                </c:pt>
                <c:pt idx="26">
                  <c:v>43</c:v>
                </c:pt>
                <c:pt idx="27">
                  <c:v>44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46</c:v>
                </c:pt>
                <c:pt idx="32">
                  <c:v>46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53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59</c:v>
                </c:pt>
                <c:pt idx="41">
                  <c:v>62</c:v>
                </c:pt>
                <c:pt idx="42">
                  <c:v>64</c:v>
                </c:pt>
                <c:pt idx="43">
                  <c:v>75</c:v>
                </c:pt>
                <c:pt idx="44">
                  <c:v>81</c:v>
                </c:pt>
                <c:pt idx="45">
                  <c:v>86</c:v>
                </c:pt>
                <c:pt idx="46">
                  <c:v>88</c:v>
                </c:pt>
                <c:pt idx="47">
                  <c:v>91</c:v>
                </c:pt>
                <c:pt idx="48">
                  <c:v>99</c:v>
                </c:pt>
                <c:pt idx="49">
                  <c:v>109</c:v>
                </c:pt>
                <c:pt idx="50">
                  <c:v>121</c:v>
                </c:pt>
                <c:pt idx="51">
                  <c:v>141</c:v>
                </c:pt>
                <c:pt idx="52">
                  <c:v>145</c:v>
                </c:pt>
                <c:pt idx="53">
                  <c:v>145</c:v>
                </c:pt>
                <c:pt idx="54">
                  <c:v>169</c:v>
                </c:pt>
                <c:pt idx="55">
                  <c:v>180</c:v>
                </c:pt>
                <c:pt idx="56">
                  <c:v>197</c:v>
                </c:pt>
                <c:pt idx="57">
                  <c:v>222</c:v>
                </c:pt>
                <c:pt idx="58">
                  <c:v>269</c:v>
                </c:pt>
                <c:pt idx="59">
                  <c:v>276</c:v>
                </c:pt>
                <c:pt idx="60">
                  <c:v>277</c:v>
                </c:pt>
                <c:pt idx="61">
                  <c:v>323</c:v>
                </c:pt>
                <c:pt idx="62">
                  <c:v>397</c:v>
                </c:pt>
                <c:pt idx="63">
                  <c:v>697</c:v>
                </c:pt>
                <c:pt idx="64">
                  <c:v>1199</c:v>
                </c:pt>
                <c:pt idx="65">
                  <c:v>1749</c:v>
                </c:pt>
                <c:pt idx="66">
                  <c:v>2271</c:v>
                </c:pt>
                <c:pt idx="67">
                  <c:v>2929</c:v>
                </c:pt>
                <c:pt idx="68">
                  <c:v>3515</c:v>
                </c:pt>
                <c:pt idx="69">
                  <c:v>4407</c:v>
                </c:pt>
                <c:pt idx="70">
                  <c:v>5460</c:v>
                </c:pt>
                <c:pt idx="71">
                  <c:v>6862</c:v>
                </c:pt>
                <c:pt idx="72">
                  <c:v>8407</c:v>
                </c:pt>
                <c:pt idx="73">
                  <c:v>8865</c:v>
                </c:pt>
                <c:pt idx="74">
                  <c:v>9033</c:v>
                </c:pt>
                <c:pt idx="75">
                  <c:v>10341</c:v>
                </c:pt>
                <c:pt idx="76">
                  <c:v>12182</c:v>
                </c:pt>
                <c:pt idx="77">
                  <c:v>13957</c:v>
                </c:pt>
                <c:pt idx="78">
                  <c:v>16086</c:v>
                </c:pt>
                <c:pt idx="79">
                  <c:v>18355</c:v>
                </c:pt>
                <c:pt idx="80">
                  <c:v>18929</c:v>
                </c:pt>
                <c:pt idx="81">
                  <c:v>19054</c:v>
                </c:pt>
                <c:pt idx="82">
                  <c:v>20945</c:v>
                </c:pt>
                <c:pt idx="83">
                  <c:v>23103</c:v>
                </c:pt>
                <c:pt idx="84">
                  <c:v>25937</c:v>
                </c:pt>
                <c:pt idx="85">
                  <c:v>28753</c:v>
                </c:pt>
                <c:pt idx="86">
                  <c:v>31833</c:v>
                </c:pt>
                <c:pt idx="87">
                  <c:v>32483</c:v>
                </c:pt>
                <c:pt idx="88">
                  <c:v>33235</c:v>
                </c:pt>
                <c:pt idx="89">
                  <c:v>36383</c:v>
                </c:pt>
                <c:pt idx="90">
                  <c:v>40145</c:v>
                </c:pt>
                <c:pt idx="91">
                  <c:v>44513</c:v>
                </c:pt>
                <c:pt idx="92">
                  <c:v>49333</c:v>
                </c:pt>
                <c:pt idx="93">
                  <c:v>50455</c:v>
                </c:pt>
                <c:pt idx="94">
                  <c:v>50999</c:v>
                </c:pt>
                <c:pt idx="95">
                  <c:v>51238</c:v>
                </c:pt>
                <c:pt idx="96">
                  <c:v>51503</c:v>
                </c:pt>
                <c:pt idx="97">
                  <c:v>54602</c:v>
                </c:pt>
                <c:pt idx="98">
                  <c:v>59170</c:v>
                </c:pt>
                <c:pt idx="99">
                  <c:v>66177</c:v>
                </c:pt>
                <c:pt idx="100">
                  <c:v>73873</c:v>
                </c:pt>
                <c:pt idx="101">
                  <c:v>76568</c:v>
                </c:pt>
                <c:pt idx="102">
                  <c:v>77828</c:v>
                </c:pt>
                <c:pt idx="103">
                  <c:v>86991</c:v>
                </c:pt>
                <c:pt idx="104">
                  <c:v>95740</c:v>
                </c:pt>
                <c:pt idx="105">
                  <c:v>105492</c:v>
                </c:pt>
                <c:pt idx="106">
                  <c:v>117076</c:v>
                </c:pt>
                <c:pt idx="107">
                  <c:v>128075</c:v>
                </c:pt>
                <c:pt idx="108">
                  <c:v>130585</c:v>
                </c:pt>
                <c:pt idx="109">
                  <c:v>132099</c:v>
                </c:pt>
                <c:pt idx="110">
                  <c:v>142021</c:v>
                </c:pt>
                <c:pt idx="111">
                  <c:v>152567</c:v>
                </c:pt>
                <c:pt idx="112">
                  <c:v>164164</c:v>
                </c:pt>
                <c:pt idx="113">
                  <c:v>176744</c:v>
                </c:pt>
                <c:pt idx="114">
                  <c:v>187178</c:v>
                </c:pt>
                <c:pt idx="115">
                  <c:v>190328</c:v>
                </c:pt>
                <c:pt idx="116">
                  <c:v>192747</c:v>
                </c:pt>
                <c:pt idx="117">
                  <c:v>200920</c:v>
                </c:pt>
                <c:pt idx="118">
                  <c:v>208316</c:v>
                </c:pt>
                <c:pt idx="119">
                  <c:v>216700</c:v>
                </c:pt>
                <c:pt idx="120">
                  <c:v>224902</c:v>
                </c:pt>
                <c:pt idx="121">
                  <c:v>232417</c:v>
                </c:pt>
                <c:pt idx="122">
                  <c:v>234594</c:v>
                </c:pt>
                <c:pt idx="123">
                  <c:v>236162</c:v>
                </c:pt>
                <c:pt idx="124">
                  <c:v>242307</c:v>
                </c:pt>
                <c:pt idx="125">
                  <c:v>248672</c:v>
                </c:pt>
                <c:pt idx="126">
                  <c:v>255686</c:v>
                </c:pt>
                <c:pt idx="127">
                  <c:v>262884</c:v>
                </c:pt>
                <c:pt idx="128">
                  <c:v>269818</c:v>
                </c:pt>
                <c:pt idx="129">
                  <c:v>272037</c:v>
                </c:pt>
                <c:pt idx="130">
                  <c:v>273568</c:v>
                </c:pt>
                <c:pt idx="131">
                  <c:v>278395</c:v>
                </c:pt>
                <c:pt idx="132">
                  <c:v>283530</c:v>
                </c:pt>
                <c:pt idx="133">
                  <c:v>288319</c:v>
                </c:pt>
                <c:pt idx="134">
                  <c:v>293029</c:v>
                </c:pt>
                <c:pt idx="135">
                  <c:v>297142</c:v>
                </c:pt>
                <c:pt idx="136">
                  <c:v>298289</c:v>
                </c:pt>
                <c:pt idx="137">
                  <c:v>299130</c:v>
                </c:pt>
                <c:pt idx="138">
                  <c:v>302132</c:v>
                </c:pt>
                <c:pt idx="139">
                  <c:v>305853</c:v>
                </c:pt>
                <c:pt idx="140">
                  <c:v>310122</c:v>
                </c:pt>
                <c:pt idx="141">
                  <c:v>315787</c:v>
                </c:pt>
                <c:pt idx="142">
                  <c:v>321020</c:v>
                </c:pt>
                <c:pt idx="143">
                  <c:v>323272</c:v>
                </c:pt>
                <c:pt idx="144">
                  <c:v>324760</c:v>
                </c:pt>
                <c:pt idx="145">
                  <c:v>331774</c:v>
                </c:pt>
                <c:pt idx="146">
                  <c:v>337807</c:v>
                </c:pt>
                <c:pt idx="147">
                  <c:v>344780</c:v>
                </c:pt>
                <c:pt idx="148">
                  <c:v>353853</c:v>
                </c:pt>
                <c:pt idx="149">
                  <c:v>362661</c:v>
                </c:pt>
                <c:pt idx="150">
                  <c:v>364925</c:v>
                </c:pt>
                <c:pt idx="151">
                  <c:v>366586</c:v>
                </c:pt>
                <c:pt idx="152">
                  <c:v>375220</c:v>
                </c:pt>
                <c:pt idx="153">
                  <c:v>384044</c:v>
                </c:pt>
                <c:pt idx="154">
                  <c:v>394002</c:v>
                </c:pt>
                <c:pt idx="155">
                  <c:v>404111</c:v>
                </c:pt>
                <c:pt idx="156">
                  <c:v>413624</c:v>
                </c:pt>
                <c:pt idx="157">
                  <c:v>416588</c:v>
                </c:pt>
                <c:pt idx="158">
                  <c:v>418318</c:v>
                </c:pt>
                <c:pt idx="159">
                  <c:v>426037</c:v>
                </c:pt>
                <c:pt idx="160">
                  <c:v>432832</c:v>
                </c:pt>
                <c:pt idx="161">
                  <c:v>440667</c:v>
                </c:pt>
                <c:pt idx="162">
                  <c:v>447848</c:v>
                </c:pt>
                <c:pt idx="163">
                  <c:v>455515</c:v>
                </c:pt>
                <c:pt idx="164">
                  <c:v>457453</c:v>
                </c:pt>
                <c:pt idx="165">
                  <c:v>458798</c:v>
                </c:pt>
                <c:pt idx="166">
                  <c:v>465736</c:v>
                </c:pt>
                <c:pt idx="167">
                  <c:v>472188</c:v>
                </c:pt>
                <c:pt idx="168">
                  <c:v>478941</c:v>
                </c:pt>
                <c:pt idx="169">
                  <c:v>485051</c:v>
                </c:pt>
                <c:pt idx="170">
                  <c:v>490966</c:v>
                </c:pt>
                <c:pt idx="171">
                  <c:v>492724</c:v>
                </c:pt>
                <c:pt idx="172">
                  <c:v>494040</c:v>
                </c:pt>
                <c:pt idx="173">
                  <c:v>499246</c:v>
                </c:pt>
                <c:pt idx="174">
                  <c:v>504744</c:v>
                </c:pt>
                <c:pt idx="175">
                  <c:v>509980</c:v>
                </c:pt>
                <c:pt idx="176">
                  <c:v>515281</c:v>
                </c:pt>
                <c:pt idx="177">
                  <c:v>519683</c:v>
                </c:pt>
                <c:pt idx="178">
                  <c:v>520917</c:v>
                </c:pt>
                <c:pt idx="179">
                  <c:v>521713</c:v>
                </c:pt>
                <c:pt idx="180">
                  <c:v>525857</c:v>
                </c:pt>
                <c:pt idx="181">
                  <c:v>530380</c:v>
                </c:pt>
                <c:pt idx="182">
                  <c:v>535037</c:v>
                </c:pt>
                <c:pt idx="183">
                  <c:v>539065</c:v>
                </c:pt>
                <c:pt idx="184">
                  <c:v>542646</c:v>
                </c:pt>
                <c:pt idx="185">
                  <c:v>543313</c:v>
                </c:pt>
                <c:pt idx="186">
                  <c:v>543707</c:v>
                </c:pt>
                <c:pt idx="187">
                  <c:v>544050</c:v>
                </c:pt>
                <c:pt idx="188">
                  <c:v>544491</c:v>
                </c:pt>
                <c:pt idx="189">
                  <c:v>547581</c:v>
                </c:pt>
                <c:pt idx="190">
                  <c:v>550414</c:v>
                </c:pt>
                <c:pt idx="191">
                  <c:v>552958</c:v>
                </c:pt>
                <c:pt idx="192">
                  <c:v>553224</c:v>
                </c:pt>
                <c:pt idx="193">
                  <c:v>553505</c:v>
                </c:pt>
                <c:pt idx="194">
                  <c:v>555667</c:v>
                </c:pt>
                <c:pt idx="195">
                  <c:v>558240</c:v>
                </c:pt>
                <c:pt idx="196">
                  <c:v>560584</c:v>
                </c:pt>
                <c:pt idx="197">
                  <c:v>562767</c:v>
                </c:pt>
                <c:pt idx="198">
                  <c:v>564622</c:v>
                </c:pt>
                <c:pt idx="199">
                  <c:v>564803</c:v>
                </c:pt>
                <c:pt idx="200">
                  <c:v>564916</c:v>
                </c:pt>
                <c:pt idx="201">
                  <c:v>566295</c:v>
                </c:pt>
                <c:pt idx="202">
                  <c:v>567898</c:v>
                </c:pt>
                <c:pt idx="203">
                  <c:v>569521</c:v>
                </c:pt>
                <c:pt idx="204">
                  <c:v>570815</c:v>
                </c:pt>
                <c:pt idx="205">
                  <c:v>571819</c:v>
                </c:pt>
                <c:pt idx="206">
                  <c:v>571885</c:v>
                </c:pt>
                <c:pt idx="207">
                  <c:v>571934</c:v>
                </c:pt>
                <c:pt idx="208">
                  <c:v>572796</c:v>
                </c:pt>
                <c:pt idx="209">
                  <c:v>573735</c:v>
                </c:pt>
                <c:pt idx="210">
                  <c:v>574802</c:v>
                </c:pt>
                <c:pt idx="211">
                  <c:v>575730</c:v>
                </c:pt>
                <c:pt idx="212">
                  <c:v>576602</c:v>
                </c:pt>
                <c:pt idx="213">
                  <c:v>576670</c:v>
                </c:pt>
                <c:pt idx="214">
                  <c:v>576700</c:v>
                </c:pt>
                <c:pt idx="215">
                  <c:v>577195</c:v>
                </c:pt>
                <c:pt idx="216">
                  <c:v>577815</c:v>
                </c:pt>
                <c:pt idx="217">
                  <c:v>578463</c:v>
                </c:pt>
                <c:pt idx="218">
                  <c:v>579035</c:v>
                </c:pt>
                <c:pt idx="219">
                  <c:v>579523</c:v>
                </c:pt>
                <c:pt idx="220">
                  <c:v>579551</c:v>
                </c:pt>
                <c:pt idx="221">
                  <c:v>579573</c:v>
                </c:pt>
                <c:pt idx="222">
                  <c:v>579915</c:v>
                </c:pt>
                <c:pt idx="223">
                  <c:v>580280</c:v>
                </c:pt>
                <c:pt idx="224">
                  <c:v>580671</c:v>
                </c:pt>
                <c:pt idx="225">
                  <c:v>581045</c:v>
                </c:pt>
                <c:pt idx="226">
                  <c:v>581353</c:v>
                </c:pt>
                <c:pt idx="227">
                  <c:v>581370</c:v>
                </c:pt>
                <c:pt idx="228">
                  <c:v>581382</c:v>
                </c:pt>
                <c:pt idx="229">
                  <c:v>581562</c:v>
                </c:pt>
                <c:pt idx="230">
                  <c:v>581791</c:v>
                </c:pt>
                <c:pt idx="231">
                  <c:v>582112</c:v>
                </c:pt>
                <c:pt idx="232">
                  <c:v>582292</c:v>
                </c:pt>
                <c:pt idx="233">
                  <c:v>582551</c:v>
                </c:pt>
                <c:pt idx="234">
                  <c:v>582560</c:v>
                </c:pt>
                <c:pt idx="235">
                  <c:v>582563</c:v>
                </c:pt>
                <c:pt idx="236">
                  <c:v>582676</c:v>
                </c:pt>
                <c:pt idx="237">
                  <c:v>582784</c:v>
                </c:pt>
                <c:pt idx="238">
                  <c:v>582941</c:v>
                </c:pt>
                <c:pt idx="239">
                  <c:v>583034</c:v>
                </c:pt>
                <c:pt idx="240">
                  <c:v>583157</c:v>
                </c:pt>
                <c:pt idx="241">
                  <c:v>583159</c:v>
                </c:pt>
                <c:pt idx="242">
                  <c:v>583167</c:v>
                </c:pt>
                <c:pt idx="243">
                  <c:v>583279</c:v>
                </c:pt>
                <c:pt idx="244">
                  <c:v>583371</c:v>
                </c:pt>
                <c:pt idx="245">
                  <c:v>583482</c:v>
                </c:pt>
                <c:pt idx="246">
                  <c:v>583618</c:v>
                </c:pt>
                <c:pt idx="247">
                  <c:v>583693</c:v>
                </c:pt>
                <c:pt idx="248">
                  <c:v>583700</c:v>
                </c:pt>
                <c:pt idx="249">
                  <c:v>583703</c:v>
                </c:pt>
                <c:pt idx="250">
                  <c:v>583738</c:v>
                </c:pt>
                <c:pt idx="251">
                  <c:v>583814</c:v>
                </c:pt>
                <c:pt idx="252">
                  <c:v>583908</c:v>
                </c:pt>
                <c:pt idx="253">
                  <c:v>583992</c:v>
                </c:pt>
                <c:pt idx="254">
                  <c:v>584081</c:v>
                </c:pt>
                <c:pt idx="255">
                  <c:v>584092</c:v>
                </c:pt>
                <c:pt idx="256">
                  <c:v>584092</c:v>
                </c:pt>
                <c:pt idx="257">
                  <c:v>584149</c:v>
                </c:pt>
                <c:pt idx="258">
                  <c:v>584205</c:v>
                </c:pt>
                <c:pt idx="259">
                  <c:v>584304</c:v>
                </c:pt>
                <c:pt idx="260">
                  <c:v>584363</c:v>
                </c:pt>
                <c:pt idx="261">
                  <c:v>584435</c:v>
                </c:pt>
                <c:pt idx="262">
                  <c:v>584439</c:v>
                </c:pt>
                <c:pt idx="263">
                  <c:v>584439</c:v>
                </c:pt>
                <c:pt idx="264">
                  <c:v>584465</c:v>
                </c:pt>
                <c:pt idx="265">
                  <c:v>584490</c:v>
                </c:pt>
                <c:pt idx="266">
                  <c:v>584576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Pracovníci ve školství a akademičtí pracovníci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List1!$E$4:$JK$4</c:f>
              <c:numCache>
                <c:formatCode>General</c:formatCode>
                <c:ptCount val="26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8</c:v>
                </c:pt>
                <c:pt idx="21">
                  <c:v>8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11</c:v>
                </c:pt>
                <c:pt idx="31">
                  <c:v>11</c:v>
                </c:pt>
                <c:pt idx="32">
                  <c:v>11</c:v>
                </c:pt>
                <c:pt idx="33">
                  <c:v>11</c:v>
                </c:pt>
                <c:pt idx="34">
                  <c:v>14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18</c:v>
                </c:pt>
                <c:pt idx="42">
                  <c:v>19</c:v>
                </c:pt>
                <c:pt idx="43">
                  <c:v>20</c:v>
                </c:pt>
                <c:pt idx="44">
                  <c:v>22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27</c:v>
                </c:pt>
                <c:pt idx="49">
                  <c:v>28</c:v>
                </c:pt>
                <c:pt idx="50">
                  <c:v>32</c:v>
                </c:pt>
                <c:pt idx="51">
                  <c:v>38</c:v>
                </c:pt>
                <c:pt idx="52">
                  <c:v>41</c:v>
                </c:pt>
                <c:pt idx="53">
                  <c:v>41</c:v>
                </c:pt>
                <c:pt idx="54">
                  <c:v>43</c:v>
                </c:pt>
                <c:pt idx="55">
                  <c:v>49</c:v>
                </c:pt>
                <c:pt idx="56">
                  <c:v>58</c:v>
                </c:pt>
                <c:pt idx="57">
                  <c:v>105</c:v>
                </c:pt>
                <c:pt idx="58">
                  <c:v>163</c:v>
                </c:pt>
                <c:pt idx="59">
                  <c:v>203</c:v>
                </c:pt>
                <c:pt idx="60">
                  <c:v>400</c:v>
                </c:pt>
                <c:pt idx="61">
                  <c:v>3927</c:v>
                </c:pt>
                <c:pt idx="62">
                  <c:v>10824</c:v>
                </c:pt>
                <c:pt idx="63">
                  <c:v>16984</c:v>
                </c:pt>
                <c:pt idx="64">
                  <c:v>23817</c:v>
                </c:pt>
                <c:pt idx="65">
                  <c:v>28625</c:v>
                </c:pt>
                <c:pt idx="66">
                  <c:v>31249</c:v>
                </c:pt>
                <c:pt idx="67">
                  <c:v>33845</c:v>
                </c:pt>
                <c:pt idx="68">
                  <c:v>39708</c:v>
                </c:pt>
                <c:pt idx="69">
                  <c:v>46651</c:v>
                </c:pt>
                <c:pt idx="70">
                  <c:v>52623</c:v>
                </c:pt>
                <c:pt idx="71">
                  <c:v>58317</c:v>
                </c:pt>
                <c:pt idx="72">
                  <c:v>62826</c:v>
                </c:pt>
                <c:pt idx="73">
                  <c:v>65581</c:v>
                </c:pt>
                <c:pt idx="74">
                  <c:v>67285</c:v>
                </c:pt>
                <c:pt idx="75">
                  <c:v>70122</c:v>
                </c:pt>
                <c:pt idx="76">
                  <c:v>75533</c:v>
                </c:pt>
                <c:pt idx="77">
                  <c:v>79818</c:v>
                </c:pt>
                <c:pt idx="78">
                  <c:v>83944</c:v>
                </c:pt>
                <c:pt idx="79">
                  <c:v>88702</c:v>
                </c:pt>
                <c:pt idx="80">
                  <c:v>91016</c:v>
                </c:pt>
                <c:pt idx="81">
                  <c:v>91752</c:v>
                </c:pt>
                <c:pt idx="82">
                  <c:v>96695</c:v>
                </c:pt>
                <c:pt idx="83">
                  <c:v>101369</c:v>
                </c:pt>
                <c:pt idx="84">
                  <c:v>105981</c:v>
                </c:pt>
                <c:pt idx="85">
                  <c:v>110692</c:v>
                </c:pt>
                <c:pt idx="86">
                  <c:v>116234</c:v>
                </c:pt>
                <c:pt idx="87">
                  <c:v>117765</c:v>
                </c:pt>
                <c:pt idx="88">
                  <c:v>119410</c:v>
                </c:pt>
                <c:pt idx="89">
                  <c:v>125602</c:v>
                </c:pt>
                <c:pt idx="90">
                  <c:v>133467</c:v>
                </c:pt>
                <c:pt idx="91">
                  <c:v>140035</c:v>
                </c:pt>
                <c:pt idx="92">
                  <c:v>147259</c:v>
                </c:pt>
                <c:pt idx="93">
                  <c:v>149742</c:v>
                </c:pt>
                <c:pt idx="94">
                  <c:v>151750</c:v>
                </c:pt>
                <c:pt idx="95">
                  <c:v>153552</c:v>
                </c:pt>
                <c:pt idx="96">
                  <c:v>154472</c:v>
                </c:pt>
                <c:pt idx="97">
                  <c:v>160231</c:v>
                </c:pt>
                <c:pt idx="98">
                  <c:v>166484</c:v>
                </c:pt>
                <c:pt idx="99">
                  <c:v>172814</c:v>
                </c:pt>
                <c:pt idx="100">
                  <c:v>180873</c:v>
                </c:pt>
                <c:pt idx="101">
                  <c:v>185109</c:v>
                </c:pt>
                <c:pt idx="102">
                  <c:v>187566</c:v>
                </c:pt>
                <c:pt idx="103">
                  <c:v>194066</c:v>
                </c:pt>
                <c:pt idx="104">
                  <c:v>201300</c:v>
                </c:pt>
                <c:pt idx="105">
                  <c:v>207531</c:v>
                </c:pt>
                <c:pt idx="106">
                  <c:v>213817</c:v>
                </c:pt>
                <c:pt idx="107">
                  <c:v>223901</c:v>
                </c:pt>
                <c:pt idx="108">
                  <c:v>227970</c:v>
                </c:pt>
                <c:pt idx="109">
                  <c:v>230917</c:v>
                </c:pt>
                <c:pt idx="110">
                  <c:v>235642</c:v>
                </c:pt>
                <c:pt idx="111">
                  <c:v>240552</c:v>
                </c:pt>
                <c:pt idx="112">
                  <c:v>244897</c:v>
                </c:pt>
                <c:pt idx="113">
                  <c:v>249254</c:v>
                </c:pt>
                <c:pt idx="114">
                  <c:v>255302</c:v>
                </c:pt>
                <c:pt idx="115">
                  <c:v>256492</c:v>
                </c:pt>
                <c:pt idx="116">
                  <c:v>257670</c:v>
                </c:pt>
                <c:pt idx="117">
                  <c:v>260229</c:v>
                </c:pt>
                <c:pt idx="118">
                  <c:v>263520</c:v>
                </c:pt>
                <c:pt idx="119">
                  <c:v>266853</c:v>
                </c:pt>
                <c:pt idx="120">
                  <c:v>269987</c:v>
                </c:pt>
                <c:pt idx="121">
                  <c:v>272854</c:v>
                </c:pt>
                <c:pt idx="122">
                  <c:v>273750</c:v>
                </c:pt>
                <c:pt idx="123">
                  <c:v>274543</c:v>
                </c:pt>
                <c:pt idx="124">
                  <c:v>276198</c:v>
                </c:pt>
                <c:pt idx="125">
                  <c:v>278249</c:v>
                </c:pt>
                <c:pt idx="126">
                  <c:v>280636</c:v>
                </c:pt>
                <c:pt idx="127">
                  <c:v>283040</c:v>
                </c:pt>
                <c:pt idx="128">
                  <c:v>286038</c:v>
                </c:pt>
                <c:pt idx="129">
                  <c:v>287307</c:v>
                </c:pt>
                <c:pt idx="130">
                  <c:v>288474</c:v>
                </c:pt>
                <c:pt idx="131">
                  <c:v>290455</c:v>
                </c:pt>
                <c:pt idx="132">
                  <c:v>292176</c:v>
                </c:pt>
                <c:pt idx="133">
                  <c:v>293507</c:v>
                </c:pt>
                <c:pt idx="134">
                  <c:v>294843</c:v>
                </c:pt>
                <c:pt idx="135">
                  <c:v>296185</c:v>
                </c:pt>
                <c:pt idx="136">
                  <c:v>296970</c:v>
                </c:pt>
                <c:pt idx="137">
                  <c:v>297337</c:v>
                </c:pt>
                <c:pt idx="138">
                  <c:v>298153</c:v>
                </c:pt>
                <c:pt idx="139">
                  <c:v>299634</c:v>
                </c:pt>
                <c:pt idx="140">
                  <c:v>301401</c:v>
                </c:pt>
                <c:pt idx="141">
                  <c:v>303414</c:v>
                </c:pt>
                <c:pt idx="142">
                  <c:v>306978</c:v>
                </c:pt>
                <c:pt idx="143">
                  <c:v>308744</c:v>
                </c:pt>
                <c:pt idx="144">
                  <c:v>310067</c:v>
                </c:pt>
                <c:pt idx="145">
                  <c:v>313522</c:v>
                </c:pt>
                <c:pt idx="146">
                  <c:v>318547</c:v>
                </c:pt>
                <c:pt idx="147">
                  <c:v>323186</c:v>
                </c:pt>
                <c:pt idx="148">
                  <c:v>328012</c:v>
                </c:pt>
                <c:pt idx="149">
                  <c:v>334914</c:v>
                </c:pt>
                <c:pt idx="150">
                  <c:v>338333</c:v>
                </c:pt>
                <c:pt idx="151">
                  <c:v>341323</c:v>
                </c:pt>
                <c:pt idx="152">
                  <c:v>345802</c:v>
                </c:pt>
                <c:pt idx="153">
                  <c:v>350962</c:v>
                </c:pt>
                <c:pt idx="154">
                  <c:v>354411</c:v>
                </c:pt>
                <c:pt idx="155">
                  <c:v>357731</c:v>
                </c:pt>
                <c:pt idx="156">
                  <c:v>363153</c:v>
                </c:pt>
                <c:pt idx="157">
                  <c:v>364366</c:v>
                </c:pt>
                <c:pt idx="158">
                  <c:v>365251</c:v>
                </c:pt>
                <c:pt idx="159">
                  <c:v>367911</c:v>
                </c:pt>
                <c:pt idx="160">
                  <c:v>369860</c:v>
                </c:pt>
                <c:pt idx="161">
                  <c:v>371540</c:v>
                </c:pt>
                <c:pt idx="162">
                  <c:v>373277</c:v>
                </c:pt>
                <c:pt idx="163">
                  <c:v>375618</c:v>
                </c:pt>
                <c:pt idx="164">
                  <c:v>376270</c:v>
                </c:pt>
                <c:pt idx="165">
                  <c:v>376684</c:v>
                </c:pt>
                <c:pt idx="166">
                  <c:v>378072</c:v>
                </c:pt>
                <c:pt idx="167">
                  <c:v>379371</c:v>
                </c:pt>
                <c:pt idx="168">
                  <c:v>381276</c:v>
                </c:pt>
                <c:pt idx="169">
                  <c:v>382983</c:v>
                </c:pt>
                <c:pt idx="170">
                  <c:v>384955</c:v>
                </c:pt>
                <c:pt idx="171">
                  <c:v>385989</c:v>
                </c:pt>
                <c:pt idx="172">
                  <c:v>386861</c:v>
                </c:pt>
                <c:pt idx="173">
                  <c:v>388569</c:v>
                </c:pt>
                <c:pt idx="174">
                  <c:v>390167</c:v>
                </c:pt>
                <c:pt idx="175">
                  <c:v>391316</c:v>
                </c:pt>
                <c:pt idx="176">
                  <c:v>392438</c:v>
                </c:pt>
                <c:pt idx="177">
                  <c:v>393459</c:v>
                </c:pt>
                <c:pt idx="178">
                  <c:v>394624</c:v>
                </c:pt>
                <c:pt idx="179">
                  <c:v>394969</c:v>
                </c:pt>
                <c:pt idx="180">
                  <c:v>395709</c:v>
                </c:pt>
                <c:pt idx="181">
                  <c:v>396469</c:v>
                </c:pt>
                <c:pt idx="182">
                  <c:v>397439</c:v>
                </c:pt>
                <c:pt idx="183">
                  <c:v>398112</c:v>
                </c:pt>
                <c:pt idx="184">
                  <c:v>398744</c:v>
                </c:pt>
                <c:pt idx="185">
                  <c:v>398927</c:v>
                </c:pt>
                <c:pt idx="186">
                  <c:v>399075</c:v>
                </c:pt>
                <c:pt idx="187">
                  <c:v>399265</c:v>
                </c:pt>
                <c:pt idx="188">
                  <c:v>399416</c:v>
                </c:pt>
                <c:pt idx="189">
                  <c:v>399789</c:v>
                </c:pt>
                <c:pt idx="190">
                  <c:v>400045</c:v>
                </c:pt>
                <c:pt idx="191">
                  <c:v>400264</c:v>
                </c:pt>
                <c:pt idx="192">
                  <c:v>400338</c:v>
                </c:pt>
                <c:pt idx="193">
                  <c:v>400409</c:v>
                </c:pt>
                <c:pt idx="194">
                  <c:v>400600</c:v>
                </c:pt>
                <c:pt idx="195">
                  <c:v>400800</c:v>
                </c:pt>
                <c:pt idx="196">
                  <c:v>401006</c:v>
                </c:pt>
                <c:pt idx="197">
                  <c:v>401140</c:v>
                </c:pt>
                <c:pt idx="198">
                  <c:v>401273</c:v>
                </c:pt>
                <c:pt idx="199">
                  <c:v>401316</c:v>
                </c:pt>
                <c:pt idx="200">
                  <c:v>401345</c:v>
                </c:pt>
                <c:pt idx="201">
                  <c:v>401438</c:v>
                </c:pt>
                <c:pt idx="202">
                  <c:v>401520</c:v>
                </c:pt>
                <c:pt idx="203">
                  <c:v>401596</c:v>
                </c:pt>
                <c:pt idx="204">
                  <c:v>401656</c:v>
                </c:pt>
                <c:pt idx="205">
                  <c:v>401710</c:v>
                </c:pt>
                <c:pt idx="206">
                  <c:v>401734</c:v>
                </c:pt>
                <c:pt idx="207">
                  <c:v>401748</c:v>
                </c:pt>
                <c:pt idx="208">
                  <c:v>401814</c:v>
                </c:pt>
                <c:pt idx="209">
                  <c:v>401877</c:v>
                </c:pt>
                <c:pt idx="210">
                  <c:v>401935</c:v>
                </c:pt>
                <c:pt idx="211">
                  <c:v>401974</c:v>
                </c:pt>
                <c:pt idx="212">
                  <c:v>402032</c:v>
                </c:pt>
                <c:pt idx="213">
                  <c:v>402050</c:v>
                </c:pt>
                <c:pt idx="214">
                  <c:v>402055</c:v>
                </c:pt>
                <c:pt idx="215">
                  <c:v>402092</c:v>
                </c:pt>
                <c:pt idx="216">
                  <c:v>402114</c:v>
                </c:pt>
                <c:pt idx="217">
                  <c:v>402138</c:v>
                </c:pt>
                <c:pt idx="218">
                  <c:v>402172</c:v>
                </c:pt>
                <c:pt idx="219">
                  <c:v>402193</c:v>
                </c:pt>
                <c:pt idx="220">
                  <c:v>402203</c:v>
                </c:pt>
                <c:pt idx="221">
                  <c:v>402208</c:v>
                </c:pt>
                <c:pt idx="222">
                  <c:v>402226</c:v>
                </c:pt>
                <c:pt idx="223">
                  <c:v>402243</c:v>
                </c:pt>
                <c:pt idx="224">
                  <c:v>402272</c:v>
                </c:pt>
                <c:pt idx="225">
                  <c:v>402292</c:v>
                </c:pt>
                <c:pt idx="226">
                  <c:v>402323</c:v>
                </c:pt>
                <c:pt idx="227">
                  <c:v>402327</c:v>
                </c:pt>
                <c:pt idx="228">
                  <c:v>402331</c:v>
                </c:pt>
                <c:pt idx="229">
                  <c:v>402352</c:v>
                </c:pt>
                <c:pt idx="230">
                  <c:v>402371</c:v>
                </c:pt>
                <c:pt idx="231">
                  <c:v>402385</c:v>
                </c:pt>
                <c:pt idx="232">
                  <c:v>402407</c:v>
                </c:pt>
                <c:pt idx="233">
                  <c:v>402426</c:v>
                </c:pt>
                <c:pt idx="234">
                  <c:v>402433</c:v>
                </c:pt>
                <c:pt idx="235">
                  <c:v>402435</c:v>
                </c:pt>
                <c:pt idx="236">
                  <c:v>402460</c:v>
                </c:pt>
                <c:pt idx="237">
                  <c:v>402476</c:v>
                </c:pt>
                <c:pt idx="238">
                  <c:v>402487</c:v>
                </c:pt>
                <c:pt idx="239">
                  <c:v>402514</c:v>
                </c:pt>
                <c:pt idx="240">
                  <c:v>402534</c:v>
                </c:pt>
                <c:pt idx="241">
                  <c:v>402536</c:v>
                </c:pt>
                <c:pt idx="242">
                  <c:v>402538</c:v>
                </c:pt>
                <c:pt idx="243">
                  <c:v>402552</c:v>
                </c:pt>
                <c:pt idx="244">
                  <c:v>402565</c:v>
                </c:pt>
                <c:pt idx="245">
                  <c:v>402574</c:v>
                </c:pt>
                <c:pt idx="246">
                  <c:v>402590</c:v>
                </c:pt>
                <c:pt idx="247">
                  <c:v>402602</c:v>
                </c:pt>
                <c:pt idx="248">
                  <c:v>402604</c:v>
                </c:pt>
                <c:pt idx="249">
                  <c:v>402604</c:v>
                </c:pt>
                <c:pt idx="250">
                  <c:v>402607</c:v>
                </c:pt>
                <c:pt idx="251">
                  <c:v>402615</c:v>
                </c:pt>
                <c:pt idx="252">
                  <c:v>402617</c:v>
                </c:pt>
                <c:pt idx="253">
                  <c:v>402622</c:v>
                </c:pt>
                <c:pt idx="254">
                  <c:v>402630</c:v>
                </c:pt>
                <c:pt idx="255">
                  <c:v>402631</c:v>
                </c:pt>
                <c:pt idx="256">
                  <c:v>402631</c:v>
                </c:pt>
                <c:pt idx="257">
                  <c:v>402637</c:v>
                </c:pt>
                <c:pt idx="258">
                  <c:v>402644</c:v>
                </c:pt>
                <c:pt idx="259">
                  <c:v>402649</c:v>
                </c:pt>
                <c:pt idx="260">
                  <c:v>402656</c:v>
                </c:pt>
                <c:pt idx="261">
                  <c:v>402662</c:v>
                </c:pt>
                <c:pt idx="262">
                  <c:v>402665</c:v>
                </c:pt>
                <c:pt idx="263">
                  <c:v>402665</c:v>
                </c:pt>
                <c:pt idx="264">
                  <c:v>402667</c:v>
                </c:pt>
                <c:pt idx="265">
                  <c:v>402668</c:v>
                </c:pt>
                <c:pt idx="266">
                  <c:v>402672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List1!$E$5:$JK$5</c:f>
              <c:numCache>
                <c:formatCode>General</c:formatCode>
                <c:ptCount val="267"/>
                <c:pt idx="0">
                  <c:v>685</c:v>
                </c:pt>
                <c:pt idx="1">
                  <c:v>878</c:v>
                </c:pt>
                <c:pt idx="2">
                  <c:v>883</c:v>
                </c:pt>
                <c:pt idx="3">
                  <c:v>883</c:v>
                </c:pt>
                <c:pt idx="4">
                  <c:v>885</c:v>
                </c:pt>
                <c:pt idx="5">
                  <c:v>888</c:v>
                </c:pt>
                <c:pt idx="6">
                  <c:v>900</c:v>
                </c:pt>
                <c:pt idx="7">
                  <c:v>954</c:v>
                </c:pt>
                <c:pt idx="8">
                  <c:v>1568</c:v>
                </c:pt>
                <c:pt idx="9">
                  <c:v>3160</c:v>
                </c:pt>
                <c:pt idx="10">
                  <c:v>3463</c:v>
                </c:pt>
                <c:pt idx="11">
                  <c:v>3541</c:v>
                </c:pt>
                <c:pt idx="12">
                  <c:v>4455</c:v>
                </c:pt>
                <c:pt idx="13">
                  <c:v>6398</c:v>
                </c:pt>
                <c:pt idx="14">
                  <c:v>9269</c:v>
                </c:pt>
                <c:pt idx="15">
                  <c:v>13290</c:v>
                </c:pt>
                <c:pt idx="16">
                  <c:v>17134</c:v>
                </c:pt>
                <c:pt idx="17">
                  <c:v>17747</c:v>
                </c:pt>
                <c:pt idx="18">
                  <c:v>17989</c:v>
                </c:pt>
                <c:pt idx="19">
                  <c:v>20719</c:v>
                </c:pt>
                <c:pt idx="20">
                  <c:v>24276</c:v>
                </c:pt>
                <c:pt idx="21">
                  <c:v>28214</c:v>
                </c:pt>
                <c:pt idx="22">
                  <c:v>32017</c:v>
                </c:pt>
                <c:pt idx="23">
                  <c:v>35151</c:v>
                </c:pt>
                <c:pt idx="24">
                  <c:v>35765</c:v>
                </c:pt>
                <c:pt idx="25">
                  <c:v>35891</c:v>
                </c:pt>
                <c:pt idx="26">
                  <c:v>37808</c:v>
                </c:pt>
                <c:pt idx="27">
                  <c:v>40459</c:v>
                </c:pt>
                <c:pt idx="28">
                  <c:v>42834</c:v>
                </c:pt>
                <c:pt idx="29">
                  <c:v>44627</c:v>
                </c:pt>
                <c:pt idx="30">
                  <c:v>46478</c:v>
                </c:pt>
                <c:pt idx="31">
                  <c:v>46657</c:v>
                </c:pt>
                <c:pt idx="32">
                  <c:v>46720</c:v>
                </c:pt>
                <c:pt idx="33">
                  <c:v>48013</c:v>
                </c:pt>
                <c:pt idx="34">
                  <c:v>49682</c:v>
                </c:pt>
                <c:pt idx="35">
                  <c:v>51872</c:v>
                </c:pt>
                <c:pt idx="36">
                  <c:v>55232</c:v>
                </c:pt>
                <c:pt idx="37">
                  <c:v>58213</c:v>
                </c:pt>
                <c:pt idx="38">
                  <c:v>58255</c:v>
                </c:pt>
                <c:pt idx="39">
                  <c:v>58433</c:v>
                </c:pt>
                <c:pt idx="40">
                  <c:v>61192</c:v>
                </c:pt>
                <c:pt idx="41">
                  <c:v>65017</c:v>
                </c:pt>
                <c:pt idx="42">
                  <c:v>69829</c:v>
                </c:pt>
                <c:pt idx="43">
                  <c:v>75283</c:v>
                </c:pt>
                <c:pt idx="44">
                  <c:v>80317</c:v>
                </c:pt>
                <c:pt idx="45">
                  <c:v>81027</c:v>
                </c:pt>
                <c:pt idx="46">
                  <c:v>81159</c:v>
                </c:pt>
                <c:pt idx="47">
                  <c:v>83481</c:v>
                </c:pt>
                <c:pt idx="48">
                  <c:v>87754</c:v>
                </c:pt>
                <c:pt idx="49">
                  <c:v>92294</c:v>
                </c:pt>
                <c:pt idx="50">
                  <c:v>96873</c:v>
                </c:pt>
                <c:pt idx="51">
                  <c:v>100541</c:v>
                </c:pt>
                <c:pt idx="52">
                  <c:v>100704</c:v>
                </c:pt>
                <c:pt idx="53">
                  <c:v>100708</c:v>
                </c:pt>
                <c:pt idx="54">
                  <c:v>103170</c:v>
                </c:pt>
                <c:pt idx="55">
                  <c:v>106107</c:v>
                </c:pt>
                <c:pt idx="56">
                  <c:v>109425</c:v>
                </c:pt>
                <c:pt idx="57">
                  <c:v>113650</c:v>
                </c:pt>
                <c:pt idx="58">
                  <c:v>117084</c:v>
                </c:pt>
                <c:pt idx="59">
                  <c:v>117249</c:v>
                </c:pt>
                <c:pt idx="60">
                  <c:v>117354</c:v>
                </c:pt>
                <c:pt idx="61">
                  <c:v>119063</c:v>
                </c:pt>
                <c:pt idx="62">
                  <c:v>121188</c:v>
                </c:pt>
                <c:pt idx="63">
                  <c:v>124330</c:v>
                </c:pt>
                <c:pt idx="64">
                  <c:v>127308</c:v>
                </c:pt>
                <c:pt idx="65">
                  <c:v>130402</c:v>
                </c:pt>
                <c:pt idx="66">
                  <c:v>130822</c:v>
                </c:pt>
                <c:pt idx="67">
                  <c:v>131122</c:v>
                </c:pt>
                <c:pt idx="68">
                  <c:v>132316</c:v>
                </c:pt>
                <c:pt idx="69">
                  <c:v>134837</c:v>
                </c:pt>
                <c:pt idx="70">
                  <c:v>137973</c:v>
                </c:pt>
                <c:pt idx="71">
                  <c:v>141746</c:v>
                </c:pt>
                <c:pt idx="72">
                  <c:v>144905</c:v>
                </c:pt>
                <c:pt idx="73">
                  <c:v>145332</c:v>
                </c:pt>
                <c:pt idx="74">
                  <c:v>145441</c:v>
                </c:pt>
                <c:pt idx="75">
                  <c:v>147798</c:v>
                </c:pt>
                <c:pt idx="76">
                  <c:v>150911</c:v>
                </c:pt>
                <c:pt idx="77">
                  <c:v>153406</c:v>
                </c:pt>
                <c:pt idx="78">
                  <c:v>156088</c:v>
                </c:pt>
                <c:pt idx="79">
                  <c:v>159029</c:v>
                </c:pt>
                <c:pt idx="80">
                  <c:v>159085</c:v>
                </c:pt>
                <c:pt idx="81">
                  <c:v>159101</c:v>
                </c:pt>
                <c:pt idx="82">
                  <c:v>160158</c:v>
                </c:pt>
                <c:pt idx="83">
                  <c:v>161742</c:v>
                </c:pt>
                <c:pt idx="84">
                  <c:v>163998</c:v>
                </c:pt>
                <c:pt idx="85">
                  <c:v>166179</c:v>
                </c:pt>
                <c:pt idx="86">
                  <c:v>168794</c:v>
                </c:pt>
                <c:pt idx="87">
                  <c:v>169011</c:v>
                </c:pt>
                <c:pt idx="88">
                  <c:v>169179</c:v>
                </c:pt>
                <c:pt idx="89">
                  <c:v>170149</c:v>
                </c:pt>
                <c:pt idx="90">
                  <c:v>171617</c:v>
                </c:pt>
                <c:pt idx="91">
                  <c:v>173858</c:v>
                </c:pt>
                <c:pt idx="92">
                  <c:v>176336</c:v>
                </c:pt>
                <c:pt idx="93">
                  <c:v>176611</c:v>
                </c:pt>
                <c:pt idx="94">
                  <c:v>176759</c:v>
                </c:pt>
                <c:pt idx="95">
                  <c:v>176805</c:v>
                </c:pt>
                <c:pt idx="96">
                  <c:v>176837</c:v>
                </c:pt>
                <c:pt idx="97">
                  <c:v>178588</c:v>
                </c:pt>
                <c:pt idx="98">
                  <c:v>180340</c:v>
                </c:pt>
                <c:pt idx="99">
                  <c:v>182935</c:v>
                </c:pt>
                <c:pt idx="100">
                  <c:v>184702</c:v>
                </c:pt>
                <c:pt idx="101">
                  <c:v>184825</c:v>
                </c:pt>
                <c:pt idx="102">
                  <c:v>184936</c:v>
                </c:pt>
                <c:pt idx="103">
                  <c:v>185835</c:v>
                </c:pt>
                <c:pt idx="104">
                  <c:v>187511</c:v>
                </c:pt>
                <c:pt idx="105">
                  <c:v>188907</c:v>
                </c:pt>
                <c:pt idx="106">
                  <c:v>191017</c:v>
                </c:pt>
                <c:pt idx="107">
                  <c:v>194265</c:v>
                </c:pt>
                <c:pt idx="108">
                  <c:v>194629</c:v>
                </c:pt>
                <c:pt idx="109">
                  <c:v>194862</c:v>
                </c:pt>
                <c:pt idx="110">
                  <c:v>196228</c:v>
                </c:pt>
                <c:pt idx="111">
                  <c:v>197607</c:v>
                </c:pt>
                <c:pt idx="112">
                  <c:v>199258</c:v>
                </c:pt>
                <c:pt idx="113">
                  <c:v>201479</c:v>
                </c:pt>
                <c:pt idx="114">
                  <c:v>203441</c:v>
                </c:pt>
                <c:pt idx="115">
                  <c:v>203829</c:v>
                </c:pt>
                <c:pt idx="116">
                  <c:v>204482</c:v>
                </c:pt>
                <c:pt idx="117">
                  <c:v>205348</c:v>
                </c:pt>
                <c:pt idx="118">
                  <c:v>206535</c:v>
                </c:pt>
                <c:pt idx="119">
                  <c:v>207650</c:v>
                </c:pt>
                <c:pt idx="120">
                  <c:v>208753</c:v>
                </c:pt>
                <c:pt idx="121">
                  <c:v>209689</c:v>
                </c:pt>
                <c:pt idx="122">
                  <c:v>209782</c:v>
                </c:pt>
                <c:pt idx="123">
                  <c:v>209896</c:v>
                </c:pt>
                <c:pt idx="124">
                  <c:v>210443</c:v>
                </c:pt>
                <c:pt idx="125">
                  <c:v>211375</c:v>
                </c:pt>
                <c:pt idx="126">
                  <c:v>211954</c:v>
                </c:pt>
                <c:pt idx="127">
                  <c:v>213658</c:v>
                </c:pt>
                <c:pt idx="128">
                  <c:v>214696</c:v>
                </c:pt>
                <c:pt idx="129">
                  <c:v>215052</c:v>
                </c:pt>
                <c:pt idx="130">
                  <c:v>215291</c:v>
                </c:pt>
                <c:pt idx="131">
                  <c:v>216283</c:v>
                </c:pt>
                <c:pt idx="132">
                  <c:v>217466</c:v>
                </c:pt>
                <c:pt idx="133">
                  <c:v>218714</c:v>
                </c:pt>
                <c:pt idx="134">
                  <c:v>220099</c:v>
                </c:pt>
                <c:pt idx="135">
                  <c:v>221641</c:v>
                </c:pt>
                <c:pt idx="136">
                  <c:v>221933</c:v>
                </c:pt>
                <c:pt idx="137">
                  <c:v>222157</c:v>
                </c:pt>
                <c:pt idx="138">
                  <c:v>222922</c:v>
                </c:pt>
                <c:pt idx="139">
                  <c:v>223761</c:v>
                </c:pt>
                <c:pt idx="140">
                  <c:v>225405</c:v>
                </c:pt>
                <c:pt idx="141">
                  <c:v>227714</c:v>
                </c:pt>
                <c:pt idx="142">
                  <c:v>229273</c:v>
                </c:pt>
                <c:pt idx="143">
                  <c:v>229668</c:v>
                </c:pt>
                <c:pt idx="144">
                  <c:v>229874</c:v>
                </c:pt>
                <c:pt idx="145">
                  <c:v>230750</c:v>
                </c:pt>
                <c:pt idx="146">
                  <c:v>232358</c:v>
                </c:pt>
                <c:pt idx="147">
                  <c:v>233689</c:v>
                </c:pt>
                <c:pt idx="148">
                  <c:v>235173</c:v>
                </c:pt>
                <c:pt idx="149">
                  <c:v>237194</c:v>
                </c:pt>
                <c:pt idx="150">
                  <c:v>237576</c:v>
                </c:pt>
                <c:pt idx="151">
                  <c:v>237887</c:v>
                </c:pt>
                <c:pt idx="152">
                  <c:v>238705</c:v>
                </c:pt>
                <c:pt idx="153">
                  <c:v>239700</c:v>
                </c:pt>
                <c:pt idx="154">
                  <c:v>241202</c:v>
                </c:pt>
                <c:pt idx="155">
                  <c:v>243125</c:v>
                </c:pt>
                <c:pt idx="156">
                  <c:v>244419</c:v>
                </c:pt>
                <c:pt idx="157">
                  <c:v>244793</c:v>
                </c:pt>
                <c:pt idx="158">
                  <c:v>245298</c:v>
                </c:pt>
                <c:pt idx="159">
                  <c:v>246282</c:v>
                </c:pt>
                <c:pt idx="160">
                  <c:v>247294</c:v>
                </c:pt>
                <c:pt idx="161">
                  <c:v>248156</c:v>
                </c:pt>
                <c:pt idx="162">
                  <c:v>249444</c:v>
                </c:pt>
                <c:pt idx="163">
                  <c:v>250224</c:v>
                </c:pt>
                <c:pt idx="164">
                  <c:v>250331</c:v>
                </c:pt>
                <c:pt idx="165">
                  <c:v>250487</c:v>
                </c:pt>
                <c:pt idx="166">
                  <c:v>251112</c:v>
                </c:pt>
                <c:pt idx="167">
                  <c:v>251907</c:v>
                </c:pt>
                <c:pt idx="168">
                  <c:v>252551</c:v>
                </c:pt>
                <c:pt idx="169">
                  <c:v>253779</c:v>
                </c:pt>
                <c:pt idx="170">
                  <c:v>254560</c:v>
                </c:pt>
                <c:pt idx="171">
                  <c:v>254816</c:v>
                </c:pt>
                <c:pt idx="172">
                  <c:v>255041</c:v>
                </c:pt>
                <c:pt idx="173">
                  <c:v>255820</c:v>
                </c:pt>
                <c:pt idx="174">
                  <c:v>256589</c:v>
                </c:pt>
                <c:pt idx="175">
                  <c:v>257368</c:v>
                </c:pt>
                <c:pt idx="176">
                  <c:v>257958</c:v>
                </c:pt>
                <c:pt idx="177">
                  <c:v>258467</c:v>
                </c:pt>
                <c:pt idx="178">
                  <c:v>258663</c:v>
                </c:pt>
                <c:pt idx="179">
                  <c:v>258843</c:v>
                </c:pt>
                <c:pt idx="180">
                  <c:v>259213</c:v>
                </c:pt>
                <c:pt idx="181">
                  <c:v>259666</c:v>
                </c:pt>
                <c:pt idx="182">
                  <c:v>260423</c:v>
                </c:pt>
                <c:pt idx="183">
                  <c:v>260971</c:v>
                </c:pt>
                <c:pt idx="184">
                  <c:v>261419</c:v>
                </c:pt>
                <c:pt idx="185">
                  <c:v>261502</c:v>
                </c:pt>
                <c:pt idx="186">
                  <c:v>261560</c:v>
                </c:pt>
                <c:pt idx="187">
                  <c:v>261615</c:v>
                </c:pt>
                <c:pt idx="188">
                  <c:v>261666</c:v>
                </c:pt>
                <c:pt idx="189">
                  <c:v>261887</c:v>
                </c:pt>
                <c:pt idx="190">
                  <c:v>262046</c:v>
                </c:pt>
                <c:pt idx="191">
                  <c:v>262254</c:v>
                </c:pt>
                <c:pt idx="192">
                  <c:v>262270</c:v>
                </c:pt>
                <c:pt idx="193">
                  <c:v>262302</c:v>
                </c:pt>
                <c:pt idx="194">
                  <c:v>262408</c:v>
                </c:pt>
                <c:pt idx="195">
                  <c:v>262565</c:v>
                </c:pt>
                <c:pt idx="196">
                  <c:v>262809</c:v>
                </c:pt>
                <c:pt idx="197">
                  <c:v>262936</c:v>
                </c:pt>
                <c:pt idx="198">
                  <c:v>263036</c:v>
                </c:pt>
                <c:pt idx="199">
                  <c:v>263048</c:v>
                </c:pt>
                <c:pt idx="200">
                  <c:v>263055</c:v>
                </c:pt>
                <c:pt idx="201">
                  <c:v>263109</c:v>
                </c:pt>
                <c:pt idx="202">
                  <c:v>263282</c:v>
                </c:pt>
                <c:pt idx="203">
                  <c:v>263486</c:v>
                </c:pt>
                <c:pt idx="204">
                  <c:v>263649</c:v>
                </c:pt>
                <c:pt idx="205">
                  <c:v>263756</c:v>
                </c:pt>
                <c:pt idx="206">
                  <c:v>263770</c:v>
                </c:pt>
                <c:pt idx="207">
                  <c:v>263774</c:v>
                </c:pt>
                <c:pt idx="208">
                  <c:v>263870</c:v>
                </c:pt>
                <c:pt idx="209">
                  <c:v>264098</c:v>
                </c:pt>
                <c:pt idx="210">
                  <c:v>264149</c:v>
                </c:pt>
                <c:pt idx="211">
                  <c:v>264306</c:v>
                </c:pt>
                <c:pt idx="212">
                  <c:v>264342</c:v>
                </c:pt>
                <c:pt idx="213">
                  <c:v>264348</c:v>
                </c:pt>
                <c:pt idx="214">
                  <c:v>264350</c:v>
                </c:pt>
                <c:pt idx="215">
                  <c:v>264395</c:v>
                </c:pt>
                <c:pt idx="216">
                  <c:v>264416</c:v>
                </c:pt>
                <c:pt idx="217">
                  <c:v>264580</c:v>
                </c:pt>
                <c:pt idx="218">
                  <c:v>264641</c:v>
                </c:pt>
                <c:pt idx="219">
                  <c:v>264697</c:v>
                </c:pt>
                <c:pt idx="220">
                  <c:v>264699</c:v>
                </c:pt>
                <c:pt idx="221">
                  <c:v>264701</c:v>
                </c:pt>
                <c:pt idx="222">
                  <c:v>264723</c:v>
                </c:pt>
                <c:pt idx="223">
                  <c:v>264775</c:v>
                </c:pt>
                <c:pt idx="224">
                  <c:v>264817</c:v>
                </c:pt>
                <c:pt idx="225">
                  <c:v>264953</c:v>
                </c:pt>
                <c:pt idx="226">
                  <c:v>264994</c:v>
                </c:pt>
                <c:pt idx="227">
                  <c:v>264998</c:v>
                </c:pt>
                <c:pt idx="228">
                  <c:v>264998</c:v>
                </c:pt>
                <c:pt idx="229">
                  <c:v>265014</c:v>
                </c:pt>
                <c:pt idx="230">
                  <c:v>265041</c:v>
                </c:pt>
                <c:pt idx="231">
                  <c:v>265065</c:v>
                </c:pt>
                <c:pt idx="232">
                  <c:v>265220</c:v>
                </c:pt>
                <c:pt idx="233">
                  <c:v>265276</c:v>
                </c:pt>
                <c:pt idx="234">
                  <c:v>265276</c:v>
                </c:pt>
                <c:pt idx="235">
                  <c:v>265279</c:v>
                </c:pt>
                <c:pt idx="236">
                  <c:v>265306</c:v>
                </c:pt>
                <c:pt idx="237">
                  <c:v>265316</c:v>
                </c:pt>
                <c:pt idx="238">
                  <c:v>265345</c:v>
                </c:pt>
                <c:pt idx="239">
                  <c:v>265407</c:v>
                </c:pt>
                <c:pt idx="240">
                  <c:v>265450</c:v>
                </c:pt>
                <c:pt idx="241">
                  <c:v>265450</c:v>
                </c:pt>
                <c:pt idx="242">
                  <c:v>265453</c:v>
                </c:pt>
                <c:pt idx="243">
                  <c:v>265488</c:v>
                </c:pt>
                <c:pt idx="244">
                  <c:v>265502</c:v>
                </c:pt>
                <c:pt idx="245">
                  <c:v>265514</c:v>
                </c:pt>
                <c:pt idx="246">
                  <c:v>265557</c:v>
                </c:pt>
                <c:pt idx="247">
                  <c:v>265576</c:v>
                </c:pt>
                <c:pt idx="248">
                  <c:v>265576</c:v>
                </c:pt>
                <c:pt idx="249">
                  <c:v>265576</c:v>
                </c:pt>
                <c:pt idx="250">
                  <c:v>265579</c:v>
                </c:pt>
                <c:pt idx="251">
                  <c:v>265591</c:v>
                </c:pt>
                <c:pt idx="252">
                  <c:v>265617</c:v>
                </c:pt>
                <c:pt idx="253">
                  <c:v>265636</c:v>
                </c:pt>
                <c:pt idx="254">
                  <c:v>265647</c:v>
                </c:pt>
                <c:pt idx="255">
                  <c:v>265648</c:v>
                </c:pt>
                <c:pt idx="256">
                  <c:v>265648</c:v>
                </c:pt>
                <c:pt idx="257">
                  <c:v>265687</c:v>
                </c:pt>
                <c:pt idx="258">
                  <c:v>265708</c:v>
                </c:pt>
                <c:pt idx="259">
                  <c:v>265721</c:v>
                </c:pt>
                <c:pt idx="260">
                  <c:v>265733</c:v>
                </c:pt>
                <c:pt idx="261">
                  <c:v>265751</c:v>
                </c:pt>
                <c:pt idx="262">
                  <c:v>265752</c:v>
                </c:pt>
                <c:pt idx="263">
                  <c:v>265752</c:v>
                </c:pt>
                <c:pt idx="264">
                  <c:v>265758</c:v>
                </c:pt>
                <c:pt idx="265">
                  <c:v>265768</c:v>
                </c:pt>
                <c:pt idx="266">
                  <c:v>265773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2-46E3-85FE-A83BCF6CC085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Pracovníci kritické infrastruktury, IZS, AČR, bezpečnost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List1!$E$6:$JK$6</c:f>
              <c:numCache>
                <c:formatCode>General</c:formatCode>
                <c:ptCount val="267"/>
                <c:pt idx="0">
                  <c:v>128</c:v>
                </c:pt>
                <c:pt idx="1">
                  <c:v>137</c:v>
                </c:pt>
                <c:pt idx="2">
                  <c:v>151</c:v>
                </c:pt>
                <c:pt idx="3">
                  <c:v>174</c:v>
                </c:pt>
                <c:pt idx="4">
                  <c:v>178</c:v>
                </c:pt>
                <c:pt idx="5">
                  <c:v>223</c:v>
                </c:pt>
                <c:pt idx="6">
                  <c:v>291</c:v>
                </c:pt>
                <c:pt idx="7">
                  <c:v>397</c:v>
                </c:pt>
                <c:pt idx="8">
                  <c:v>629</c:v>
                </c:pt>
                <c:pt idx="9">
                  <c:v>873</c:v>
                </c:pt>
                <c:pt idx="10">
                  <c:v>921</c:v>
                </c:pt>
                <c:pt idx="11">
                  <c:v>951</c:v>
                </c:pt>
                <c:pt idx="12">
                  <c:v>1536</c:v>
                </c:pt>
                <c:pt idx="13">
                  <c:v>2510</c:v>
                </c:pt>
                <c:pt idx="14">
                  <c:v>3503</c:v>
                </c:pt>
                <c:pt idx="15">
                  <c:v>4450</c:v>
                </c:pt>
                <c:pt idx="16">
                  <c:v>5385</c:v>
                </c:pt>
                <c:pt idx="17">
                  <c:v>5392</c:v>
                </c:pt>
                <c:pt idx="18">
                  <c:v>5395</c:v>
                </c:pt>
                <c:pt idx="19">
                  <c:v>5544</c:v>
                </c:pt>
                <c:pt idx="20">
                  <c:v>5671</c:v>
                </c:pt>
                <c:pt idx="21">
                  <c:v>5771</c:v>
                </c:pt>
                <c:pt idx="22">
                  <c:v>5939</c:v>
                </c:pt>
                <c:pt idx="23">
                  <c:v>6007</c:v>
                </c:pt>
                <c:pt idx="24">
                  <c:v>6031</c:v>
                </c:pt>
                <c:pt idx="25">
                  <c:v>6039</c:v>
                </c:pt>
                <c:pt idx="26">
                  <c:v>6101</c:v>
                </c:pt>
                <c:pt idx="27">
                  <c:v>6195</c:v>
                </c:pt>
                <c:pt idx="28">
                  <c:v>6293</c:v>
                </c:pt>
                <c:pt idx="29">
                  <c:v>6459</c:v>
                </c:pt>
                <c:pt idx="30">
                  <c:v>6672</c:v>
                </c:pt>
                <c:pt idx="31">
                  <c:v>6678</c:v>
                </c:pt>
                <c:pt idx="32">
                  <c:v>6707</c:v>
                </c:pt>
                <c:pt idx="33">
                  <c:v>7230</c:v>
                </c:pt>
                <c:pt idx="34">
                  <c:v>7970</c:v>
                </c:pt>
                <c:pt idx="35">
                  <c:v>8799</c:v>
                </c:pt>
                <c:pt idx="36">
                  <c:v>9691</c:v>
                </c:pt>
                <c:pt idx="37">
                  <c:v>10574</c:v>
                </c:pt>
                <c:pt idx="38">
                  <c:v>10595</c:v>
                </c:pt>
                <c:pt idx="39">
                  <c:v>10608</c:v>
                </c:pt>
                <c:pt idx="40">
                  <c:v>10939</c:v>
                </c:pt>
                <c:pt idx="41">
                  <c:v>11335</c:v>
                </c:pt>
                <c:pt idx="42">
                  <c:v>11598</c:v>
                </c:pt>
                <c:pt idx="43">
                  <c:v>12033</c:v>
                </c:pt>
                <c:pt idx="44">
                  <c:v>12260</c:v>
                </c:pt>
                <c:pt idx="45">
                  <c:v>12283</c:v>
                </c:pt>
                <c:pt idx="46">
                  <c:v>12288</c:v>
                </c:pt>
                <c:pt idx="47">
                  <c:v>12429</c:v>
                </c:pt>
                <c:pt idx="48">
                  <c:v>12510</c:v>
                </c:pt>
                <c:pt idx="49">
                  <c:v>13064</c:v>
                </c:pt>
                <c:pt idx="50">
                  <c:v>13391</c:v>
                </c:pt>
                <c:pt idx="51">
                  <c:v>14010</c:v>
                </c:pt>
                <c:pt idx="52">
                  <c:v>14024</c:v>
                </c:pt>
                <c:pt idx="53">
                  <c:v>14047</c:v>
                </c:pt>
                <c:pt idx="54">
                  <c:v>14591</c:v>
                </c:pt>
                <c:pt idx="55">
                  <c:v>14959</c:v>
                </c:pt>
                <c:pt idx="56">
                  <c:v>15538</c:v>
                </c:pt>
                <c:pt idx="57">
                  <c:v>16143</c:v>
                </c:pt>
                <c:pt idx="58">
                  <c:v>16640</c:v>
                </c:pt>
                <c:pt idx="59">
                  <c:v>16666</c:v>
                </c:pt>
                <c:pt idx="60">
                  <c:v>16691</c:v>
                </c:pt>
                <c:pt idx="61">
                  <c:v>17065</c:v>
                </c:pt>
                <c:pt idx="62">
                  <c:v>17623</c:v>
                </c:pt>
                <c:pt idx="63">
                  <c:v>18369</c:v>
                </c:pt>
                <c:pt idx="64">
                  <c:v>19017</c:v>
                </c:pt>
                <c:pt idx="65">
                  <c:v>19699</c:v>
                </c:pt>
                <c:pt idx="66">
                  <c:v>20118</c:v>
                </c:pt>
                <c:pt idx="67">
                  <c:v>20665</c:v>
                </c:pt>
                <c:pt idx="68">
                  <c:v>21763</c:v>
                </c:pt>
                <c:pt idx="69">
                  <c:v>22813</c:v>
                </c:pt>
                <c:pt idx="70">
                  <c:v>23736</c:v>
                </c:pt>
                <c:pt idx="71">
                  <c:v>24732</c:v>
                </c:pt>
                <c:pt idx="72">
                  <c:v>25917</c:v>
                </c:pt>
                <c:pt idx="73">
                  <c:v>26127</c:v>
                </c:pt>
                <c:pt idx="74">
                  <c:v>26460</c:v>
                </c:pt>
                <c:pt idx="75">
                  <c:v>27475</c:v>
                </c:pt>
                <c:pt idx="76">
                  <c:v>28454</c:v>
                </c:pt>
                <c:pt idx="77">
                  <c:v>29695</c:v>
                </c:pt>
                <c:pt idx="78">
                  <c:v>30690</c:v>
                </c:pt>
                <c:pt idx="79">
                  <c:v>31615</c:v>
                </c:pt>
                <c:pt idx="80">
                  <c:v>32031</c:v>
                </c:pt>
                <c:pt idx="81">
                  <c:v>32211</c:v>
                </c:pt>
                <c:pt idx="82">
                  <c:v>32925</c:v>
                </c:pt>
                <c:pt idx="83">
                  <c:v>33725</c:v>
                </c:pt>
                <c:pt idx="84">
                  <c:v>34982</c:v>
                </c:pt>
                <c:pt idx="85">
                  <c:v>36366</c:v>
                </c:pt>
                <c:pt idx="86">
                  <c:v>37700</c:v>
                </c:pt>
                <c:pt idx="87">
                  <c:v>38167</c:v>
                </c:pt>
                <c:pt idx="88">
                  <c:v>38262</c:v>
                </c:pt>
                <c:pt idx="89">
                  <c:v>39167</c:v>
                </c:pt>
                <c:pt idx="90">
                  <c:v>40432</c:v>
                </c:pt>
                <c:pt idx="91">
                  <c:v>41500</c:v>
                </c:pt>
                <c:pt idx="92">
                  <c:v>43860</c:v>
                </c:pt>
                <c:pt idx="93">
                  <c:v>44934</c:v>
                </c:pt>
                <c:pt idx="94">
                  <c:v>45747</c:v>
                </c:pt>
                <c:pt idx="95">
                  <c:v>46009</c:v>
                </c:pt>
                <c:pt idx="96">
                  <c:v>46489</c:v>
                </c:pt>
                <c:pt idx="97">
                  <c:v>47609</c:v>
                </c:pt>
                <c:pt idx="98">
                  <c:v>48749</c:v>
                </c:pt>
                <c:pt idx="99">
                  <c:v>51092</c:v>
                </c:pt>
                <c:pt idx="100">
                  <c:v>54267</c:v>
                </c:pt>
                <c:pt idx="101">
                  <c:v>55025</c:v>
                </c:pt>
                <c:pt idx="102">
                  <c:v>55411</c:v>
                </c:pt>
                <c:pt idx="103">
                  <c:v>57269</c:v>
                </c:pt>
                <c:pt idx="104">
                  <c:v>58991</c:v>
                </c:pt>
                <c:pt idx="105">
                  <c:v>60399</c:v>
                </c:pt>
                <c:pt idx="106">
                  <c:v>62441</c:v>
                </c:pt>
                <c:pt idx="107">
                  <c:v>64566</c:v>
                </c:pt>
                <c:pt idx="108">
                  <c:v>66856</c:v>
                </c:pt>
                <c:pt idx="109">
                  <c:v>67711</c:v>
                </c:pt>
                <c:pt idx="110">
                  <c:v>70660</c:v>
                </c:pt>
                <c:pt idx="111">
                  <c:v>72653</c:v>
                </c:pt>
                <c:pt idx="112">
                  <c:v>74382</c:v>
                </c:pt>
                <c:pt idx="113">
                  <c:v>77671</c:v>
                </c:pt>
                <c:pt idx="114">
                  <c:v>81397</c:v>
                </c:pt>
                <c:pt idx="115">
                  <c:v>82892</c:v>
                </c:pt>
                <c:pt idx="116">
                  <c:v>83438</c:v>
                </c:pt>
                <c:pt idx="117">
                  <c:v>84780</c:v>
                </c:pt>
                <c:pt idx="118">
                  <c:v>86173</c:v>
                </c:pt>
                <c:pt idx="119">
                  <c:v>87962</c:v>
                </c:pt>
                <c:pt idx="120">
                  <c:v>91587</c:v>
                </c:pt>
                <c:pt idx="121">
                  <c:v>95435</c:v>
                </c:pt>
                <c:pt idx="122">
                  <c:v>96296</c:v>
                </c:pt>
                <c:pt idx="123">
                  <c:v>97231</c:v>
                </c:pt>
                <c:pt idx="124">
                  <c:v>100291</c:v>
                </c:pt>
                <c:pt idx="125">
                  <c:v>103531</c:v>
                </c:pt>
                <c:pt idx="126">
                  <c:v>107132</c:v>
                </c:pt>
                <c:pt idx="127">
                  <c:v>112114</c:v>
                </c:pt>
                <c:pt idx="128">
                  <c:v>117433</c:v>
                </c:pt>
                <c:pt idx="129">
                  <c:v>119162</c:v>
                </c:pt>
                <c:pt idx="130">
                  <c:v>120169</c:v>
                </c:pt>
                <c:pt idx="131">
                  <c:v>123433</c:v>
                </c:pt>
                <c:pt idx="132">
                  <c:v>126579</c:v>
                </c:pt>
                <c:pt idx="133">
                  <c:v>129562</c:v>
                </c:pt>
                <c:pt idx="134">
                  <c:v>133227</c:v>
                </c:pt>
                <c:pt idx="135">
                  <c:v>136196</c:v>
                </c:pt>
                <c:pt idx="136">
                  <c:v>137180</c:v>
                </c:pt>
                <c:pt idx="137">
                  <c:v>137978</c:v>
                </c:pt>
                <c:pt idx="138">
                  <c:v>140027</c:v>
                </c:pt>
                <c:pt idx="139">
                  <c:v>141765</c:v>
                </c:pt>
                <c:pt idx="140">
                  <c:v>143988</c:v>
                </c:pt>
                <c:pt idx="141">
                  <c:v>146719</c:v>
                </c:pt>
                <c:pt idx="142">
                  <c:v>149452</c:v>
                </c:pt>
                <c:pt idx="143">
                  <c:v>150153</c:v>
                </c:pt>
                <c:pt idx="144">
                  <c:v>150839</c:v>
                </c:pt>
                <c:pt idx="145">
                  <c:v>153336</c:v>
                </c:pt>
                <c:pt idx="146">
                  <c:v>155401</c:v>
                </c:pt>
                <c:pt idx="147">
                  <c:v>157765</c:v>
                </c:pt>
                <c:pt idx="148">
                  <c:v>161873</c:v>
                </c:pt>
                <c:pt idx="149">
                  <c:v>165466</c:v>
                </c:pt>
                <c:pt idx="150">
                  <c:v>166337</c:v>
                </c:pt>
                <c:pt idx="151">
                  <c:v>167175</c:v>
                </c:pt>
                <c:pt idx="152">
                  <c:v>170562</c:v>
                </c:pt>
                <c:pt idx="153">
                  <c:v>172732</c:v>
                </c:pt>
                <c:pt idx="154">
                  <c:v>174746</c:v>
                </c:pt>
                <c:pt idx="155">
                  <c:v>177102</c:v>
                </c:pt>
                <c:pt idx="156">
                  <c:v>180748</c:v>
                </c:pt>
                <c:pt idx="157">
                  <c:v>181175</c:v>
                </c:pt>
                <c:pt idx="158">
                  <c:v>181766</c:v>
                </c:pt>
                <c:pt idx="159">
                  <c:v>183158</c:v>
                </c:pt>
                <c:pt idx="160">
                  <c:v>184318</c:v>
                </c:pt>
                <c:pt idx="161">
                  <c:v>186144</c:v>
                </c:pt>
                <c:pt idx="162">
                  <c:v>188874</c:v>
                </c:pt>
                <c:pt idx="163">
                  <c:v>191839</c:v>
                </c:pt>
                <c:pt idx="164">
                  <c:v>192577</c:v>
                </c:pt>
                <c:pt idx="165">
                  <c:v>193483</c:v>
                </c:pt>
                <c:pt idx="166">
                  <c:v>196809</c:v>
                </c:pt>
                <c:pt idx="167">
                  <c:v>200019</c:v>
                </c:pt>
                <c:pt idx="168">
                  <c:v>203560</c:v>
                </c:pt>
                <c:pt idx="169">
                  <c:v>208460</c:v>
                </c:pt>
                <c:pt idx="170">
                  <c:v>213669</c:v>
                </c:pt>
                <c:pt idx="171">
                  <c:v>214912</c:v>
                </c:pt>
                <c:pt idx="172">
                  <c:v>215898</c:v>
                </c:pt>
                <c:pt idx="173">
                  <c:v>219226</c:v>
                </c:pt>
                <c:pt idx="174">
                  <c:v>222282</c:v>
                </c:pt>
                <c:pt idx="175">
                  <c:v>225016</c:v>
                </c:pt>
                <c:pt idx="176">
                  <c:v>228734</c:v>
                </c:pt>
                <c:pt idx="177">
                  <c:v>231419</c:v>
                </c:pt>
                <c:pt idx="178">
                  <c:v>232152</c:v>
                </c:pt>
                <c:pt idx="179">
                  <c:v>232905</c:v>
                </c:pt>
                <c:pt idx="180">
                  <c:v>234763</c:v>
                </c:pt>
                <c:pt idx="181">
                  <c:v>236251</c:v>
                </c:pt>
                <c:pt idx="182">
                  <c:v>238164</c:v>
                </c:pt>
                <c:pt idx="183">
                  <c:v>240845</c:v>
                </c:pt>
                <c:pt idx="184">
                  <c:v>242854</c:v>
                </c:pt>
                <c:pt idx="185">
                  <c:v>243352</c:v>
                </c:pt>
                <c:pt idx="186">
                  <c:v>243833</c:v>
                </c:pt>
                <c:pt idx="187">
                  <c:v>244296</c:v>
                </c:pt>
                <c:pt idx="188">
                  <c:v>244747</c:v>
                </c:pt>
                <c:pt idx="189">
                  <c:v>246398</c:v>
                </c:pt>
                <c:pt idx="190">
                  <c:v>247492</c:v>
                </c:pt>
                <c:pt idx="191">
                  <c:v>248565</c:v>
                </c:pt>
                <c:pt idx="192">
                  <c:v>248767</c:v>
                </c:pt>
                <c:pt idx="193">
                  <c:v>248949</c:v>
                </c:pt>
                <c:pt idx="194">
                  <c:v>249635</c:v>
                </c:pt>
                <c:pt idx="195">
                  <c:v>250236</c:v>
                </c:pt>
                <c:pt idx="196">
                  <c:v>250746</c:v>
                </c:pt>
                <c:pt idx="197">
                  <c:v>251287</c:v>
                </c:pt>
                <c:pt idx="198">
                  <c:v>251887</c:v>
                </c:pt>
                <c:pt idx="199">
                  <c:v>251972</c:v>
                </c:pt>
                <c:pt idx="200">
                  <c:v>252041</c:v>
                </c:pt>
                <c:pt idx="201">
                  <c:v>252500</c:v>
                </c:pt>
                <c:pt idx="202">
                  <c:v>252862</c:v>
                </c:pt>
                <c:pt idx="203">
                  <c:v>253223</c:v>
                </c:pt>
                <c:pt idx="204">
                  <c:v>253591</c:v>
                </c:pt>
                <c:pt idx="205">
                  <c:v>253890</c:v>
                </c:pt>
                <c:pt idx="206">
                  <c:v>253974</c:v>
                </c:pt>
                <c:pt idx="207">
                  <c:v>254038</c:v>
                </c:pt>
                <c:pt idx="208">
                  <c:v>254399</c:v>
                </c:pt>
                <c:pt idx="209">
                  <c:v>254658</c:v>
                </c:pt>
                <c:pt idx="210">
                  <c:v>255031</c:v>
                </c:pt>
                <c:pt idx="211">
                  <c:v>255294</c:v>
                </c:pt>
                <c:pt idx="212">
                  <c:v>255558</c:v>
                </c:pt>
                <c:pt idx="213">
                  <c:v>255601</c:v>
                </c:pt>
                <c:pt idx="214">
                  <c:v>255632</c:v>
                </c:pt>
                <c:pt idx="215">
                  <c:v>255860</c:v>
                </c:pt>
                <c:pt idx="216">
                  <c:v>256026</c:v>
                </c:pt>
                <c:pt idx="217">
                  <c:v>256169</c:v>
                </c:pt>
                <c:pt idx="218">
                  <c:v>256640</c:v>
                </c:pt>
                <c:pt idx="219">
                  <c:v>256905</c:v>
                </c:pt>
                <c:pt idx="220">
                  <c:v>256943</c:v>
                </c:pt>
                <c:pt idx="221">
                  <c:v>256992</c:v>
                </c:pt>
                <c:pt idx="222">
                  <c:v>257166</c:v>
                </c:pt>
                <c:pt idx="223">
                  <c:v>257333</c:v>
                </c:pt>
                <c:pt idx="224">
                  <c:v>257515</c:v>
                </c:pt>
                <c:pt idx="225">
                  <c:v>257766</c:v>
                </c:pt>
                <c:pt idx="226">
                  <c:v>258102</c:v>
                </c:pt>
                <c:pt idx="227">
                  <c:v>258137</c:v>
                </c:pt>
                <c:pt idx="228">
                  <c:v>258156</c:v>
                </c:pt>
                <c:pt idx="229">
                  <c:v>258339</c:v>
                </c:pt>
                <c:pt idx="230">
                  <c:v>258465</c:v>
                </c:pt>
                <c:pt idx="231">
                  <c:v>258649</c:v>
                </c:pt>
                <c:pt idx="232">
                  <c:v>258829</c:v>
                </c:pt>
                <c:pt idx="233">
                  <c:v>258974</c:v>
                </c:pt>
                <c:pt idx="234">
                  <c:v>259010</c:v>
                </c:pt>
                <c:pt idx="235">
                  <c:v>259032</c:v>
                </c:pt>
                <c:pt idx="236">
                  <c:v>259307</c:v>
                </c:pt>
                <c:pt idx="237">
                  <c:v>259431</c:v>
                </c:pt>
                <c:pt idx="238">
                  <c:v>259550</c:v>
                </c:pt>
                <c:pt idx="239">
                  <c:v>259675</c:v>
                </c:pt>
                <c:pt idx="240">
                  <c:v>259771</c:v>
                </c:pt>
                <c:pt idx="241">
                  <c:v>259789</c:v>
                </c:pt>
                <c:pt idx="242">
                  <c:v>259800</c:v>
                </c:pt>
                <c:pt idx="243">
                  <c:v>259895</c:v>
                </c:pt>
                <c:pt idx="244">
                  <c:v>259982</c:v>
                </c:pt>
                <c:pt idx="245">
                  <c:v>260041</c:v>
                </c:pt>
                <c:pt idx="246">
                  <c:v>260214</c:v>
                </c:pt>
                <c:pt idx="247">
                  <c:v>260293</c:v>
                </c:pt>
                <c:pt idx="248">
                  <c:v>260303</c:v>
                </c:pt>
                <c:pt idx="249">
                  <c:v>260312</c:v>
                </c:pt>
                <c:pt idx="250">
                  <c:v>260379</c:v>
                </c:pt>
                <c:pt idx="251">
                  <c:v>260424</c:v>
                </c:pt>
                <c:pt idx="252">
                  <c:v>260476</c:v>
                </c:pt>
                <c:pt idx="253">
                  <c:v>260553</c:v>
                </c:pt>
                <c:pt idx="254">
                  <c:v>260632</c:v>
                </c:pt>
                <c:pt idx="255">
                  <c:v>260637</c:v>
                </c:pt>
                <c:pt idx="256">
                  <c:v>260638</c:v>
                </c:pt>
                <c:pt idx="257">
                  <c:v>260671</c:v>
                </c:pt>
                <c:pt idx="258">
                  <c:v>260702</c:v>
                </c:pt>
                <c:pt idx="259">
                  <c:v>260720</c:v>
                </c:pt>
                <c:pt idx="260">
                  <c:v>260755</c:v>
                </c:pt>
                <c:pt idx="261">
                  <c:v>260779</c:v>
                </c:pt>
                <c:pt idx="262">
                  <c:v>260783</c:v>
                </c:pt>
                <c:pt idx="263">
                  <c:v>260783</c:v>
                </c:pt>
                <c:pt idx="264">
                  <c:v>260815</c:v>
                </c:pt>
                <c:pt idx="265">
                  <c:v>260834</c:v>
                </c:pt>
                <c:pt idx="266">
                  <c:v>260842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36-4E95-A78C-9F9DC070A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7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335740047"/>
        <c:crosses val="autoZero"/>
        <c:crossBetween val="midCat"/>
        <c:majorUnit val="5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100351830284751"/>
          <c:y val="8.7433245372610047E-2"/>
          <c:w val="0.22895071677807094"/>
          <c:h val="0.727050113552682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42818623398409"/>
          <c:y val="0.1703220066242872"/>
          <c:w val="0.73221684886657512"/>
          <c:h val="0.813696424623908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Královéhradecký kraj</c:v>
                </c:pt>
                <c:pt idx="3">
                  <c:v>Hlavní město Praha</c:v>
                </c:pt>
                <c:pt idx="4">
                  <c:v>Jihočeský kraj</c:v>
                </c:pt>
                <c:pt idx="5">
                  <c:v>Plzeňský kraj</c:v>
                </c:pt>
                <c:pt idx="6">
                  <c:v>ČR</c:v>
                </c:pt>
                <c:pt idx="7">
                  <c:v>Pardubický kraj</c:v>
                </c:pt>
                <c:pt idx="8">
                  <c:v>Liberecký kraj</c:v>
                </c:pt>
                <c:pt idx="9">
                  <c:v>Karlovarský kraj</c:v>
                </c:pt>
                <c:pt idx="10">
                  <c:v>Ústecký kraj</c:v>
                </c:pt>
                <c:pt idx="11">
                  <c:v>Zlínský kraj</c:v>
                </c:pt>
                <c:pt idx="12">
                  <c:v>Jihomoravský kraj</c:v>
                </c:pt>
                <c:pt idx="13">
                  <c:v>Olomoucký kraj</c:v>
                </c:pt>
                <c:pt idx="14">
                  <c:v>Moravskoslezský kraj</c:v>
                </c:pt>
              </c:strCache>
            </c:strRef>
          </c:cat>
          <c:val>
            <c:numRef>
              <c:f>List1!$B$2:$B$16</c:f>
              <c:numCache>
                <c:formatCode>General</c:formatCode>
                <c:ptCount val="15"/>
                <c:pt idx="0">
                  <c:v>58.267236799999999</c:v>
                </c:pt>
                <c:pt idx="1">
                  <c:v>57.036960700000002</c:v>
                </c:pt>
                <c:pt idx="2">
                  <c:v>55.824677800000003</c:v>
                </c:pt>
                <c:pt idx="3">
                  <c:v>56.760098999999997</c:v>
                </c:pt>
                <c:pt idx="4">
                  <c:v>56.017938000000001</c:v>
                </c:pt>
                <c:pt idx="5">
                  <c:v>55.049480500000001</c:v>
                </c:pt>
                <c:pt idx="6">
                  <c:v>55.291826800000003</c:v>
                </c:pt>
                <c:pt idx="7">
                  <c:v>53.8465658</c:v>
                </c:pt>
                <c:pt idx="8">
                  <c:v>52.9438885</c:v>
                </c:pt>
                <c:pt idx="9">
                  <c:v>53.485549499999998</c:v>
                </c:pt>
                <c:pt idx="10">
                  <c:v>53.617607700000001</c:v>
                </c:pt>
                <c:pt idx="11">
                  <c:v>52.433897199999997</c:v>
                </c:pt>
                <c:pt idx="12">
                  <c:v>53.576050700000003</c:v>
                </c:pt>
                <c:pt idx="13">
                  <c:v>51.030257499999998</c:v>
                </c:pt>
                <c:pt idx="14">
                  <c:v>51.2482039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Královéhradecký kraj</c:v>
                </c:pt>
                <c:pt idx="3">
                  <c:v>Hlavní město Praha</c:v>
                </c:pt>
                <c:pt idx="4">
                  <c:v>Jihočeský kraj</c:v>
                </c:pt>
                <c:pt idx="5">
                  <c:v>Plzeňský kraj</c:v>
                </c:pt>
                <c:pt idx="6">
                  <c:v>ČR</c:v>
                </c:pt>
                <c:pt idx="7">
                  <c:v>Pardubický kraj</c:v>
                </c:pt>
                <c:pt idx="8">
                  <c:v>Liberecký kraj</c:v>
                </c:pt>
                <c:pt idx="9">
                  <c:v>Karlovarský kraj</c:v>
                </c:pt>
                <c:pt idx="10">
                  <c:v>Ústecký kraj</c:v>
                </c:pt>
                <c:pt idx="11">
                  <c:v>Zlínský kraj</c:v>
                </c:pt>
                <c:pt idx="12">
                  <c:v>Jihomoravský kraj</c:v>
                </c:pt>
                <c:pt idx="13">
                  <c:v>Olomoucký kraj</c:v>
                </c:pt>
                <c:pt idx="14">
                  <c:v>Moravskoslezský kraj</c:v>
                </c:pt>
              </c:strCache>
            </c:strRef>
          </c:cat>
          <c:val>
            <c:numRef>
              <c:f>List1!$C$2:$C$16</c:f>
              <c:numCache>
                <c:formatCode>General</c:formatCode>
                <c:ptCount val="15"/>
                <c:pt idx="0">
                  <c:v>1.0779166</c:v>
                </c:pt>
                <c:pt idx="1">
                  <c:v>1.3871990000000001</c:v>
                </c:pt>
                <c:pt idx="2">
                  <c:v>1.2363767000000001</c:v>
                </c:pt>
                <c:pt idx="3">
                  <c:v>1.4756374999999999</c:v>
                </c:pt>
                <c:pt idx="4">
                  <c:v>1.1971079</c:v>
                </c:pt>
                <c:pt idx="5">
                  <c:v>1.1826591</c:v>
                </c:pt>
                <c:pt idx="6">
                  <c:v>1.3056056</c:v>
                </c:pt>
                <c:pt idx="7">
                  <c:v>1.1844561</c:v>
                </c:pt>
                <c:pt idx="8">
                  <c:v>1.2791653999999999</c:v>
                </c:pt>
                <c:pt idx="9">
                  <c:v>1.1414504999999999</c:v>
                </c:pt>
                <c:pt idx="10">
                  <c:v>1.2713524</c:v>
                </c:pt>
                <c:pt idx="11">
                  <c:v>1.037201</c:v>
                </c:pt>
                <c:pt idx="12">
                  <c:v>1.1325771</c:v>
                </c:pt>
                <c:pt idx="13">
                  <c:v>1.0605498</c:v>
                </c:pt>
                <c:pt idx="14">
                  <c:v>1.067877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Královéhradecký kraj</c:v>
                </c:pt>
                <c:pt idx="3">
                  <c:v>Hlavní město Praha</c:v>
                </c:pt>
                <c:pt idx="4">
                  <c:v>Jihočeský kraj</c:v>
                </c:pt>
                <c:pt idx="5">
                  <c:v>Plzeňský kraj</c:v>
                </c:pt>
                <c:pt idx="6">
                  <c:v>ČR</c:v>
                </c:pt>
                <c:pt idx="7">
                  <c:v>Pardubický kraj</c:v>
                </c:pt>
                <c:pt idx="8">
                  <c:v>Liberecký kraj</c:v>
                </c:pt>
                <c:pt idx="9">
                  <c:v>Karlovarský kraj</c:v>
                </c:pt>
                <c:pt idx="10">
                  <c:v>Ústecký kraj</c:v>
                </c:pt>
                <c:pt idx="11">
                  <c:v>Zlínský kraj</c:v>
                </c:pt>
                <c:pt idx="12">
                  <c:v>Jihomoravský kraj</c:v>
                </c:pt>
                <c:pt idx="13">
                  <c:v>Olomoucký kraj</c:v>
                </c:pt>
                <c:pt idx="14">
                  <c:v>Moravskoslezský kraj</c:v>
                </c:pt>
              </c:strCache>
            </c:strRef>
          </c:cat>
          <c:val>
            <c:numRef>
              <c:f>List1!$D$2:$D$16</c:f>
              <c:numCache>
                <c:formatCode>General</c:formatCode>
                <c:ptCount val="15"/>
                <c:pt idx="0">
                  <c:v>5.6356269000000001</c:v>
                </c:pt>
                <c:pt idx="1">
                  <c:v>6.4050209000000002</c:v>
                </c:pt>
                <c:pt idx="2">
                  <c:v>7.2499605000000003</c:v>
                </c:pt>
                <c:pt idx="3">
                  <c:v>5.7146965999999999</c:v>
                </c:pt>
                <c:pt idx="4">
                  <c:v>6.1309826000000003</c:v>
                </c:pt>
                <c:pt idx="5">
                  <c:v>6.8756651</c:v>
                </c:pt>
                <c:pt idx="6">
                  <c:v>6.3334714999999999</c:v>
                </c:pt>
                <c:pt idx="7">
                  <c:v>7.5200437999999998</c:v>
                </c:pt>
                <c:pt idx="8">
                  <c:v>7.5434599999999996</c:v>
                </c:pt>
                <c:pt idx="9">
                  <c:v>6.0693257000000003</c:v>
                </c:pt>
                <c:pt idx="10">
                  <c:v>5.7824685999999996</c:v>
                </c:pt>
                <c:pt idx="11">
                  <c:v>6.8427340000000001</c:v>
                </c:pt>
                <c:pt idx="12">
                  <c:v>5.3853882999999998</c:v>
                </c:pt>
                <c:pt idx="13">
                  <c:v>6.5011213000000003</c:v>
                </c:pt>
                <c:pt idx="14">
                  <c:v>6.2200607999999997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Královéhradecký kraj</c:v>
                </c:pt>
                <c:pt idx="3">
                  <c:v>Hlavní město Praha</c:v>
                </c:pt>
                <c:pt idx="4">
                  <c:v>Jihočeský kraj</c:v>
                </c:pt>
                <c:pt idx="5">
                  <c:v>Plzeňský kraj</c:v>
                </c:pt>
                <c:pt idx="6">
                  <c:v>ČR</c:v>
                </c:pt>
                <c:pt idx="7">
                  <c:v>Pardubický kraj</c:v>
                </c:pt>
                <c:pt idx="8">
                  <c:v>Liberecký kraj</c:v>
                </c:pt>
                <c:pt idx="9">
                  <c:v>Karlovarský kraj</c:v>
                </c:pt>
                <c:pt idx="10">
                  <c:v>Ústecký kraj</c:v>
                </c:pt>
                <c:pt idx="11">
                  <c:v>Zlínský kraj</c:v>
                </c:pt>
                <c:pt idx="12">
                  <c:v>Jihomoravský kraj</c:v>
                </c:pt>
                <c:pt idx="13">
                  <c:v>Olomoucký kraj</c:v>
                </c:pt>
                <c:pt idx="14">
                  <c:v>Moravskoslezský kraj</c:v>
                </c:pt>
              </c:strCache>
            </c:strRef>
          </c:cat>
          <c:val>
            <c:numRef>
              <c:f>List1!$E$2:$E$16</c:f>
              <c:numCache>
                <c:formatCode>General</c:formatCode>
                <c:ptCount val="15"/>
                <c:pt idx="0">
                  <c:v>0.64340900000000001</c:v>
                </c:pt>
                <c:pt idx="1">
                  <c:v>0.65078800000000003</c:v>
                </c:pt>
                <c:pt idx="2">
                  <c:v>0.49509500000000001</c:v>
                </c:pt>
                <c:pt idx="3">
                  <c:v>0.71463699999999997</c:v>
                </c:pt>
                <c:pt idx="4">
                  <c:v>0.57431299999999996</c:v>
                </c:pt>
                <c:pt idx="5">
                  <c:v>0.53634199999999999</c:v>
                </c:pt>
                <c:pt idx="6">
                  <c:v>0.94027400000000005</c:v>
                </c:pt>
                <c:pt idx="7">
                  <c:v>0.46571099999999999</c:v>
                </c:pt>
                <c:pt idx="8">
                  <c:v>0.68455699999999997</c:v>
                </c:pt>
                <c:pt idx="9">
                  <c:v>0.69277999999999995</c:v>
                </c:pt>
                <c:pt idx="10">
                  <c:v>0.72912699999999997</c:v>
                </c:pt>
                <c:pt idx="11">
                  <c:v>0.47817799999999999</c:v>
                </c:pt>
                <c:pt idx="12">
                  <c:v>0.52613200000000004</c:v>
                </c:pt>
                <c:pt idx="13">
                  <c:v>0.593001</c:v>
                </c:pt>
                <c:pt idx="14">
                  <c:v>0.64091100000000001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Královéhradecký kraj</c:v>
                </c:pt>
                <c:pt idx="3">
                  <c:v>Hlavní město Praha</c:v>
                </c:pt>
                <c:pt idx="4">
                  <c:v>Jihočeský kraj</c:v>
                </c:pt>
                <c:pt idx="5">
                  <c:v>Plzeňský kraj</c:v>
                </c:pt>
                <c:pt idx="6">
                  <c:v>ČR</c:v>
                </c:pt>
                <c:pt idx="7">
                  <c:v>Pardubický kraj</c:v>
                </c:pt>
                <c:pt idx="8">
                  <c:v>Liberecký kraj</c:v>
                </c:pt>
                <c:pt idx="9">
                  <c:v>Karlovarský kraj</c:v>
                </c:pt>
                <c:pt idx="10">
                  <c:v>Ústecký kraj</c:v>
                </c:pt>
                <c:pt idx="11">
                  <c:v>Zlínský kraj</c:v>
                </c:pt>
                <c:pt idx="12">
                  <c:v>Jihomoravský kraj</c:v>
                </c:pt>
                <c:pt idx="13">
                  <c:v>Olomoucký kraj</c:v>
                </c:pt>
                <c:pt idx="14">
                  <c:v>Moravskoslezský kraj</c:v>
                </c:pt>
              </c:strCache>
            </c:strRef>
          </c:cat>
          <c:val>
            <c:numRef>
              <c:f>List1!$F$2:$F$16</c:f>
              <c:numCache>
                <c:formatCode>General</c:formatCode>
                <c:ptCount val="15"/>
                <c:pt idx="0">
                  <c:v>0.72221391999999995</c:v>
                </c:pt>
                <c:pt idx="1">
                  <c:v>0.75257671999999998</c:v>
                </c:pt>
                <c:pt idx="2">
                  <c:v>0.70860181</c:v>
                </c:pt>
                <c:pt idx="3">
                  <c:v>0.70677201000000001</c:v>
                </c:pt>
                <c:pt idx="4">
                  <c:v>0.74974633000000002</c:v>
                </c:pt>
                <c:pt idx="5">
                  <c:v>0.75696947999999997</c:v>
                </c:pt>
                <c:pt idx="6">
                  <c:v>1.0856701600000001</c:v>
                </c:pt>
                <c:pt idx="7">
                  <c:v>0.70344415999999999</c:v>
                </c:pt>
                <c:pt idx="8">
                  <c:v>0.74128313999999995</c:v>
                </c:pt>
                <c:pt idx="9">
                  <c:v>0.59765913999999998</c:v>
                </c:pt>
                <c:pt idx="10">
                  <c:v>0.78298270000000003</c:v>
                </c:pt>
                <c:pt idx="11">
                  <c:v>0.61814902999999999</c:v>
                </c:pt>
                <c:pt idx="12">
                  <c:v>0.65287574000000004</c:v>
                </c:pt>
                <c:pt idx="13">
                  <c:v>0.69418672000000003</c:v>
                </c:pt>
                <c:pt idx="14">
                  <c:v>0.68945049999999997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Královéhradecký kraj</c:v>
                </c:pt>
                <c:pt idx="3">
                  <c:v>Hlavní město Praha</c:v>
                </c:pt>
                <c:pt idx="4">
                  <c:v>Jihočeský kraj</c:v>
                </c:pt>
                <c:pt idx="5">
                  <c:v>Plzeňský kraj</c:v>
                </c:pt>
                <c:pt idx="6">
                  <c:v>ČR</c:v>
                </c:pt>
                <c:pt idx="7">
                  <c:v>Pardubický kraj</c:v>
                </c:pt>
                <c:pt idx="8">
                  <c:v>Liberecký kraj</c:v>
                </c:pt>
                <c:pt idx="9">
                  <c:v>Karlovarský kraj</c:v>
                </c:pt>
                <c:pt idx="10">
                  <c:v>Ústecký kraj</c:v>
                </c:pt>
                <c:pt idx="11">
                  <c:v>Zlínský kraj</c:v>
                </c:pt>
                <c:pt idx="12">
                  <c:v>Jihomoravský kraj</c:v>
                </c:pt>
                <c:pt idx="13">
                  <c:v>Olomoucký kraj</c:v>
                </c:pt>
                <c:pt idx="14">
                  <c:v>Moravskoslezský kraj</c:v>
                </c:pt>
              </c:strCache>
            </c:strRef>
          </c:cat>
          <c:val>
            <c:numRef>
              <c:f>List1!$G$2:$G$16</c:f>
              <c:numCache>
                <c:formatCode>General</c:formatCode>
                <c:ptCount val="15"/>
                <c:pt idx="0">
                  <c:v>33.653596700000001</c:v>
                </c:pt>
                <c:pt idx="1">
                  <c:v>33.767454399999998</c:v>
                </c:pt>
                <c:pt idx="2">
                  <c:v>34.485287800000002</c:v>
                </c:pt>
                <c:pt idx="3">
                  <c:v>34.628158200000001</c:v>
                </c:pt>
                <c:pt idx="4">
                  <c:v>35.329911699999997</c:v>
                </c:pt>
                <c:pt idx="5">
                  <c:v>35.598883999999998</c:v>
                </c:pt>
                <c:pt idx="6">
                  <c:v>35.043152200000002</c:v>
                </c:pt>
                <c:pt idx="7">
                  <c:v>36.279778800000003</c:v>
                </c:pt>
                <c:pt idx="8">
                  <c:v>36.807646099999999</c:v>
                </c:pt>
                <c:pt idx="9">
                  <c:v>38.013235100000003</c:v>
                </c:pt>
                <c:pt idx="10">
                  <c:v>37.816461099999998</c:v>
                </c:pt>
                <c:pt idx="11">
                  <c:v>38.589841</c:v>
                </c:pt>
                <c:pt idx="12">
                  <c:v>38.726976000000001</c:v>
                </c:pt>
                <c:pt idx="13">
                  <c:v>40.120883999999997</c:v>
                </c:pt>
                <c:pt idx="14">
                  <c:v>40.133497200000001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41-44AB-AAC3-C217D5B40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6240622812244838E-3"/>
          <c:y val="6.0972048032513305E-2"/>
          <c:w val="0.98797442151689274"/>
          <c:h val="4.6756224139152217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List1!$A$2:$A$15</c:f>
              <c:strCache>
                <c:ptCount val="14"/>
                <c:pt idx="0">
                  <c:v>80+</c:v>
                </c:pt>
                <c:pt idx="1">
                  <c:v>70–79</c:v>
                </c:pt>
                <c:pt idx="2">
                  <c:v>65–69</c:v>
                </c:pt>
                <c:pt idx="3">
                  <c:v>60–64</c:v>
                </c:pt>
                <c:pt idx="4">
                  <c:v>55–59</c:v>
                </c:pt>
                <c:pt idx="5">
                  <c:v>50–54</c:v>
                </c:pt>
                <c:pt idx="6">
                  <c:v>45–49</c:v>
                </c:pt>
                <c:pt idx="7">
                  <c:v>40–44</c:v>
                </c:pt>
                <c:pt idx="8">
                  <c:v>35–39</c:v>
                </c:pt>
                <c:pt idx="9">
                  <c:v>30–34</c:v>
                </c:pt>
                <c:pt idx="10">
                  <c:v>16–29</c:v>
                </c:pt>
                <c:pt idx="11">
                  <c:v>12–15</c:v>
                </c:pt>
                <c:pt idx="13">
                  <c:v>18+ CELKEM</c:v>
                </c:pt>
              </c:strCache>
            </c:strRef>
          </c:cat>
          <c:val>
            <c:numRef>
              <c:f>List1!$B$2:$B$15</c:f>
              <c:numCache>
                <c:formatCode>General</c:formatCode>
                <c:ptCount val="14"/>
                <c:pt idx="0">
                  <c:v>87.320740000000001</c:v>
                </c:pt>
                <c:pt idx="1">
                  <c:v>88.051940000000002</c:v>
                </c:pt>
                <c:pt idx="2">
                  <c:v>82.060860000000005</c:v>
                </c:pt>
                <c:pt idx="3">
                  <c:v>76.200109999999995</c:v>
                </c:pt>
                <c:pt idx="4">
                  <c:v>73.825689999999994</c:v>
                </c:pt>
                <c:pt idx="5">
                  <c:v>71.401700000000005</c:v>
                </c:pt>
                <c:pt idx="6">
                  <c:v>69.75864</c:v>
                </c:pt>
                <c:pt idx="7">
                  <c:v>62.872700000000002</c:v>
                </c:pt>
                <c:pt idx="8">
                  <c:v>56.628749999999997</c:v>
                </c:pt>
                <c:pt idx="9">
                  <c:v>52.805900000000001</c:v>
                </c:pt>
                <c:pt idx="10">
                  <c:v>54.455640000000002</c:v>
                </c:pt>
                <c:pt idx="11">
                  <c:v>33.856090000000002</c:v>
                </c:pt>
                <c:pt idx="13">
                  <c:v>69.172150000000002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List1!$A$2:$A$15</c:f>
              <c:strCache>
                <c:ptCount val="14"/>
                <c:pt idx="0">
                  <c:v>80+</c:v>
                </c:pt>
                <c:pt idx="1">
                  <c:v>70–79</c:v>
                </c:pt>
                <c:pt idx="2">
                  <c:v>65–69</c:v>
                </c:pt>
                <c:pt idx="3">
                  <c:v>60–64</c:v>
                </c:pt>
                <c:pt idx="4">
                  <c:v>55–59</c:v>
                </c:pt>
                <c:pt idx="5">
                  <c:v>50–54</c:v>
                </c:pt>
                <c:pt idx="6">
                  <c:v>45–49</c:v>
                </c:pt>
                <c:pt idx="7">
                  <c:v>40–44</c:v>
                </c:pt>
                <c:pt idx="8">
                  <c:v>35–39</c:v>
                </c:pt>
                <c:pt idx="9">
                  <c:v>30–34</c:v>
                </c:pt>
                <c:pt idx="10">
                  <c:v>16–29</c:v>
                </c:pt>
                <c:pt idx="11">
                  <c:v>12–15</c:v>
                </c:pt>
                <c:pt idx="13">
                  <c:v>18+ CELKEM</c:v>
                </c:pt>
              </c:strCache>
            </c:strRef>
          </c:cat>
          <c:val>
            <c:numRef>
              <c:f>List1!$C$2:$C$15</c:f>
              <c:numCache>
                <c:formatCode>General</c:formatCode>
                <c:ptCount val="14"/>
                <c:pt idx="0">
                  <c:v>82.566822900000005</c:v>
                </c:pt>
                <c:pt idx="1">
                  <c:v>86.184896100000003</c:v>
                </c:pt>
                <c:pt idx="2">
                  <c:v>80.807473900000005</c:v>
                </c:pt>
                <c:pt idx="3">
                  <c:v>74.977976400000003</c:v>
                </c:pt>
                <c:pt idx="4">
                  <c:v>72.295825399999998</c:v>
                </c:pt>
                <c:pt idx="5">
                  <c:v>69.711597600000005</c:v>
                </c:pt>
                <c:pt idx="6">
                  <c:v>67.956890299999998</c:v>
                </c:pt>
                <c:pt idx="7">
                  <c:v>60.906549800000001</c:v>
                </c:pt>
                <c:pt idx="8">
                  <c:v>54.149287800000003</c:v>
                </c:pt>
                <c:pt idx="9">
                  <c:v>50.000486799999997</c:v>
                </c:pt>
                <c:pt idx="10">
                  <c:v>51.168918400000003</c:v>
                </c:pt>
                <c:pt idx="11">
                  <c:v>31.301808600000001</c:v>
                </c:pt>
                <c:pt idx="13">
                  <c:v>66.9370902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570894694871343"/>
          <c:y val="9.0139915797375347E-3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13385876312507E-2"/>
          <c:y val="2.1062642868505919E-2"/>
          <c:w val="0.86437848759276137"/>
          <c:h val="0.853831594409529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dokončené očkování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Sheet1!$E$2:$JK$2</c:f>
              <c:numCache>
                <c:formatCode>#,##0</c:formatCode>
                <c:ptCount val="26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10</c:v>
                </c:pt>
                <c:pt idx="18">
                  <c:v>651</c:v>
                </c:pt>
                <c:pt idx="19">
                  <c:v>2470</c:v>
                </c:pt>
                <c:pt idx="20">
                  <c:v>5179</c:v>
                </c:pt>
                <c:pt idx="21">
                  <c:v>7821</c:v>
                </c:pt>
                <c:pt idx="22">
                  <c:v>9551</c:v>
                </c:pt>
                <c:pt idx="23">
                  <c:v>10593</c:v>
                </c:pt>
                <c:pt idx="24">
                  <c:v>11462</c:v>
                </c:pt>
                <c:pt idx="25">
                  <c:v>12331</c:v>
                </c:pt>
                <c:pt idx="26">
                  <c:v>15301</c:v>
                </c:pt>
                <c:pt idx="27">
                  <c:v>19267</c:v>
                </c:pt>
                <c:pt idx="28">
                  <c:v>23785</c:v>
                </c:pt>
                <c:pt idx="29">
                  <c:v>29897</c:v>
                </c:pt>
                <c:pt idx="30">
                  <c:v>37764</c:v>
                </c:pt>
                <c:pt idx="31">
                  <c:v>38851</c:v>
                </c:pt>
                <c:pt idx="32">
                  <c:v>40031</c:v>
                </c:pt>
                <c:pt idx="33">
                  <c:v>47947</c:v>
                </c:pt>
                <c:pt idx="34">
                  <c:v>58156</c:v>
                </c:pt>
                <c:pt idx="35">
                  <c:v>69131</c:v>
                </c:pt>
                <c:pt idx="36">
                  <c:v>82075</c:v>
                </c:pt>
                <c:pt idx="37">
                  <c:v>92718</c:v>
                </c:pt>
                <c:pt idx="38">
                  <c:v>95065</c:v>
                </c:pt>
                <c:pt idx="39">
                  <c:v>97551</c:v>
                </c:pt>
                <c:pt idx="40">
                  <c:v>108929</c:v>
                </c:pt>
                <c:pt idx="41">
                  <c:v>120846</c:v>
                </c:pt>
                <c:pt idx="42">
                  <c:v>134051</c:v>
                </c:pt>
                <c:pt idx="43">
                  <c:v>150220</c:v>
                </c:pt>
                <c:pt idx="44">
                  <c:v>164905</c:v>
                </c:pt>
                <c:pt idx="45">
                  <c:v>167884</c:v>
                </c:pt>
                <c:pt idx="46">
                  <c:v>169259</c:v>
                </c:pt>
                <c:pt idx="47">
                  <c:v>178590</c:v>
                </c:pt>
                <c:pt idx="48">
                  <c:v>187642</c:v>
                </c:pt>
                <c:pt idx="49">
                  <c:v>195929</c:v>
                </c:pt>
                <c:pt idx="50">
                  <c:v>203962</c:v>
                </c:pt>
                <c:pt idx="51">
                  <c:v>211282</c:v>
                </c:pt>
                <c:pt idx="52">
                  <c:v>212457</c:v>
                </c:pt>
                <c:pt idx="53">
                  <c:v>213471</c:v>
                </c:pt>
                <c:pt idx="54">
                  <c:v>219476</c:v>
                </c:pt>
                <c:pt idx="55">
                  <c:v>226436</c:v>
                </c:pt>
                <c:pt idx="56">
                  <c:v>232452</c:v>
                </c:pt>
                <c:pt idx="57">
                  <c:v>237981</c:v>
                </c:pt>
                <c:pt idx="58">
                  <c:v>243307</c:v>
                </c:pt>
                <c:pt idx="59">
                  <c:v>243857</c:v>
                </c:pt>
                <c:pt idx="60">
                  <c:v>244402</c:v>
                </c:pt>
                <c:pt idx="61">
                  <c:v>247823</c:v>
                </c:pt>
                <c:pt idx="62">
                  <c:v>251356</c:v>
                </c:pt>
                <c:pt idx="63">
                  <c:v>255843</c:v>
                </c:pt>
                <c:pt idx="64">
                  <c:v>260504</c:v>
                </c:pt>
                <c:pt idx="65">
                  <c:v>265899</c:v>
                </c:pt>
                <c:pt idx="66">
                  <c:v>266745</c:v>
                </c:pt>
                <c:pt idx="67">
                  <c:v>267578</c:v>
                </c:pt>
                <c:pt idx="68">
                  <c:v>272405</c:v>
                </c:pt>
                <c:pt idx="69">
                  <c:v>278764</c:v>
                </c:pt>
                <c:pt idx="70">
                  <c:v>285693</c:v>
                </c:pt>
                <c:pt idx="71">
                  <c:v>294042</c:v>
                </c:pt>
                <c:pt idx="72">
                  <c:v>302486</c:v>
                </c:pt>
                <c:pt idx="73">
                  <c:v>303774</c:v>
                </c:pt>
                <c:pt idx="74">
                  <c:v>304909</c:v>
                </c:pt>
                <c:pt idx="75">
                  <c:v>313673</c:v>
                </c:pt>
                <c:pt idx="76">
                  <c:v>324178</c:v>
                </c:pt>
                <c:pt idx="77">
                  <c:v>334656</c:v>
                </c:pt>
                <c:pt idx="78">
                  <c:v>347046</c:v>
                </c:pt>
                <c:pt idx="79">
                  <c:v>360630</c:v>
                </c:pt>
                <c:pt idx="80">
                  <c:v>362645</c:v>
                </c:pt>
                <c:pt idx="81">
                  <c:v>364188</c:v>
                </c:pt>
                <c:pt idx="82">
                  <c:v>376661</c:v>
                </c:pt>
                <c:pt idx="83">
                  <c:v>389985</c:v>
                </c:pt>
                <c:pt idx="84">
                  <c:v>405690</c:v>
                </c:pt>
                <c:pt idx="85">
                  <c:v>423514</c:v>
                </c:pt>
                <c:pt idx="86">
                  <c:v>440985</c:v>
                </c:pt>
                <c:pt idx="87">
                  <c:v>445815</c:v>
                </c:pt>
                <c:pt idx="88">
                  <c:v>449945</c:v>
                </c:pt>
                <c:pt idx="89">
                  <c:v>470606</c:v>
                </c:pt>
                <c:pt idx="90">
                  <c:v>492749</c:v>
                </c:pt>
                <c:pt idx="91">
                  <c:v>519778</c:v>
                </c:pt>
                <c:pt idx="92">
                  <c:v>551775</c:v>
                </c:pt>
                <c:pt idx="93">
                  <c:v>564551</c:v>
                </c:pt>
                <c:pt idx="94">
                  <c:v>575455</c:v>
                </c:pt>
                <c:pt idx="95">
                  <c:v>584251</c:v>
                </c:pt>
                <c:pt idx="96">
                  <c:v>591416</c:v>
                </c:pt>
                <c:pt idx="97">
                  <c:v>620626</c:v>
                </c:pt>
                <c:pt idx="98">
                  <c:v>642777</c:v>
                </c:pt>
                <c:pt idx="99">
                  <c:v>673760</c:v>
                </c:pt>
                <c:pt idx="100">
                  <c:v>703913</c:v>
                </c:pt>
                <c:pt idx="101">
                  <c:v>719184</c:v>
                </c:pt>
                <c:pt idx="102">
                  <c:v>729195</c:v>
                </c:pt>
                <c:pt idx="103">
                  <c:v>754278</c:v>
                </c:pt>
                <c:pt idx="104">
                  <c:v>780244</c:v>
                </c:pt>
                <c:pt idx="105">
                  <c:v>807571</c:v>
                </c:pt>
                <c:pt idx="106">
                  <c:v>833256</c:v>
                </c:pt>
                <c:pt idx="107">
                  <c:v>858850</c:v>
                </c:pt>
                <c:pt idx="108">
                  <c:v>867858</c:v>
                </c:pt>
                <c:pt idx="109">
                  <c:v>872831</c:v>
                </c:pt>
                <c:pt idx="110">
                  <c:v>888239</c:v>
                </c:pt>
                <c:pt idx="111">
                  <c:v>904077</c:v>
                </c:pt>
                <c:pt idx="112">
                  <c:v>918342</c:v>
                </c:pt>
                <c:pt idx="113">
                  <c:v>935698</c:v>
                </c:pt>
                <c:pt idx="114">
                  <c:v>947715</c:v>
                </c:pt>
                <c:pt idx="115">
                  <c:v>952942</c:v>
                </c:pt>
                <c:pt idx="116">
                  <c:v>956920</c:v>
                </c:pt>
                <c:pt idx="117">
                  <c:v>964454</c:v>
                </c:pt>
                <c:pt idx="118">
                  <c:v>976643</c:v>
                </c:pt>
                <c:pt idx="119">
                  <c:v>990602</c:v>
                </c:pt>
                <c:pt idx="120">
                  <c:v>1006425</c:v>
                </c:pt>
                <c:pt idx="121">
                  <c:v>1016335</c:v>
                </c:pt>
                <c:pt idx="122">
                  <c:v>1019749</c:v>
                </c:pt>
                <c:pt idx="123">
                  <c:v>1021997</c:v>
                </c:pt>
                <c:pt idx="124">
                  <c:v>1027036</c:v>
                </c:pt>
                <c:pt idx="125">
                  <c:v>1035326</c:v>
                </c:pt>
                <c:pt idx="126">
                  <c:v>1044673</c:v>
                </c:pt>
                <c:pt idx="127">
                  <c:v>1055299</c:v>
                </c:pt>
                <c:pt idx="128">
                  <c:v>1065325</c:v>
                </c:pt>
                <c:pt idx="129">
                  <c:v>1067046</c:v>
                </c:pt>
                <c:pt idx="130">
                  <c:v>1068232</c:v>
                </c:pt>
                <c:pt idx="131">
                  <c:v>1075393</c:v>
                </c:pt>
                <c:pt idx="132">
                  <c:v>1084156</c:v>
                </c:pt>
                <c:pt idx="133">
                  <c:v>1093186</c:v>
                </c:pt>
                <c:pt idx="134">
                  <c:v>1102308</c:v>
                </c:pt>
                <c:pt idx="135">
                  <c:v>1110028</c:v>
                </c:pt>
                <c:pt idx="136">
                  <c:v>1112211</c:v>
                </c:pt>
                <c:pt idx="137">
                  <c:v>1113403</c:v>
                </c:pt>
                <c:pt idx="138">
                  <c:v>1120075</c:v>
                </c:pt>
                <c:pt idx="139">
                  <c:v>1133055</c:v>
                </c:pt>
                <c:pt idx="140">
                  <c:v>1148134</c:v>
                </c:pt>
                <c:pt idx="141">
                  <c:v>1175089</c:v>
                </c:pt>
                <c:pt idx="142">
                  <c:v>1202754</c:v>
                </c:pt>
                <c:pt idx="143">
                  <c:v>1213882</c:v>
                </c:pt>
                <c:pt idx="144">
                  <c:v>1222880</c:v>
                </c:pt>
                <c:pt idx="145">
                  <c:v>1256467</c:v>
                </c:pt>
                <c:pt idx="146">
                  <c:v>1292199</c:v>
                </c:pt>
                <c:pt idx="147">
                  <c:v>1329667</c:v>
                </c:pt>
                <c:pt idx="148">
                  <c:v>1376921</c:v>
                </c:pt>
                <c:pt idx="149">
                  <c:v>1423395</c:v>
                </c:pt>
                <c:pt idx="150">
                  <c:v>1440455</c:v>
                </c:pt>
                <c:pt idx="151">
                  <c:v>1454853</c:v>
                </c:pt>
                <c:pt idx="152">
                  <c:v>1502336</c:v>
                </c:pt>
                <c:pt idx="153">
                  <c:v>1551083</c:v>
                </c:pt>
                <c:pt idx="154">
                  <c:v>1604964</c:v>
                </c:pt>
                <c:pt idx="155">
                  <c:v>1665095</c:v>
                </c:pt>
                <c:pt idx="156">
                  <c:v>1722395</c:v>
                </c:pt>
                <c:pt idx="157">
                  <c:v>1741156</c:v>
                </c:pt>
                <c:pt idx="158">
                  <c:v>1756243</c:v>
                </c:pt>
                <c:pt idx="159">
                  <c:v>1811796</c:v>
                </c:pt>
                <c:pt idx="160">
                  <c:v>1866683</c:v>
                </c:pt>
                <c:pt idx="161">
                  <c:v>1930999</c:v>
                </c:pt>
                <c:pt idx="162">
                  <c:v>2001980</c:v>
                </c:pt>
                <c:pt idx="163">
                  <c:v>2071572</c:v>
                </c:pt>
                <c:pt idx="164">
                  <c:v>2092291</c:v>
                </c:pt>
                <c:pt idx="165">
                  <c:v>2110637</c:v>
                </c:pt>
                <c:pt idx="166">
                  <c:v>2184909</c:v>
                </c:pt>
                <c:pt idx="167">
                  <c:v>2257134</c:v>
                </c:pt>
                <c:pt idx="168">
                  <c:v>2335220</c:v>
                </c:pt>
                <c:pt idx="169">
                  <c:v>2418154</c:v>
                </c:pt>
                <c:pt idx="170">
                  <c:v>2498514</c:v>
                </c:pt>
                <c:pt idx="171">
                  <c:v>2527720</c:v>
                </c:pt>
                <c:pt idx="172">
                  <c:v>2551474</c:v>
                </c:pt>
                <c:pt idx="173">
                  <c:v>2629923</c:v>
                </c:pt>
                <c:pt idx="174">
                  <c:v>2712060</c:v>
                </c:pt>
                <c:pt idx="175">
                  <c:v>2797165</c:v>
                </c:pt>
                <c:pt idx="176">
                  <c:v>2887084</c:v>
                </c:pt>
                <c:pt idx="177">
                  <c:v>2973085</c:v>
                </c:pt>
                <c:pt idx="178">
                  <c:v>3007810</c:v>
                </c:pt>
                <c:pt idx="179">
                  <c:v>3034388</c:v>
                </c:pt>
                <c:pt idx="180">
                  <c:v>3119456</c:v>
                </c:pt>
                <c:pt idx="181">
                  <c:v>3205823</c:v>
                </c:pt>
                <c:pt idx="182">
                  <c:v>3296660</c:v>
                </c:pt>
                <c:pt idx="183">
                  <c:v>3386561</c:v>
                </c:pt>
                <c:pt idx="184">
                  <c:v>3472243</c:v>
                </c:pt>
                <c:pt idx="185">
                  <c:v>3503684</c:v>
                </c:pt>
                <c:pt idx="186">
                  <c:v>3525435</c:v>
                </c:pt>
                <c:pt idx="187">
                  <c:v>3550738</c:v>
                </c:pt>
                <c:pt idx="188">
                  <c:v>3578289</c:v>
                </c:pt>
                <c:pt idx="189">
                  <c:v>3657137</c:v>
                </c:pt>
                <c:pt idx="190">
                  <c:v>3727336</c:v>
                </c:pt>
                <c:pt idx="191">
                  <c:v>3796476</c:v>
                </c:pt>
                <c:pt idx="192">
                  <c:v>3825027</c:v>
                </c:pt>
                <c:pt idx="193">
                  <c:v>3847864</c:v>
                </c:pt>
                <c:pt idx="194">
                  <c:v>3916852</c:v>
                </c:pt>
                <c:pt idx="195">
                  <c:v>3986617</c:v>
                </c:pt>
                <c:pt idx="196">
                  <c:v>4058492</c:v>
                </c:pt>
                <c:pt idx="197">
                  <c:v>4124383</c:v>
                </c:pt>
                <c:pt idx="198">
                  <c:v>4196967</c:v>
                </c:pt>
                <c:pt idx="199">
                  <c:v>4228332</c:v>
                </c:pt>
                <c:pt idx="200">
                  <c:v>4254283</c:v>
                </c:pt>
                <c:pt idx="201">
                  <c:v>4321198</c:v>
                </c:pt>
                <c:pt idx="202">
                  <c:v>4388131</c:v>
                </c:pt>
                <c:pt idx="203">
                  <c:v>4451465</c:v>
                </c:pt>
                <c:pt idx="204">
                  <c:v>4509956</c:v>
                </c:pt>
                <c:pt idx="205">
                  <c:v>4564557</c:v>
                </c:pt>
                <c:pt idx="206">
                  <c:v>4592133</c:v>
                </c:pt>
                <c:pt idx="207">
                  <c:v>4614113</c:v>
                </c:pt>
                <c:pt idx="208">
                  <c:v>4662551</c:v>
                </c:pt>
                <c:pt idx="209">
                  <c:v>4709047</c:v>
                </c:pt>
                <c:pt idx="210">
                  <c:v>4754894</c:v>
                </c:pt>
                <c:pt idx="211">
                  <c:v>4796710</c:v>
                </c:pt>
                <c:pt idx="212">
                  <c:v>4839135</c:v>
                </c:pt>
                <c:pt idx="213">
                  <c:v>4858599</c:v>
                </c:pt>
                <c:pt idx="214">
                  <c:v>4874711</c:v>
                </c:pt>
                <c:pt idx="215">
                  <c:v>4912160</c:v>
                </c:pt>
                <c:pt idx="216">
                  <c:v>4950161</c:v>
                </c:pt>
                <c:pt idx="217">
                  <c:v>4986786</c:v>
                </c:pt>
                <c:pt idx="218">
                  <c:v>5027133</c:v>
                </c:pt>
                <c:pt idx="219">
                  <c:v>5070264</c:v>
                </c:pt>
                <c:pt idx="220">
                  <c:v>5088351</c:v>
                </c:pt>
                <c:pt idx="221">
                  <c:v>5104049</c:v>
                </c:pt>
                <c:pt idx="222">
                  <c:v>5148992</c:v>
                </c:pt>
                <c:pt idx="223">
                  <c:v>5188450</c:v>
                </c:pt>
                <c:pt idx="224">
                  <c:v>5231486</c:v>
                </c:pt>
                <c:pt idx="225">
                  <c:v>5268464</c:v>
                </c:pt>
                <c:pt idx="226">
                  <c:v>5308668</c:v>
                </c:pt>
                <c:pt idx="227">
                  <c:v>5319314</c:v>
                </c:pt>
                <c:pt idx="228">
                  <c:v>5329656</c:v>
                </c:pt>
                <c:pt idx="229">
                  <c:v>5363638</c:v>
                </c:pt>
                <c:pt idx="230">
                  <c:v>5390634</c:v>
                </c:pt>
                <c:pt idx="231">
                  <c:v>5429379</c:v>
                </c:pt>
                <c:pt idx="232">
                  <c:v>5467632</c:v>
                </c:pt>
                <c:pt idx="233">
                  <c:v>5507716</c:v>
                </c:pt>
                <c:pt idx="234">
                  <c:v>5520433</c:v>
                </c:pt>
                <c:pt idx="235">
                  <c:v>5532367</c:v>
                </c:pt>
                <c:pt idx="236">
                  <c:v>5571518</c:v>
                </c:pt>
                <c:pt idx="237">
                  <c:v>5604682</c:v>
                </c:pt>
                <c:pt idx="238">
                  <c:v>5632948</c:v>
                </c:pt>
                <c:pt idx="239">
                  <c:v>5658973</c:v>
                </c:pt>
                <c:pt idx="240">
                  <c:v>5684827</c:v>
                </c:pt>
                <c:pt idx="241">
                  <c:v>5691832</c:v>
                </c:pt>
                <c:pt idx="242">
                  <c:v>5698431</c:v>
                </c:pt>
                <c:pt idx="243">
                  <c:v>5720193</c:v>
                </c:pt>
                <c:pt idx="244">
                  <c:v>5738185</c:v>
                </c:pt>
                <c:pt idx="245">
                  <c:v>5752079</c:v>
                </c:pt>
                <c:pt idx="246">
                  <c:v>5766200</c:v>
                </c:pt>
                <c:pt idx="247">
                  <c:v>5781762</c:v>
                </c:pt>
                <c:pt idx="248">
                  <c:v>5785275</c:v>
                </c:pt>
                <c:pt idx="249">
                  <c:v>5788092</c:v>
                </c:pt>
                <c:pt idx="250">
                  <c:v>5800476</c:v>
                </c:pt>
                <c:pt idx="251">
                  <c:v>5811437</c:v>
                </c:pt>
                <c:pt idx="252">
                  <c:v>5821217</c:v>
                </c:pt>
                <c:pt idx="253">
                  <c:v>5831186</c:v>
                </c:pt>
                <c:pt idx="254">
                  <c:v>5843207</c:v>
                </c:pt>
                <c:pt idx="255">
                  <c:v>5845664</c:v>
                </c:pt>
                <c:pt idx="256">
                  <c:v>5847275</c:v>
                </c:pt>
                <c:pt idx="257">
                  <c:v>5857454</c:v>
                </c:pt>
                <c:pt idx="258">
                  <c:v>5866354</c:v>
                </c:pt>
                <c:pt idx="259">
                  <c:v>5874770</c:v>
                </c:pt>
                <c:pt idx="260">
                  <c:v>5882904</c:v>
                </c:pt>
                <c:pt idx="261">
                  <c:v>5892907</c:v>
                </c:pt>
                <c:pt idx="262">
                  <c:v>5895225</c:v>
                </c:pt>
                <c:pt idx="263">
                  <c:v>5896775</c:v>
                </c:pt>
                <c:pt idx="264">
                  <c:v>5904780</c:v>
                </c:pt>
                <c:pt idx="265">
                  <c:v>5912141</c:v>
                </c:pt>
                <c:pt idx="266">
                  <c:v>5917215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3-43C0-B046-DC96016FC49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1. dávka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Sheet1!$E$3:$JK$3</c:f>
              <c:numCache>
                <c:formatCode>#,##0</c:formatCode>
                <c:ptCount val="267"/>
                <c:pt idx="0">
                  <c:v>10514</c:v>
                </c:pt>
                <c:pt idx="1">
                  <c:v>11818</c:v>
                </c:pt>
                <c:pt idx="2">
                  <c:v>12081</c:v>
                </c:pt>
                <c:pt idx="3">
                  <c:v>13351</c:v>
                </c:pt>
                <c:pt idx="4">
                  <c:v>14271</c:v>
                </c:pt>
                <c:pt idx="5">
                  <c:v>17862</c:v>
                </c:pt>
                <c:pt idx="6">
                  <c:v>22362</c:v>
                </c:pt>
                <c:pt idx="7">
                  <c:v>28205</c:v>
                </c:pt>
                <c:pt idx="8">
                  <c:v>36169</c:v>
                </c:pt>
                <c:pt idx="9">
                  <c:v>46141</c:v>
                </c:pt>
                <c:pt idx="10">
                  <c:v>48161</c:v>
                </c:pt>
                <c:pt idx="11">
                  <c:v>49916</c:v>
                </c:pt>
                <c:pt idx="12">
                  <c:v>59726</c:v>
                </c:pt>
                <c:pt idx="13">
                  <c:v>73123</c:v>
                </c:pt>
                <c:pt idx="14">
                  <c:v>86620</c:v>
                </c:pt>
                <c:pt idx="15">
                  <c:v>101808</c:v>
                </c:pt>
                <c:pt idx="16">
                  <c:v>115776</c:v>
                </c:pt>
                <c:pt idx="17">
                  <c:v>119151</c:v>
                </c:pt>
                <c:pt idx="18">
                  <c:v>121113</c:v>
                </c:pt>
                <c:pt idx="19">
                  <c:v>131768</c:v>
                </c:pt>
                <c:pt idx="20">
                  <c:v>141619</c:v>
                </c:pt>
                <c:pt idx="21">
                  <c:v>152619</c:v>
                </c:pt>
                <c:pt idx="22">
                  <c:v>166494</c:v>
                </c:pt>
                <c:pt idx="23">
                  <c:v>180289</c:v>
                </c:pt>
                <c:pt idx="24">
                  <c:v>182719</c:v>
                </c:pt>
                <c:pt idx="25">
                  <c:v>184095</c:v>
                </c:pt>
                <c:pt idx="26">
                  <c:v>190746</c:v>
                </c:pt>
                <c:pt idx="27">
                  <c:v>197311</c:v>
                </c:pt>
                <c:pt idx="28">
                  <c:v>201810</c:v>
                </c:pt>
                <c:pt idx="29">
                  <c:v>202768</c:v>
                </c:pt>
                <c:pt idx="30">
                  <c:v>201103</c:v>
                </c:pt>
                <c:pt idx="31">
                  <c:v>200749</c:v>
                </c:pt>
                <c:pt idx="32">
                  <c:v>200278</c:v>
                </c:pt>
                <c:pt idx="33">
                  <c:v>196335</c:v>
                </c:pt>
                <c:pt idx="34">
                  <c:v>190255</c:v>
                </c:pt>
                <c:pt idx="35">
                  <c:v>183688</c:v>
                </c:pt>
                <c:pt idx="36">
                  <c:v>175638</c:v>
                </c:pt>
                <c:pt idx="37">
                  <c:v>170447</c:v>
                </c:pt>
                <c:pt idx="38">
                  <c:v>168945</c:v>
                </c:pt>
                <c:pt idx="39">
                  <c:v>167312</c:v>
                </c:pt>
                <c:pt idx="40">
                  <c:v>160014</c:v>
                </c:pt>
                <c:pt idx="41">
                  <c:v>153225</c:v>
                </c:pt>
                <c:pt idx="42">
                  <c:v>145535</c:v>
                </c:pt>
                <c:pt idx="43">
                  <c:v>135701</c:v>
                </c:pt>
                <c:pt idx="44">
                  <c:v>127776</c:v>
                </c:pt>
                <c:pt idx="45">
                  <c:v>126387</c:v>
                </c:pt>
                <c:pt idx="46">
                  <c:v>126003</c:v>
                </c:pt>
                <c:pt idx="47">
                  <c:v>123064</c:v>
                </c:pt>
                <c:pt idx="48">
                  <c:v>122716</c:v>
                </c:pt>
                <c:pt idx="49">
                  <c:v>124112</c:v>
                </c:pt>
                <c:pt idx="50">
                  <c:v>128392</c:v>
                </c:pt>
                <c:pt idx="51">
                  <c:v>132920</c:v>
                </c:pt>
                <c:pt idx="52">
                  <c:v>133726</c:v>
                </c:pt>
                <c:pt idx="53">
                  <c:v>133801</c:v>
                </c:pt>
                <c:pt idx="54">
                  <c:v>137901</c:v>
                </c:pt>
                <c:pt idx="55">
                  <c:v>143859</c:v>
                </c:pt>
                <c:pt idx="56">
                  <c:v>151699</c:v>
                </c:pt>
                <c:pt idx="57">
                  <c:v>164121</c:v>
                </c:pt>
                <c:pt idx="58">
                  <c:v>174943</c:v>
                </c:pt>
                <c:pt idx="59">
                  <c:v>177399</c:v>
                </c:pt>
                <c:pt idx="60">
                  <c:v>179196</c:v>
                </c:pt>
                <c:pt idx="61">
                  <c:v>195296</c:v>
                </c:pt>
                <c:pt idx="62">
                  <c:v>218950</c:v>
                </c:pt>
                <c:pt idx="63">
                  <c:v>245290</c:v>
                </c:pt>
                <c:pt idx="64">
                  <c:v>273810</c:v>
                </c:pt>
                <c:pt idx="65">
                  <c:v>297195</c:v>
                </c:pt>
                <c:pt idx="66">
                  <c:v>308475</c:v>
                </c:pt>
                <c:pt idx="67">
                  <c:v>319077</c:v>
                </c:pt>
                <c:pt idx="68">
                  <c:v>343913</c:v>
                </c:pt>
                <c:pt idx="69">
                  <c:v>373808</c:v>
                </c:pt>
                <c:pt idx="70">
                  <c:v>408097</c:v>
                </c:pt>
                <c:pt idx="71">
                  <c:v>444536</c:v>
                </c:pt>
                <c:pt idx="72">
                  <c:v>474882</c:v>
                </c:pt>
                <c:pt idx="73">
                  <c:v>490640</c:v>
                </c:pt>
                <c:pt idx="74">
                  <c:v>501593</c:v>
                </c:pt>
                <c:pt idx="75">
                  <c:v>521185</c:v>
                </c:pt>
                <c:pt idx="76">
                  <c:v>549515</c:v>
                </c:pt>
                <c:pt idx="77">
                  <c:v>576471</c:v>
                </c:pt>
                <c:pt idx="78">
                  <c:v>602020</c:v>
                </c:pt>
                <c:pt idx="79">
                  <c:v>622871</c:v>
                </c:pt>
                <c:pt idx="80">
                  <c:v>635962</c:v>
                </c:pt>
                <c:pt idx="81">
                  <c:v>641808</c:v>
                </c:pt>
                <c:pt idx="82">
                  <c:v>653838</c:v>
                </c:pt>
                <c:pt idx="83">
                  <c:v>667086</c:v>
                </c:pt>
                <c:pt idx="84">
                  <c:v>678206</c:v>
                </c:pt>
                <c:pt idx="85">
                  <c:v>686672</c:v>
                </c:pt>
                <c:pt idx="86">
                  <c:v>693966</c:v>
                </c:pt>
                <c:pt idx="87">
                  <c:v>697552</c:v>
                </c:pt>
                <c:pt idx="88">
                  <c:v>698947</c:v>
                </c:pt>
                <c:pt idx="89">
                  <c:v>697349</c:v>
                </c:pt>
                <c:pt idx="90">
                  <c:v>699871</c:v>
                </c:pt>
                <c:pt idx="91">
                  <c:v>695899</c:v>
                </c:pt>
                <c:pt idx="92">
                  <c:v>689522</c:v>
                </c:pt>
                <c:pt idx="93">
                  <c:v>683624</c:v>
                </c:pt>
                <c:pt idx="94">
                  <c:v>676313</c:v>
                </c:pt>
                <c:pt idx="95">
                  <c:v>669993</c:v>
                </c:pt>
                <c:pt idx="96">
                  <c:v>665192</c:v>
                </c:pt>
                <c:pt idx="97">
                  <c:v>652139</c:v>
                </c:pt>
                <c:pt idx="98">
                  <c:v>653372</c:v>
                </c:pt>
                <c:pt idx="99">
                  <c:v>661006</c:v>
                </c:pt>
                <c:pt idx="100">
                  <c:v>670315</c:v>
                </c:pt>
                <c:pt idx="101">
                  <c:v>670484</c:v>
                </c:pt>
                <c:pt idx="102">
                  <c:v>670214</c:v>
                </c:pt>
                <c:pt idx="103">
                  <c:v>683372</c:v>
                </c:pt>
                <c:pt idx="104">
                  <c:v>693621</c:v>
                </c:pt>
                <c:pt idx="105">
                  <c:v>705073</c:v>
                </c:pt>
                <c:pt idx="106">
                  <c:v>727113</c:v>
                </c:pt>
                <c:pt idx="107">
                  <c:v>746101</c:v>
                </c:pt>
                <c:pt idx="108">
                  <c:v>753738</c:v>
                </c:pt>
                <c:pt idx="109">
                  <c:v>761719</c:v>
                </c:pt>
                <c:pt idx="110">
                  <c:v>790263</c:v>
                </c:pt>
                <c:pt idx="111">
                  <c:v>816945</c:v>
                </c:pt>
                <c:pt idx="112">
                  <c:v>850379</c:v>
                </c:pt>
                <c:pt idx="113">
                  <c:v>887479</c:v>
                </c:pt>
                <c:pt idx="114">
                  <c:v>925380</c:v>
                </c:pt>
                <c:pt idx="115">
                  <c:v>937959</c:v>
                </c:pt>
                <c:pt idx="116">
                  <c:v>948653</c:v>
                </c:pt>
                <c:pt idx="117">
                  <c:v>990678</c:v>
                </c:pt>
                <c:pt idx="118">
                  <c:v>1027451</c:v>
                </c:pt>
                <c:pt idx="119">
                  <c:v>1072216</c:v>
                </c:pt>
                <c:pt idx="120">
                  <c:v>1121953</c:v>
                </c:pt>
                <c:pt idx="121">
                  <c:v>1174216</c:v>
                </c:pt>
                <c:pt idx="122">
                  <c:v>1190096</c:v>
                </c:pt>
                <c:pt idx="123">
                  <c:v>1206735</c:v>
                </c:pt>
                <c:pt idx="124">
                  <c:v>1268923</c:v>
                </c:pt>
                <c:pt idx="125">
                  <c:v>1327086</c:v>
                </c:pt>
                <c:pt idx="126">
                  <c:v>1390859</c:v>
                </c:pt>
                <c:pt idx="127">
                  <c:v>1460595</c:v>
                </c:pt>
                <c:pt idx="128">
                  <c:v>1527831</c:v>
                </c:pt>
                <c:pt idx="129">
                  <c:v>1555506</c:v>
                </c:pt>
                <c:pt idx="130">
                  <c:v>1578486</c:v>
                </c:pt>
                <c:pt idx="131">
                  <c:v>1644054</c:v>
                </c:pt>
                <c:pt idx="132">
                  <c:v>1711386</c:v>
                </c:pt>
                <c:pt idx="133">
                  <c:v>1782183</c:v>
                </c:pt>
                <c:pt idx="134">
                  <c:v>1857089</c:v>
                </c:pt>
                <c:pt idx="135">
                  <c:v>1928758</c:v>
                </c:pt>
                <c:pt idx="136">
                  <c:v>1958406</c:v>
                </c:pt>
                <c:pt idx="137">
                  <c:v>1982960</c:v>
                </c:pt>
                <c:pt idx="138">
                  <c:v>2048778</c:v>
                </c:pt>
                <c:pt idx="139">
                  <c:v>2107719</c:v>
                </c:pt>
                <c:pt idx="140">
                  <c:v>2170082</c:v>
                </c:pt>
                <c:pt idx="141">
                  <c:v>2218541</c:v>
                </c:pt>
                <c:pt idx="142">
                  <c:v>2259634</c:v>
                </c:pt>
                <c:pt idx="143">
                  <c:v>2280841</c:v>
                </c:pt>
                <c:pt idx="144">
                  <c:v>2294145</c:v>
                </c:pt>
                <c:pt idx="145">
                  <c:v>2307643</c:v>
                </c:pt>
                <c:pt idx="146">
                  <c:v>2323794</c:v>
                </c:pt>
                <c:pt idx="147">
                  <c:v>2354086</c:v>
                </c:pt>
                <c:pt idx="148">
                  <c:v>2368199</c:v>
                </c:pt>
                <c:pt idx="149">
                  <c:v>2383445</c:v>
                </c:pt>
                <c:pt idx="150">
                  <c:v>2395528</c:v>
                </c:pt>
                <c:pt idx="151">
                  <c:v>2403469</c:v>
                </c:pt>
                <c:pt idx="152">
                  <c:v>2411727</c:v>
                </c:pt>
                <c:pt idx="153">
                  <c:v>2421981</c:v>
                </c:pt>
                <c:pt idx="154">
                  <c:v>2430950</c:v>
                </c:pt>
                <c:pt idx="155">
                  <c:v>2429034</c:v>
                </c:pt>
                <c:pt idx="156">
                  <c:v>2434799</c:v>
                </c:pt>
                <c:pt idx="157">
                  <c:v>2450166</c:v>
                </c:pt>
                <c:pt idx="158">
                  <c:v>2461976</c:v>
                </c:pt>
                <c:pt idx="159">
                  <c:v>2470085</c:v>
                </c:pt>
                <c:pt idx="160">
                  <c:v>2479149</c:v>
                </c:pt>
                <c:pt idx="161">
                  <c:v>2474002</c:v>
                </c:pt>
                <c:pt idx="162">
                  <c:v>2456891</c:v>
                </c:pt>
                <c:pt idx="163">
                  <c:v>2439372</c:v>
                </c:pt>
                <c:pt idx="164">
                  <c:v>2450619</c:v>
                </c:pt>
                <c:pt idx="165">
                  <c:v>2456267</c:v>
                </c:pt>
                <c:pt idx="166">
                  <c:v>2424968</c:v>
                </c:pt>
                <c:pt idx="167">
                  <c:v>2397353</c:v>
                </c:pt>
                <c:pt idx="168">
                  <c:v>2362004</c:v>
                </c:pt>
                <c:pt idx="169">
                  <c:v>2318432</c:v>
                </c:pt>
                <c:pt idx="170">
                  <c:v>2280425</c:v>
                </c:pt>
                <c:pt idx="171">
                  <c:v>2272939</c:v>
                </c:pt>
                <c:pt idx="172">
                  <c:v>2266539</c:v>
                </c:pt>
                <c:pt idx="173">
                  <c:v>2220588</c:v>
                </c:pt>
                <c:pt idx="174">
                  <c:v>2171385</c:v>
                </c:pt>
                <c:pt idx="175">
                  <c:v>2117929</c:v>
                </c:pt>
                <c:pt idx="176">
                  <c:v>2057829</c:v>
                </c:pt>
                <c:pt idx="177">
                  <c:v>2002841</c:v>
                </c:pt>
                <c:pt idx="178">
                  <c:v>1983958</c:v>
                </c:pt>
                <c:pt idx="179">
                  <c:v>1971315</c:v>
                </c:pt>
                <c:pt idx="180">
                  <c:v>1914658</c:v>
                </c:pt>
                <c:pt idx="181">
                  <c:v>1857529</c:v>
                </c:pt>
                <c:pt idx="182">
                  <c:v>1794183</c:v>
                </c:pt>
                <c:pt idx="183">
                  <c:v>1728213</c:v>
                </c:pt>
                <c:pt idx="184">
                  <c:v>1669235</c:v>
                </c:pt>
                <c:pt idx="185">
                  <c:v>1644858</c:v>
                </c:pt>
                <c:pt idx="186">
                  <c:v>1630642</c:v>
                </c:pt>
                <c:pt idx="187">
                  <c:v>1612678</c:v>
                </c:pt>
                <c:pt idx="188">
                  <c:v>1590512</c:v>
                </c:pt>
                <c:pt idx="189">
                  <c:v>1537427</c:v>
                </c:pt>
                <c:pt idx="190">
                  <c:v>1493790</c:v>
                </c:pt>
                <c:pt idx="191">
                  <c:v>1452540</c:v>
                </c:pt>
                <c:pt idx="192">
                  <c:v>1433314</c:v>
                </c:pt>
                <c:pt idx="193">
                  <c:v>1418988</c:v>
                </c:pt>
                <c:pt idx="194">
                  <c:v>1377515</c:v>
                </c:pt>
                <c:pt idx="195">
                  <c:v>1333921</c:v>
                </c:pt>
                <c:pt idx="196">
                  <c:v>1287860</c:v>
                </c:pt>
                <c:pt idx="197">
                  <c:v>1251148</c:v>
                </c:pt>
                <c:pt idx="198">
                  <c:v>1206451</c:v>
                </c:pt>
                <c:pt idx="199">
                  <c:v>1183821</c:v>
                </c:pt>
                <c:pt idx="200">
                  <c:v>1166294</c:v>
                </c:pt>
                <c:pt idx="201">
                  <c:v>1122684</c:v>
                </c:pt>
                <c:pt idx="202">
                  <c:v>1077098</c:v>
                </c:pt>
                <c:pt idx="203">
                  <c:v>1037159</c:v>
                </c:pt>
                <c:pt idx="204">
                  <c:v>1000978</c:v>
                </c:pt>
                <c:pt idx="205">
                  <c:v>969522</c:v>
                </c:pt>
                <c:pt idx="206">
                  <c:v>949223</c:v>
                </c:pt>
                <c:pt idx="207">
                  <c:v>933835</c:v>
                </c:pt>
                <c:pt idx="208">
                  <c:v>908882</c:v>
                </c:pt>
                <c:pt idx="209">
                  <c:v>885032</c:v>
                </c:pt>
                <c:pt idx="210">
                  <c:v>860372</c:v>
                </c:pt>
                <c:pt idx="211">
                  <c:v>839779</c:v>
                </c:pt>
                <c:pt idx="212">
                  <c:v>820588</c:v>
                </c:pt>
                <c:pt idx="213">
                  <c:v>810026</c:v>
                </c:pt>
                <c:pt idx="214">
                  <c:v>800602</c:v>
                </c:pt>
                <c:pt idx="215">
                  <c:v>781724</c:v>
                </c:pt>
                <c:pt idx="216">
                  <c:v>761295</c:v>
                </c:pt>
                <c:pt idx="217">
                  <c:v>740692</c:v>
                </c:pt>
                <c:pt idx="218">
                  <c:v>716298</c:v>
                </c:pt>
                <c:pt idx="219">
                  <c:v>689901</c:v>
                </c:pt>
                <c:pt idx="220">
                  <c:v>677368</c:v>
                </c:pt>
                <c:pt idx="221">
                  <c:v>666011</c:v>
                </c:pt>
                <c:pt idx="222">
                  <c:v>633651</c:v>
                </c:pt>
                <c:pt idx="223">
                  <c:v>605980</c:v>
                </c:pt>
                <c:pt idx="224">
                  <c:v>574266</c:v>
                </c:pt>
                <c:pt idx="225">
                  <c:v>548633</c:v>
                </c:pt>
                <c:pt idx="226">
                  <c:v>519056</c:v>
                </c:pt>
                <c:pt idx="227">
                  <c:v>511727</c:v>
                </c:pt>
                <c:pt idx="228">
                  <c:v>503949</c:v>
                </c:pt>
                <c:pt idx="229">
                  <c:v>479717</c:v>
                </c:pt>
                <c:pt idx="230">
                  <c:v>462257</c:v>
                </c:pt>
                <c:pt idx="231">
                  <c:v>432870</c:v>
                </c:pt>
                <c:pt idx="232">
                  <c:v>404236</c:v>
                </c:pt>
                <c:pt idx="233">
                  <c:v>375459</c:v>
                </c:pt>
                <c:pt idx="234">
                  <c:v>365440</c:v>
                </c:pt>
                <c:pt idx="235">
                  <c:v>355843</c:v>
                </c:pt>
                <c:pt idx="236">
                  <c:v>327221</c:v>
                </c:pt>
                <c:pt idx="237">
                  <c:v>303887</c:v>
                </c:pt>
                <c:pt idx="238">
                  <c:v>284441</c:v>
                </c:pt>
                <c:pt idx="239">
                  <c:v>266804</c:v>
                </c:pt>
                <c:pt idx="240">
                  <c:v>251214</c:v>
                </c:pt>
                <c:pt idx="241">
                  <c:v>246912</c:v>
                </c:pt>
                <c:pt idx="242">
                  <c:v>242705</c:v>
                </c:pt>
                <c:pt idx="243">
                  <c:v>229391</c:v>
                </c:pt>
                <c:pt idx="244">
                  <c:v>218997</c:v>
                </c:pt>
                <c:pt idx="245">
                  <c:v>210891</c:v>
                </c:pt>
                <c:pt idx="246">
                  <c:v>203433</c:v>
                </c:pt>
                <c:pt idx="247">
                  <c:v>197224</c:v>
                </c:pt>
                <c:pt idx="248">
                  <c:v>195726</c:v>
                </c:pt>
                <c:pt idx="249">
                  <c:v>194925</c:v>
                </c:pt>
                <c:pt idx="250">
                  <c:v>188573</c:v>
                </c:pt>
                <c:pt idx="251">
                  <c:v>181885</c:v>
                </c:pt>
                <c:pt idx="252">
                  <c:v>177654</c:v>
                </c:pt>
                <c:pt idx="253">
                  <c:v>174245</c:v>
                </c:pt>
                <c:pt idx="254">
                  <c:v>169725</c:v>
                </c:pt>
                <c:pt idx="255">
                  <c:v>169102</c:v>
                </c:pt>
                <c:pt idx="256">
                  <c:v>168597</c:v>
                </c:pt>
                <c:pt idx="257">
                  <c:v>163739</c:v>
                </c:pt>
                <c:pt idx="258">
                  <c:v>160118</c:v>
                </c:pt>
                <c:pt idx="259">
                  <c:v>156768</c:v>
                </c:pt>
                <c:pt idx="260">
                  <c:v>153743</c:v>
                </c:pt>
                <c:pt idx="261">
                  <c:v>150058</c:v>
                </c:pt>
                <c:pt idx="262">
                  <c:v>149426</c:v>
                </c:pt>
                <c:pt idx="263">
                  <c:v>148803</c:v>
                </c:pt>
                <c:pt idx="264">
                  <c:v>144593</c:v>
                </c:pt>
                <c:pt idx="265">
                  <c:v>141168</c:v>
                </c:pt>
                <c:pt idx="266">
                  <c:v>139716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7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Sheet1!$E$1:$JK$1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Sheet1!$E$2:$JK$2</c:f>
              <c:numCache>
                <c:formatCode>General</c:formatCode>
                <c:ptCount val="267"/>
                <c:pt idx="0">
                  <c:v>3488</c:v>
                </c:pt>
                <c:pt idx="1">
                  <c:v>1304</c:v>
                </c:pt>
                <c:pt idx="2">
                  <c:v>263</c:v>
                </c:pt>
                <c:pt idx="3">
                  <c:v>1270</c:v>
                </c:pt>
                <c:pt idx="4">
                  <c:v>920</c:v>
                </c:pt>
                <c:pt idx="5">
                  <c:v>3591</c:v>
                </c:pt>
                <c:pt idx="6">
                  <c:v>4500</c:v>
                </c:pt>
                <c:pt idx="7">
                  <c:v>5843</c:v>
                </c:pt>
                <c:pt idx="8">
                  <c:v>7964</c:v>
                </c:pt>
                <c:pt idx="9">
                  <c:v>9972</c:v>
                </c:pt>
                <c:pt idx="10">
                  <c:v>2020</c:v>
                </c:pt>
                <c:pt idx="11">
                  <c:v>1759</c:v>
                </c:pt>
                <c:pt idx="12">
                  <c:v>9814</c:v>
                </c:pt>
                <c:pt idx="13">
                  <c:v>13401</c:v>
                </c:pt>
                <c:pt idx="14">
                  <c:v>13497</c:v>
                </c:pt>
                <c:pt idx="15">
                  <c:v>15192</c:v>
                </c:pt>
                <c:pt idx="16">
                  <c:v>13968</c:v>
                </c:pt>
                <c:pt idx="17">
                  <c:v>3379</c:v>
                </c:pt>
                <c:pt idx="18">
                  <c:v>3244</c:v>
                </c:pt>
                <c:pt idx="19">
                  <c:v>14291</c:v>
                </c:pt>
                <c:pt idx="20">
                  <c:v>15269</c:v>
                </c:pt>
                <c:pt idx="21">
                  <c:v>16281</c:v>
                </c:pt>
                <c:pt idx="22">
                  <c:v>17335</c:v>
                </c:pt>
                <c:pt idx="23">
                  <c:v>15879</c:v>
                </c:pt>
                <c:pt idx="24">
                  <c:v>4168</c:v>
                </c:pt>
                <c:pt idx="25">
                  <c:v>3114</c:v>
                </c:pt>
                <c:pt idx="26">
                  <c:v>12590</c:v>
                </c:pt>
                <c:pt idx="27">
                  <c:v>14497</c:v>
                </c:pt>
                <c:pt idx="28">
                  <c:v>13535</c:v>
                </c:pt>
                <c:pt idx="29">
                  <c:v>13180</c:v>
                </c:pt>
                <c:pt idx="30">
                  <c:v>14064</c:v>
                </c:pt>
                <c:pt idx="31">
                  <c:v>1818</c:v>
                </c:pt>
                <c:pt idx="32">
                  <c:v>1887</c:v>
                </c:pt>
                <c:pt idx="33">
                  <c:v>11878</c:v>
                </c:pt>
                <c:pt idx="34">
                  <c:v>14335</c:v>
                </c:pt>
                <c:pt idx="35">
                  <c:v>15380</c:v>
                </c:pt>
                <c:pt idx="36">
                  <c:v>17831</c:v>
                </c:pt>
                <c:pt idx="37">
                  <c:v>16092</c:v>
                </c:pt>
                <c:pt idx="38">
                  <c:v>3188</c:v>
                </c:pt>
                <c:pt idx="39">
                  <c:v>3334</c:v>
                </c:pt>
                <c:pt idx="40">
                  <c:v>15438</c:v>
                </c:pt>
                <c:pt idx="41">
                  <c:v>16996</c:v>
                </c:pt>
                <c:pt idx="42">
                  <c:v>18695</c:v>
                </c:pt>
                <c:pt idx="43">
                  <c:v>22470</c:v>
                </c:pt>
                <c:pt idx="44">
                  <c:v>21430</c:v>
                </c:pt>
                <c:pt idx="45">
                  <c:v>4568</c:v>
                </c:pt>
                <c:pt idx="46">
                  <c:v>2366</c:v>
                </c:pt>
                <c:pt idx="47">
                  <c:v>15722</c:v>
                </c:pt>
                <c:pt idx="48">
                  <c:v>17756</c:v>
                </c:pt>
                <c:pt idx="49">
                  <c:v>17964</c:v>
                </c:pt>
                <c:pt idx="50">
                  <c:v>20330</c:v>
                </c:pt>
                <c:pt idx="51">
                  <c:v>19162</c:v>
                </c:pt>
                <c:pt idx="52">
                  <c:v>3156</c:v>
                </c:pt>
                <c:pt idx="53">
                  <c:v>2103</c:v>
                </c:pt>
                <c:pt idx="54">
                  <c:v>16110</c:v>
                </c:pt>
                <c:pt idx="55">
                  <c:v>19876</c:v>
                </c:pt>
                <c:pt idx="56">
                  <c:v>19870</c:v>
                </c:pt>
                <c:pt idx="57">
                  <c:v>23479</c:v>
                </c:pt>
                <c:pt idx="58">
                  <c:v>21474</c:v>
                </c:pt>
                <c:pt idx="59">
                  <c:v>3556</c:v>
                </c:pt>
                <c:pt idx="60">
                  <c:v>2887</c:v>
                </c:pt>
                <c:pt idx="61">
                  <c:v>22941</c:v>
                </c:pt>
                <c:pt idx="62">
                  <c:v>30720</c:v>
                </c:pt>
                <c:pt idx="63">
                  <c:v>35314</c:v>
                </c:pt>
                <c:pt idx="64">
                  <c:v>37841</c:v>
                </c:pt>
                <c:pt idx="65">
                  <c:v>34171</c:v>
                </c:pt>
                <c:pt idx="66">
                  <c:v>12968</c:v>
                </c:pt>
                <c:pt idx="67">
                  <c:v>12266</c:v>
                </c:pt>
                <c:pt idx="68">
                  <c:v>34488</c:v>
                </c:pt>
                <c:pt idx="69">
                  <c:v>42608</c:v>
                </c:pt>
                <c:pt idx="70">
                  <c:v>48146</c:v>
                </c:pt>
                <c:pt idx="71">
                  <c:v>53128</c:v>
                </c:pt>
                <c:pt idx="72">
                  <c:v>47201</c:v>
                </c:pt>
                <c:pt idx="73">
                  <c:v>18334</c:v>
                </c:pt>
                <c:pt idx="74">
                  <c:v>13221</c:v>
                </c:pt>
                <c:pt idx="75">
                  <c:v>37117</c:v>
                </c:pt>
                <c:pt idx="76">
                  <c:v>49333</c:v>
                </c:pt>
                <c:pt idx="77">
                  <c:v>47911</c:v>
                </c:pt>
                <c:pt idx="78">
                  <c:v>50320</c:v>
                </c:pt>
                <c:pt idx="79">
                  <c:v>48016</c:v>
                </c:pt>
                <c:pt idx="80">
                  <c:v>17119</c:v>
                </c:pt>
                <c:pt idx="81">
                  <c:v>8930</c:v>
                </c:pt>
                <c:pt idx="82">
                  <c:v>36974</c:v>
                </c:pt>
                <c:pt idx="83">
                  <c:v>39893</c:v>
                </c:pt>
                <c:pt idx="84">
                  <c:v>42522</c:v>
                </c:pt>
                <c:pt idx="85">
                  <c:v>44111</c:v>
                </c:pt>
                <c:pt idx="86">
                  <c:v>42232</c:v>
                </c:pt>
                <c:pt idx="87">
                  <c:v>13243</c:v>
                </c:pt>
                <c:pt idx="88">
                  <c:v>9654</c:v>
                </c:pt>
                <c:pt idx="89">
                  <c:v>39704</c:v>
                </c:pt>
                <c:pt idx="90">
                  <c:v>46792</c:v>
                </c:pt>
                <c:pt idx="91">
                  <c:v>50066</c:v>
                </c:pt>
                <c:pt idx="92">
                  <c:v>57549</c:v>
                </c:pt>
                <c:pt idx="93">
                  <c:v>19637</c:v>
                </c:pt>
                <c:pt idx="94">
                  <c:v>14494</c:v>
                </c:pt>
                <c:pt idx="95">
                  <c:v>11271</c:v>
                </c:pt>
                <c:pt idx="96">
                  <c:v>9526</c:v>
                </c:pt>
                <c:pt idx="97">
                  <c:v>45286</c:v>
                </c:pt>
                <c:pt idx="98">
                  <c:v>45505</c:v>
                </c:pt>
                <c:pt idx="99">
                  <c:v>69590</c:v>
                </c:pt>
                <c:pt idx="100">
                  <c:v>69603</c:v>
                </c:pt>
                <c:pt idx="101">
                  <c:v>30697</c:v>
                </c:pt>
                <c:pt idx="102">
                  <c:v>19747</c:v>
                </c:pt>
                <c:pt idx="103">
                  <c:v>63284</c:v>
                </c:pt>
                <c:pt idx="104">
                  <c:v>62160</c:v>
                </c:pt>
                <c:pt idx="105">
                  <c:v>66076</c:v>
                </c:pt>
                <c:pt idx="106">
                  <c:v>73391</c:v>
                </c:pt>
                <c:pt idx="107">
                  <c:v>70159</c:v>
                </c:pt>
                <c:pt idx="108">
                  <c:v>25647</c:v>
                </c:pt>
                <c:pt idx="109">
                  <c:v>17926</c:v>
                </c:pt>
                <c:pt idx="110">
                  <c:v>59355</c:v>
                </c:pt>
                <c:pt idx="111">
                  <c:v>58343</c:v>
                </c:pt>
                <c:pt idx="112">
                  <c:v>61952</c:v>
                </c:pt>
                <c:pt idx="113">
                  <c:v>71772</c:v>
                </c:pt>
                <c:pt idx="114">
                  <c:v>61709</c:v>
                </c:pt>
                <c:pt idx="115">
                  <c:v>23020</c:v>
                </c:pt>
                <c:pt idx="116">
                  <c:v>18630</c:v>
                </c:pt>
                <c:pt idx="117">
                  <c:v>56546</c:v>
                </c:pt>
                <c:pt idx="118">
                  <c:v>60199</c:v>
                </c:pt>
                <c:pt idx="119">
                  <c:v>71218</c:v>
                </c:pt>
                <c:pt idx="120">
                  <c:v>79741</c:v>
                </c:pt>
                <c:pt idx="121">
                  <c:v>70618</c:v>
                </c:pt>
                <c:pt idx="122">
                  <c:v>22598</c:v>
                </c:pt>
                <c:pt idx="123">
                  <c:v>21106</c:v>
                </c:pt>
                <c:pt idx="124">
                  <c:v>71124</c:v>
                </c:pt>
                <c:pt idx="125">
                  <c:v>73167</c:v>
                </c:pt>
                <c:pt idx="126">
                  <c:v>80486</c:v>
                </c:pt>
                <c:pt idx="127">
                  <c:v>89000</c:v>
                </c:pt>
                <c:pt idx="128">
                  <c:v>85342</c:v>
                </c:pt>
                <c:pt idx="129">
                  <c:v>30968</c:v>
                </c:pt>
                <c:pt idx="130">
                  <c:v>25343</c:v>
                </c:pt>
                <c:pt idx="131">
                  <c:v>78196</c:v>
                </c:pt>
                <c:pt idx="132">
                  <c:v>83005</c:v>
                </c:pt>
                <c:pt idx="133">
                  <c:v>87255</c:v>
                </c:pt>
                <c:pt idx="134">
                  <c:v>91598</c:v>
                </c:pt>
                <c:pt idx="135">
                  <c:v>86010</c:v>
                </c:pt>
                <c:pt idx="136">
                  <c:v>33950</c:v>
                </c:pt>
                <c:pt idx="137">
                  <c:v>26923</c:v>
                </c:pt>
                <c:pt idx="138">
                  <c:v>78265</c:v>
                </c:pt>
                <c:pt idx="139">
                  <c:v>83878</c:v>
                </c:pt>
                <c:pt idx="140">
                  <c:v>91279</c:v>
                </c:pt>
                <c:pt idx="141">
                  <c:v>100725</c:v>
                </c:pt>
                <c:pt idx="142">
                  <c:v>94979</c:v>
                </c:pt>
                <c:pt idx="143">
                  <c:v>43282</c:v>
                </c:pt>
                <c:pt idx="144">
                  <c:v>31293</c:v>
                </c:pt>
                <c:pt idx="145">
                  <c:v>79377</c:v>
                </c:pt>
                <c:pt idx="146">
                  <c:v>85768</c:v>
                </c:pt>
                <c:pt idx="147">
                  <c:v>103275</c:v>
                </c:pt>
                <c:pt idx="148">
                  <c:v>106480</c:v>
                </c:pt>
                <c:pt idx="149">
                  <c:v>106031</c:v>
                </c:pt>
                <c:pt idx="150">
                  <c:v>46062</c:v>
                </c:pt>
                <c:pt idx="151">
                  <c:v>36727</c:v>
                </c:pt>
                <c:pt idx="152">
                  <c:v>101334</c:v>
                </c:pt>
                <c:pt idx="153">
                  <c:v>105470</c:v>
                </c:pt>
                <c:pt idx="154">
                  <c:v>114267</c:v>
                </c:pt>
                <c:pt idx="155">
                  <c:v>115537</c:v>
                </c:pt>
                <c:pt idx="156">
                  <c:v>117110</c:v>
                </c:pt>
                <c:pt idx="157">
                  <c:v>52765</c:v>
                </c:pt>
                <c:pt idx="158">
                  <c:v>41911</c:v>
                </c:pt>
                <c:pt idx="159">
                  <c:v>116082</c:v>
                </c:pt>
                <c:pt idx="160">
                  <c:v>115780</c:v>
                </c:pt>
                <c:pt idx="161">
                  <c:v>119850</c:v>
                </c:pt>
                <c:pt idx="162">
                  <c:v>121728</c:v>
                </c:pt>
                <c:pt idx="163">
                  <c:v>118530</c:v>
                </c:pt>
                <c:pt idx="164">
                  <c:v>52589</c:v>
                </c:pt>
                <c:pt idx="165">
                  <c:v>42287</c:v>
                </c:pt>
                <c:pt idx="166">
                  <c:v>114859</c:v>
                </c:pt>
                <c:pt idx="167">
                  <c:v>114667</c:v>
                </c:pt>
                <c:pt idx="168">
                  <c:v>118280</c:v>
                </c:pt>
                <c:pt idx="169">
                  <c:v>120110</c:v>
                </c:pt>
                <c:pt idx="170">
                  <c:v>120669</c:v>
                </c:pt>
                <c:pt idx="171">
                  <c:v>50904</c:v>
                </c:pt>
                <c:pt idx="172">
                  <c:v>41070</c:v>
                </c:pt>
                <c:pt idx="173">
                  <c:v>109507</c:v>
                </c:pt>
                <c:pt idx="174">
                  <c:v>113454</c:v>
                </c:pt>
                <c:pt idx="175">
                  <c:v>114945</c:v>
                </c:pt>
                <c:pt idx="176">
                  <c:v>117910</c:v>
                </c:pt>
                <c:pt idx="177">
                  <c:v>115299</c:v>
                </c:pt>
                <c:pt idx="178">
                  <c:v>50539</c:v>
                </c:pt>
                <c:pt idx="179">
                  <c:v>40506</c:v>
                </c:pt>
                <c:pt idx="180">
                  <c:v>112220</c:v>
                </c:pt>
                <c:pt idx="181">
                  <c:v>114150</c:v>
                </c:pt>
                <c:pt idx="182">
                  <c:v>116971</c:v>
                </c:pt>
                <c:pt idx="183">
                  <c:v>112056</c:v>
                </c:pt>
                <c:pt idx="184">
                  <c:v>110674</c:v>
                </c:pt>
                <c:pt idx="185">
                  <c:v>38489</c:v>
                </c:pt>
                <c:pt idx="186">
                  <c:v>29276</c:v>
                </c:pt>
                <c:pt idx="187">
                  <c:v>32629</c:v>
                </c:pt>
                <c:pt idx="188">
                  <c:v>32916</c:v>
                </c:pt>
                <c:pt idx="189">
                  <c:v>103630</c:v>
                </c:pt>
                <c:pt idx="190">
                  <c:v>95443</c:v>
                </c:pt>
                <c:pt idx="191">
                  <c:v>95604</c:v>
                </c:pt>
                <c:pt idx="192">
                  <c:v>37858</c:v>
                </c:pt>
                <c:pt idx="193">
                  <c:v>31318</c:v>
                </c:pt>
                <c:pt idx="194">
                  <c:v>95186</c:v>
                </c:pt>
                <c:pt idx="195">
                  <c:v>94092</c:v>
                </c:pt>
                <c:pt idx="196">
                  <c:v>95699</c:v>
                </c:pt>
                <c:pt idx="197">
                  <c:v>92724</c:v>
                </c:pt>
                <c:pt idx="198">
                  <c:v>98004</c:v>
                </c:pt>
                <c:pt idx="199">
                  <c:v>39617</c:v>
                </c:pt>
                <c:pt idx="200">
                  <c:v>33833</c:v>
                </c:pt>
                <c:pt idx="201">
                  <c:v>88756</c:v>
                </c:pt>
                <c:pt idx="202">
                  <c:v>86368</c:v>
                </c:pt>
                <c:pt idx="203">
                  <c:v>83898</c:v>
                </c:pt>
                <c:pt idx="204">
                  <c:v>77767</c:v>
                </c:pt>
                <c:pt idx="205">
                  <c:v>74662</c:v>
                </c:pt>
                <c:pt idx="206">
                  <c:v>33678</c:v>
                </c:pt>
                <c:pt idx="207">
                  <c:v>27432</c:v>
                </c:pt>
                <c:pt idx="208">
                  <c:v>69291</c:v>
                </c:pt>
                <c:pt idx="209">
                  <c:v>65864</c:v>
                </c:pt>
                <c:pt idx="210">
                  <c:v>63289</c:v>
                </c:pt>
                <c:pt idx="211">
                  <c:v>59740</c:v>
                </c:pt>
                <c:pt idx="212">
                  <c:v>62352</c:v>
                </c:pt>
                <c:pt idx="213">
                  <c:v>26819</c:v>
                </c:pt>
                <c:pt idx="214">
                  <c:v>21478</c:v>
                </c:pt>
                <c:pt idx="215">
                  <c:v>53576</c:v>
                </c:pt>
                <c:pt idx="216">
                  <c:v>52359</c:v>
                </c:pt>
                <c:pt idx="217">
                  <c:v>49671</c:v>
                </c:pt>
                <c:pt idx="218">
                  <c:v>53270</c:v>
                </c:pt>
                <c:pt idx="219">
                  <c:v>56790</c:v>
                </c:pt>
                <c:pt idx="220">
                  <c:v>22240</c:v>
                </c:pt>
                <c:pt idx="221">
                  <c:v>18954</c:v>
                </c:pt>
                <c:pt idx="222">
                  <c:v>55324</c:v>
                </c:pt>
                <c:pt idx="223">
                  <c:v>49052</c:v>
                </c:pt>
                <c:pt idx="224">
                  <c:v>52130</c:v>
                </c:pt>
                <c:pt idx="225">
                  <c:v>45840</c:v>
                </c:pt>
                <c:pt idx="226">
                  <c:v>48655</c:v>
                </c:pt>
                <c:pt idx="227">
                  <c:v>12914</c:v>
                </c:pt>
                <c:pt idx="228">
                  <c:v>12282</c:v>
                </c:pt>
                <c:pt idx="229">
                  <c:v>41840</c:v>
                </c:pt>
                <c:pt idx="230">
                  <c:v>34573</c:v>
                </c:pt>
                <c:pt idx="231">
                  <c:v>45954</c:v>
                </c:pt>
                <c:pt idx="232">
                  <c:v>45376</c:v>
                </c:pt>
                <c:pt idx="233">
                  <c:v>48763</c:v>
                </c:pt>
                <c:pt idx="234">
                  <c:v>14504</c:v>
                </c:pt>
                <c:pt idx="235">
                  <c:v>13472</c:v>
                </c:pt>
                <c:pt idx="236">
                  <c:v>47119</c:v>
                </c:pt>
                <c:pt idx="237">
                  <c:v>40732</c:v>
                </c:pt>
                <c:pt idx="238">
                  <c:v>34914</c:v>
                </c:pt>
                <c:pt idx="239">
                  <c:v>32605</c:v>
                </c:pt>
                <c:pt idx="240">
                  <c:v>33898</c:v>
                </c:pt>
                <c:pt idx="241">
                  <c:v>8985</c:v>
                </c:pt>
                <c:pt idx="242">
                  <c:v>8266</c:v>
                </c:pt>
                <c:pt idx="243">
                  <c:v>28523</c:v>
                </c:pt>
                <c:pt idx="244">
                  <c:v>23837</c:v>
                </c:pt>
                <c:pt idx="245">
                  <c:v>18360</c:v>
                </c:pt>
                <c:pt idx="246">
                  <c:v>18998</c:v>
                </c:pt>
                <c:pt idx="247">
                  <c:v>22986</c:v>
                </c:pt>
                <c:pt idx="248">
                  <c:v>4911</c:v>
                </c:pt>
                <c:pt idx="249">
                  <c:v>4300</c:v>
                </c:pt>
                <c:pt idx="250">
                  <c:v>17043</c:v>
                </c:pt>
                <c:pt idx="251">
                  <c:v>13783</c:v>
                </c:pt>
                <c:pt idx="252">
                  <c:v>14073</c:v>
                </c:pt>
                <c:pt idx="253">
                  <c:v>14973</c:v>
                </c:pt>
                <c:pt idx="254">
                  <c:v>18047</c:v>
                </c:pt>
                <c:pt idx="255">
                  <c:v>3670</c:v>
                </c:pt>
                <c:pt idx="256">
                  <c:v>2268</c:v>
                </c:pt>
                <c:pt idx="257">
                  <c:v>14032</c:v>
                </c:pt>
                <c:pt idx="258">
                  <c:v>12783</c:v>
                </c:pt>
                <c:pt idx="259">
                  <c:v>12213</c:v>
                </c:pt>
                <c:pt idx="260">
                  <c:v>11720</c:v>
                </c:pt>
                <c:pt idx="261">
                  <c:v>14675</c:v>
                </c:pt>
                <c:pt idx="262">
                  <c:v>3450</c:v>
                </c:pt>
                <c:pt idx="263">
                  <c:v>2082</c:v>
                </c:pt>
                <c:pt idx="264">
                  <c:v>11225</c:v>
                </c:pt>
                <c:pt idx="265">
                  <c:v>10639</c:v>
                </c:pt>
                <c:pt idx="266">
                  <c:v>8157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7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dokončené očkování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Sheet1!$E$1:$JK$1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Sheet1!$E$2:$JK$2</c:f>
              <c:numCache>
                <c:formatCode>General</c:formatCode>
                <c:ptCount val="26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2</c:v>
                </c:pt>
                <c:pt idx="18">
                  <c:v>641</c:v>
                </c:pt>
                <c:pt idx="19">
                  <c:v>1819</c:v>
                </c:pt>
                <c:pt idx="20">
                  <c:v>2709</c:v>
                </c:pt>
                <c:pt idx="21">
                  <c:v>2642</c:v>
                </c:pt>
                <c:pt idx="22">
                  <c:v>1730</c:v>
                </c:pt>
                <c:pt idx="23">
                  <c:v>1042</c:v>
                </c:pt>
                <c:pt idx="24">
                  <c:v>869</c:v>
                </c:pt>
                <c:pt idx="25">
                  <c:v>869</c:v>
                </c:pt>
                <c:pt idx="26">
                  <c:v>2970</c:v>
                </c:pt>
                <c:pt idx="27">
                  <c:v>3966</c:v>
                </c:pt>
                <c:pt idx="28">
                  <c:v>4518</c:v>
                </c:pt>
                <c:pt idx="29">
                  <c:v>6112</c:v>
                </c:pt>
                <c:pt idx="30">
                  <c:v>7867</c:v>
                </c:pt>
                <c:pt idx="31">
                  <c:v>1087</c:v>
                </c:pt>
                <c:pt idx="32">
                  <c:v>1180</c:v>
                </c:pt>
                <c:pt idx="33">
                  <c:v>7916</c:v>
                </c:pt>
                <c:pt idx="34">
                  <c:v>10209</c:v>
                </c:pt>
                <c:pt idx="35">
                  <c:v>10975</c:v>
                </c:pt>
                <c:pt idx="36">
                  <c:v>12944</c:v>
                </c:pt>
                <c:pt idx="37">
                  <c:v>10643</c:v>
                </c:pt>
                <c:pt idx="38">
                  <c:v>2347</c:v>
                </c:pt>
                <c:pt idx="39">
                  <c:v>2486</c:v>
                </c:pt>
                <c:pt idx="40">
                  <c:v>11378</c:v>
                </c:pt>
                <c:pt idx="41">
                  <c:v>11917</c:v>
                </c:pt>
                <c:pt idx="42">
                  <c:v>13205</c:v>
                </c:pt>
                <c:pt idx="43">
                  <c:v>16169</c:v>
                </c:pt>
                <c:pt idx="44">
                  <c:v>14685</c:v>
                </c:pt>
                <c:pt idx="45">
                  <c:v>2979</c:v>
                </c:pt>
                <c:pt idx="46">
                  <c:v>1375</c:v>
                </c:pt>
                <c:pt idx="47">
                  <c:v>9331</c:v>
                </c:pt>
                <c:pt idx="48">
                  <c:v>9052</c:v>
                </c:pt>
                <c:pt idx="49">
                  <c:v>8287</c:v>
                </c:pt>
                <c:pt idx="50">
                  <c:v>8033</c:v>
                </c:pt>
                <c:pt idx="51">
                  <c:v>7320</c:v>
                </c:pt>
                <c:pt idx="52">
                  <c:v>1175</c:v>
                </c:pt>
                <c:pt idx="53">
                  <c:v>1014</c:v>
                </c:pt>
                <c:pt idx="54">
                  <c:v>6005</c:v>
                </c:pt>
                <c:pt idx="55">
                  <c:v>6960</c:v>
                </c:pt>
                <c:pt idx="56">
                  <c:v>6016</c:v>
                </c:pt>
                <c:pt idx="57">
                  <c:v>5529</c:v>
                </c:pt>
                <c:pt idx="58">
                  <c:v>5326</c:v>
                </c:pt>
                <c:pt idx="59">
                  <c:v>550</c:v>
                </c:pt>
                <c:pt idx="60">
                  <c:v>545</c:v>
                </c:pt>
                <c:pt idx="61">
                  <c:v>3421</c:v>
                </c:pt>
                <c:pt idx="62">
                  <c:v>3533</c:v>
                </c:pt>
                <c:pt idx="63">
                  <c:v>4487</c:v>
                </c:pt>
                <c:pt idx="64">
                  <c:v>4661</c:v>
                </c:pt>
                <c:pt idx="65">
                  <c:v>5395</c:v>
                </c:pt>
                <c:pt idx="66">
                  <c:v>846</c:v>
                </c:pt>
                <c:pt idx="67">
                  <c:v>833</c:v>
                </c:pt>
                <c:pt idx="68">
                  <c:v>4827</c:v>
                </c:pt>
                <c:pt idx="69">
                  <c:v>6359</c:v>
                </c:pt>
                <c:pt idx="70">
                  <c:v>6929</c:v>
                </c:pt>
                <c:pt idx="71">
                  <c:v>8349</c:v>
                </c:pt>
                <c:pt idx="72">
                  <c:v>8444</c:v>
                </c:pt>
                <c:pt idx="73">
                  <c:v>1288</c:v>
                </c:pt>
                <c:pt idx="74">
                  <c:v>1135</c:v>
                </c:pt>
                <c:pt idx="75">
                  <c:v>8764</c:v>
                </c:pt>
                <c:pt idx="76">
                  <c:v>10505</c:v>
                </c:pt>
                <c:pt idx="77">
                  <c:v>10478</c:v>
                </c:pt>
                <c:pt idx="78">
                  <c:v>12390</c:v>
                </c:pt>
                <c:pt idx="79">
                  <c:v>13584</c:v>
                </c:pt>
                <c:pt idx="80">
                  <c:v>2015</c:v>
                </c:pt>
                <c:pt idx="81">
                  <c:v>1543</c:v>
                </c:pt>
                <c:pt idx="82">
                  <c:v>12473</c:v>
                </c:pt>
                <c:pt idx="83">
                  <c:v>13324</c:v>
                </c:pt>
                <c:pt idx="84">
                  <c:v>15705</c:v>
                </c:pt>
                <c:pt idx="85">
                  <c:v>17824</c:v>
                </c:pt>
                <c:pt idx="86">
                  <c:v>17471</c:v>
                </c:pt>
                <c:pt idx="87">
                  <c:v>4830</c:v>
                </c:pt>
                <c:pt idx="88">
                  <c:v>4130</c:v>
                </c:pt>
                <c:pt idx="89">
                  <c:v>20661</c:v>
                </c:pt>
                <c:pt idx="90">
                  <c:v>22143</c:v>
                </c:pt>
                <c:pt idx="91">
                  <c:v>27029</c:v>
                </c:pt>
                <c:pt idx="92">
                  <c:v>31997</c:v>
                </c:pt>
                <c:pt idx="93">
                  <c:v>12776</c:v>
                </c:pt>
                <c:pt idx="94">
                  <c:v>10904</c:v>
                </c:pt>
                <c:pt idx="95">
                  <c:v>8796</c:v>
                </c:pt>
                <c:pt idx="96">
                  <c:v>7165</c:v>
                </c:pt>
                <c:pt idx="97">
                  <c:v>29210</c:v>
                </c:pt>
                <c:pt idx="98">
                  <c:v>22151</c:v>
                </c:pt>
                <c:pt idx="99">
                  <c:v>30983</c:v>
                </c:pt>
                <c:pt idx="100">
                  <c:v>30153</c:v>
                </c:pt>
                <c:pt idx="101">
                  <c:v>15271</c:v>
                </c:pt>
                <c:pt idx="102">
                  <c:v>10011</c:v>
                </c:pt>
                <c:pt idx="103">
                  <c:v>25083</c:v>
                </c:pt>
                <c:pt idx="104">
                  <c:v>25966</c:v>
                </c:pt>
                <c:pt idx="105">
                  <c:v>27327</c:v>
                </c:pt>
                <c:pt idx="106">
                  <c:v>25685</c:v>
                </c:pt>
                <c:pt idx="107">
                  <c:v>25594</c:v>
                </c:pt>
                <c:pt idx="108">
                  <c:v>9008</c:v>
                </c:pt>
                <c:pt idx="109">
                  <c:v>4973</c:v>
                </c:pt>
                <c:pt idx="110">
                  <c:v>15408</c:v>
                </c:pt>
                <c:pt idx="111">
                  <c:v>15838</c:v>
                </c:pt>
                <c:pt idx="112">
                  <c:v>14265</c:v>
                </c:pt>
                <c:pt idx="113">
                  <c:v>17356</c:v>
                </c:pt>
                <c:pt idx="114">
                  <c:v>12017</c:v>
                </c:pt>
                <c:pt idx="115">
                  <c:v>5227</c:v>
                </c:pt>
                <c:pt idx="116">
                  <c:v>3978</c:v>
                </c:pt>
                <c:pt idx="117">
                  <c:v>7534</c:v>
                </c:pt>
                <c:pt idx="118">
                  <c:v>12189</c:v>
                </c:pt>
                <c:pt idx="119">
                  <c:v>13959</c:v>
                </c:pt>
                <c:pt idx="120">
                  <c:v>15823</c:v>
                </c:pt>
                <c:pt idx="121">
                  <c:v>9910</c:v>
                </c:pt>
                <c:pt idx="122">
                  <c:v>3414</c:v>
                </c:pt>
                <c:pt idx="123">
                  <c:v>2248</c:v>
                </c:pt>
                <c:pt idx="124">
                  <c:v>5039</c:v>
                </c:pt>
                <c:pt idx="125">
                  <c:v>8290</c:v>
                </c:pt>
                <c:pt idx="126">
                  <c:v>9347</c:v>
                </c:pt>
                <c:pt idx="127">
                  <c:v>10626</c:v>
                </c:pt>
                <c:pt idx="128">
                  <c:v>10026</c:v>
                </c:pt>
                <c:pt idx="129">
                  <c:v>1721</c:v>
                </c:pt>
                <c:pt idx="130">
                  <c:v>1186</c:v>
                </c:pt>
                <c:pt idx="131">
                  <c:v>7161</c:v>
                </c:pt>
                <c:pt idx="132">
                  <c:v>8763</c:v>
                </c:pt>
                <c:pt idx="133">
                  <c:v>9030</c:v>
                </c:pt>
                <c:pt idx="134">
                  <c:v>9122</c:v>
                </c:pt>
                <c:pt idx="135">
                  <c:v>7720</c:v>
                </c:pt>
                <c:pt idx="136">
                  <c:v>2183</c:v>
                </c:pt>
                <c:pt idx="137">
                  <c:v>1192</c:v>
                </c:pt>
                <c:pt idx="138">
                  <c:v>6672</c:v>
                </c:pt>
                <c:pt idx="139">
                  <c:v>12980</c:v>
                </c:pt>
                <c:pt idx="140">
                  <c:v>15079</c:v>
                </c:pt>
                <c:pt idx="141">
                  <c:v>26955</c:v>
                </c:pt>
                <c:pt idx="142">
                  <c:v>27665</c:v>
                </c:pt>
                <c:pt idx="143">
                  <c:v>11128</c:v>
                </c:pt>
                <c:pt idx="144">
                  <c:v>8998</c:v>
                </c:pt>
                <c:pt idx="145">
                  <c:v>33587</c:v>
                </c:pt>
                <c:pt idx="146">
                  <c:v>35732</c:v>
                </c:pt>
                <c:pt idx="147">
                  <c:v>37468</c:v>
                </c:pt>
                <c:pt idx="148">
                  <c:v>47254</c:v>
                </c:pt>
                <c:pt idx="149">
                  <c:v>46474</c:v>
                </c:pt>
                <c:pt idx="150">
                  <c:v>17060</c:v>
                </c:pt>
                <c:pt idx="151">
                  <c:v>14398</c:v>
                </c:pt>
                <c:pt idx="152">
                  <c:v>47483</c:v>
                </c:pt>
                <c:pt idx="153">
                  <c:v>48747</c:v>
                </c:pt>
                <c:pt idx="154">
                  <c:v>53881</c:v>
                </c:pt>
                <c:pt idx="155">
                  <c:v>60131</c:v>
                </c:pt>
                <c:pt idx="156">
                  <c:v>57300</c:v>
                </c:pt>
                <c:pt idx="157">
                  <c:v>18761</c:v>
                </c:pt>
                <c:pt idx="158">
                  <c:v>15087</c:v>
                </c:pt>
                <c:pt idx="159">
                  <c:v>55553</c:v>
                </c:pt>
                <c:pt idx="160">
                  <c:v>54887</c:v>
                </c:pt>
                <c:pt idx="161">
                  <c:v>64316</c:v>
                </c:pt>
                <c:pt idx="162">
                  <c:v>70981</c:v>
                </c:pt>
                <c:pt idx="163">
                  <c:v>69592</c:v>
                </c:pt>
                <c:pt idx="164">
                  <c:v>20719</c:v>
                </c:pt>
                <c:pt idx="165">
                  <c:v>18346</c:v>
                </c:pt>
                <c:pt idx="166">
                  <c:v>74272</c:v>
                </c:pt>
                <c:pt idx="167">
                  <c:v>72225</c:v>
                </c:pt>
                <c:pt idx="168">
                  <c:v>78086</c:v>
                </c:pt>
                <c:pt idx="169">
                  <c:v>82934</c:v>
                </c:pt>
                <c:pt idx="170">
                  <c:v>80360</c:v>
                </c:pt>
                <c:pt idx="171">
                  <c:v>29206</c:v>
                </c:pt>
                <c:pt idx="172">
                  <c:v>23754</c:v>
                </c:pt>
                <c:pt idx="173">
                  <c:v>78449</c:v>
                </c:pt>
                <c:pt idx="174">
                  <c:v>82137</c:v>
                </c:pt>
                <c:pt idx="175">
                  <c:v>85105</c:v>
                </c:pt>
                <c:pt idx="176">
                  <c:v>89919</c:v>
                </c:pt>
                <c:pt idx="177">
                  <c:v>86001</c:v>
                </c:pt>
                <c:pt idx="178">
                  <c:v>34725</c:v>
                </c:pt>
                <c:pt idx="179">
                  <c:v>26578</c:v>
                </c:pt>
                <c:pt idx="180">
                  <c:v>85068</c:v>
                </c:pt>
                <c:pt idx="181">
                  <c:v>86367</c:v>
                </c:pt>
                <c:pt idx="182">
                  <c:v>90837</c:v>
                </c:pt>
                <c:pt idx="183">
                  <c:v>89901</c:v>
                </c:pt>
                <c:pt idx="184">
                  <c:v>85682</c:v>
                </c:pt>
                <c:pt idx="185">
                  <c:v>31441</c:v>
                </c:pt>
                <c:pt idx="186">
                  <c:v>21751</c:v>
                </c:pt>
                <c:pt idx="187">
                  <c:v>25303</c:v>
                </c:pt>
                <c:pt idx="188">
                  <c:v>27551</c:v>
                </c:pt>
                <c:pt idx="189">
                  <c:v>78848</c:v>
                </c:pt>
                <c:pt idx="190">
                  <c:v>70199</c:v>
                </c:pt>
                <c:pt idx="191">
                  <c:v>69140</c:v>
                </c:pt>
                <c:pt idx="192">
                  <c:v>28551</c:v>
                </c:pt>
                <c:pt idx="193">
                  <c:v>22837</c:v>
                </c:pt>
                <c:pt idx="194">
                  <c:v>68988</c:v>
                </c:pt>
                <c:pt idx="195">
                  <c:v>69765</c:v>
                </c:pt>
                <c:pt idx="196">
                  <c:v>71875</c:v>
                </c:pt>
                <c:pt idx="197">
                  <c:v>65891</c:v>
                </c:pt>
                <c:pt idx="198">
                  <c:v>72584</c:v>
                </c:pt>
                <c:pt idx="199">
                  <c:v>31365</c:v>
                </c:pt>
                <c:pt idx="200">
                  <c:v>25951</c:v>
                </c:pt>
                <c:pt idx="201">
                  <c:v>66915</c:v>
                </c:pt>
                <c:pt idx="202">
                  <c:v>66933</c:v>
                </c:pt>
                <c:pt idx="203">
                  <c:v>63334</c:v>
                </c:pt>
                <c:pt idx="204">
                  <c:v>58491</c:v>
                </c:pt>
                <c:pt idx="205">
                  <c:v>54601</c:v>
                </c:pt>
                <c:pt idx="206">
                  <c:v>27576</c:v>
                </c:pt>
                <c:pt idx="207">
                  <c:v>21980</c:v>
                </c:pt>
                <c:pt idx="208">
                  <c:v>48438</c:v>
                </c:pt>
                <c:pt idx="209">
                  <c:v>46496</c:v>
                </c:pt>
                <c:pt idx="210">
                  <c:v>45847</c:v>
                </c:pt>
                <c:pt idx="211">
                  <c:v>41816</c:v>
                </c:pt>
                <c:pt idx="212">
                  <c:v>42425</c:v>
                </c:pt>
                <c:pt idx="213">
                  <c:v>19464</c:v>
                </c:pt>
                <c:pt idx="214">
                  <c:v>16112</c:v>
                </c:pt>
                <c:pt idx="215">
                  <c:v>37449</c:v>
                </c:pt>
                <c:pt idx="216">
                  <c:v>38001</c:v>
                </c:pt>
                <c:pt idx="217">
                  <c:v>36625</c:v>
                </c:pt>
                <c:pt idx="218">
                  <c:v>40347</c:v>
                </c:pt>
                <c:pt idx="219">
                  <c:v>43131</c:v>
                </c:pt>
                <c:pt idx="220">
                  <c:v>18087</c:v>
                </c:pt>
                <c:pt idx="221">
                  <c:v>15698</c:v>
                </c:pt>
                <c:pt idx="222">
                  <c:v>44943</c:v>
                </c:pt>
                <c:pt idx="223">
                  <c:v>39458</c:v>
                </c:pt>
                <c:pt idx="224">
                  <c:v>43036</c:v>
                </c:pt>
                <c:pt idx="225">
                  <c:v>36978</c:v>
                </c:pt>
                <c:pt idx="226">
                  <c:v>40204</c:v>
                </c:pt>
                <c:pt idx="227">
                  <c:v>10646</c:v>
                </c:pt>
                <c:pt idx="228">
                  <c:v>10342</c:v>
                </c:pt>
                <c:pt idx="229">
                  <c:v>33982</c:v>
                </c:pt>
                <c:pt idx="230">
                  <c:v>26996</c:v>
                </c:pt>
                <c:pt idx="231">
                  <c:v>38745</c:v>
                </c:pt>
                <c:pt idx="232">
                  <c:v>38253</c:v>
                </c:pt>
                <c:pt idx="233">
                  <c:v>40084</c:v>
                </c:pt>
                <c:pt idx="234">
                  <c:v>12717</c:v>
                </c:pt>
                <c:pt idx="235">
                  <c:v>11934</c:v>
                </c:pt>
                <c:pt idx="236">
                  <c:v>39151</c:v>
                </c:pt>
                <c:pt idx="237">
                  <c:v>33164</c:v>
                </c:pt>
                <c:pt idx="238">
                  <c:v>28266</c:v>
                </c:pt>
                <c:pt idx="239">
                  <c:v>26025</c:v>
                </c:pt>
                <c:pt idx="240">
                  <c:v>25854</c:v>
                </c:pt>
                <c:pt idx="241">
                  <c:v>7005</c:v>
                </c:pt>
                <c:pt idx="242">
                  <c:v>6599</c:v>
                </c:pt>
                <c:pt idx="243">
                  <c:v>21762</c:v>
                </c:pt>
                <c:pt idx="244">
                  <c:v>17992</c:v>
                </c:pt>
                <c:pt idx="245">
                  <c:v>13894</c:v>
                </c:pt>
                <c:pt idx="246">
                  <c:v>14121</c:v>
                </c:pt>
                <c:pt idx="247">
                  <c:v>15562</c:v>
                </c:pt>
                <c:pt idx="248">
                  <c:v>3513</c:v>
                </c:pt>
                <c:pt idx="249">
                  <c:v>2817</c:v>
                </c:pt>
                <c:pt idx="250">
                  <c:v>12384</c:v>
                </c:pt>
                <c:pt idx="251">
                  <c:v>10961</c:v>
                </c:pt>
                <c:pt idx="252">
                  <c:v>9780</c:v>
                </c:pt>
                <c:pt idx="253">
                  <c:v>9969</c:v>
                </c:pt>
                <c:pt idx="254">
                  <c:v>12021</c:v>
                </c:pt>
                <c:pt idx="255">
                  <c:v>2457</c:v>
                </c:pt>
                <c:pt idx="256">
                  <c:v>1611</c:v>
                </c:pt>
                <c:pt idx="257">
                  <c:v>10179</c:v>
                </c:pt>
                <c:pt idx="258">
                  <c:v>8900</c:v>
                </c:pt>
                <c:pt idx="259">
                  <c:v>8416</c:v>
                </c:pt>
                <c:pt idx="260">
                  <c:v>8134</c:v>
                </c:pt>
                <c:pt idx="261">
                  <c:v>10003</c:v>
                </c:pt>
                <c:pt idx="262">
                  <c:v>2318</c:v>
                </c:pt>
                <c:pt idx="263">
                  <c:v>1550</c:v>
                </c:pt>
                <c:pt idx="264">
                  <c:v>8005</c:v>
                </c:pt>
                <c:pt idx="265">
                  <c:v>7361</c:v>
                </c:pt>
                <c:pt idx="266">
                  <c:v>5074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37-4611-B898-2191290F7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7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13385876312507E-2"/>
          <c:y val="2.1062642868505919E-2"/>
          <c:w val="0.86437848759276137"/>
          <c:h val="0.853831594409529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dokončené očkování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Sheet1!$E$2:$JK$2</c:f>
              <c:numCache>
                <c:formatCode>General</c:formatCode>
                <c:ptCount val="26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10</c:v>
                </c:pt>
                <c:pt idx="18">
                  <c:v>651</c:v>
                </c:pt>
                <c:pt idx="19">
                  <c:v>2470</c:v>
                </c:pt>
                <c:pt idx="20">
                  <c:v>5179</c:v>
                </c:pt>
                <c:pt idx="21">
                  <c:v>7821</c:v>
                </c:pt>
                <c:pt idx="22">
                  <c:v>9551</c:v>
                </c:pt>
                <c:pt idx="23">
                  <c:v>10593</c:v>
                </c:pt>
                <c:pt idx="24">
                  <c:v>11462</c:v>
                </c:pt>
                <c:pt idx="25">
                  <c:v>12331</c:v>
                </c:pt>
                <c:pt idx="26">
                  <c:v>15301</c:v>
                </c:pt>
                <c:pt idx="27">
                  <c:v>19267</c:v>
                </c:pt>
                <c:pt idx="28">
                  <c:v>23785</c:v>
                </c:pt>
                <c:pt idx="29">
                  <c:v>29897</c:v>
                </c:pt>
                <c:pt idx="30">
                  <c:v>37764</c:v>
                </c:pt>
                <c:pt idx="31">
                  <c:v>38851</c:v>
                </c:pt>
                <c:pt idx="32">
                  <c:v>40031</c:v>
                </c:pt>
                <c:pt idx="33">
                  <c:v>47947</c:v>
                </c:pt>
                <c:pt idx="34">
                  <c:v>58156</c:v>
                </c:pt>
                <c:pt idx="35">
                  <c:v>69131</c:v>
                </c:pt>
                <c:pt idx="36">
                  <c:v>82075</c:v>
                </c:pt>
                <c:pt idx="37">
                  <c:v>92718</c:v>
                </c:pt>
                <c:pt idx="38">
                  <c:v>95065</c:v>
                </c:pt>
                <c:pt idx="39">
                  <c:v>97551</c:v>
                </c:pt>
                <c:pt idx="40">
                  <c:v>108929</c:v>
                </c:pt>
                <c:pt idx="41">
                  <c:v>120846</c:v>
                </c:pt>
                <c:pt idx="42">
                  <c:v>134051</c:v>
                </c:pt>
                <c:pt idx="43">
                  <c:v>150220</c:v>
                </c:pt>
                <c:pt idx="44">
                  <c:v>164905</c:v>
                </c:pt>
                <c:pt idx="45">
                  <c:v>167884</c:v>
                </c:pt>
                <c:pt idx="46">
                  <c:v>169259</c:v>
                </c:pt>
                <c:pt idx="47" formatCode="#,##0">
                  <c:v>178590</c:v>
                </c:pt>
                <c:pt idx="48" formatCode="#,##0">
                  <c:v>187642</c:v>
                </c:pt>
                <c:pt idx="49" formatCode="#,##0">
                  <c:v>195929</c:v>
                </c:pt>
                <c:pt idx="50" formatCode="#,##0">
                  <c:v>203962</c:v>
                </c:pt>
                <c:pt idx="51" formatCode="#,##0">
                  <c:v>211282</c:v>
                </c:pt>
                <c:pt idx="52" formatCode="#,##0">
                  <c:v>212457</c:v>
                </c:pt>
                <c:pt idx="53" formatCode="#,##0">
                  <c:v>213471</c:v>
                </c:pt>
                <c:pt idx="54" formatCode="#,##0">
                  <c:v>219476</c:v>
                </c:pt>
                <c:pt idx="55" formatCode="#,##0">
                  <c:v>226436</c:v>
                </c:pt>
                <c:pt idx="56" formatCode="#,##0">
                  <c:v>232452</c:v>
                </c:pt>
                <c:pt idx="57" formatCode="#,##0">
                  <c:v>237981</c:v>
                </c:pt>
                <c:pt idx="58" formatCode="#,##0">
                  <c:v>243307</c:v>
                </c:pt>
                <c:pt idx="59" formatCode="#,##0">
                  <c:v>243857</c:v>
                </c:pt>
                <c:pt idx="60" formatCode="#,##0">
                  <c:v>244402</c:v>
                </c:pt>
                <c:pt idx="61" formatCode="#,##0">
                  <c:v>247823</c:v>
                </c:pt>
                <c:pt idx="62" formatCode="#,##0">
                  <c:v>251356</c:v>
                </c:pt>
                <c:pt idx="63" formatCode="#,##0">
                  <c:v>255843</c:v>
                </c:pt>
                <c:pt idx="64" formatCode="#,##0">
                  <c:v>260504</c:v>
                </c:pt>
                <c:pt idx="65" formatCode="#,##0">
                  <c:v>265899</c:v>
                </c:pt>
                <c:pt idx="66" formatCode="#,##0">
                  <c:v>266745</c:v>
                </c:pt>
                <c:pt idx="67" formatCode="#,##0">
                  <c:v>267578</c:v>
                </c:pt>
                <c:pt idx="68" formatCode="#,##0">
                  <c:v>272405</c:v>
                </c:pt>
                <c:pt idx="69" formatCode="#,##0">
                  <c:v>278764</c:v>
                </c:pt>
                <c:pt idx="70" formatCode="#,##0">
                  <c:v>285693</c:v>
                </c:pt>
                <c:pt idx="71" formatCode="#,##0">
                  <c:v>294042</c:v>
                </c:pt>
                <c:pt idx="72" formatCode="#,##0">
                  <c:v>302486</c:v>
                </c:pt>
                <c:pt idx="73" formatCode="#,##0">
                  <c:v>303774</c:v>
                </c:pt>
                <c:pt idx="74" formatCode="#,##0">
                  <c:v>304909</c:v>
                </c:pt>
                <c:pt idx="75" formatCode="#,##0">
                  <c:v>313673</c:v>
                </c:pt>
                <c:pt idx="76" formatCode="#,##0">
                  <c:v>324178</c:v>
                </c:pt>
                <c:pt idx="77" formatCode="#,##0">
                  <c:v>334656</c:v>
                </c:pt>
                <c:pt idx="78" formatCode="#,##0">
                  <c:v>347046</c:v>
                </c:pt>
                <c:pt idx="79" formatCode="#,##0">
                  <c:v>360630</c:v>
                </c:pt>
                <c:pt idx="80" formatCode="#,##0">
                  <c:v>362645</c:v>
                </c:pt>
                <c:pt idx="81" formatCode="#,##0">
                  <c:v>364188</c:v>
                </c:pt>
                <c:pt idx="82" formatCode="#,##0">
                  <c:v>376661</c:v>
                </c:pt>
                <c:pt idx="83" formatCode="#,##0">
                  <c:v>389985</c:v>
                </c:pt>
                <c:pt idx="84" formatCode="#,##0">
                  <c:v>405690</c:v>
                </c:pt>
                <c:pt idx="85" formatCode="#,##0">
                  <c:v>423514</c:v>
                </c:pt>
                <c:pt idx="86" formatCode="#,##0">
                  <c:v>440985</c:v>
                </c:pt>
                <c:pt idx="87" formatCode="#,##0">
                  <c:v>445815</c:v>
                </c:pt>
                <c:pt idx="88" formatCode="#,##0">
                  <c:v>449945</c:v>
                </c:pt>
                <c:pt idx="89" formatCode="#,##0">
                  <c:v>470606</c:v>
                </c:pt>
                <c:pt idx="90" formatCode="#,##0">
                  <c:v>492749</c:v>
                </c:pt>
                <c:pt idx="91" formatCode="#,##0">
                  <c:v>519778</c:v>
                </c:pt>
                <c:pt idx="92" formatCode="#,##0">
                  <c:v>551775</c:v>
                </c:pt>
                <c:pt idx="93" formatCode="#,##0">
                  <c:v>564551</c:v>
                </c:pt>
                <c:pt idx="94" formatCode="#,##0">
                  <c:v>575455</c:v>
                </c:pt>
                <c:pt idx="95" formatCode="#,##0">
                  <c:v>584251</c:v>
                </c:pt>
                <c:pt idx="96" formatCode="#,##0">
                  <c:v>591416</c:v>
                </c:pt>
                <c:pt idx="97" formatCode="#,##0">
                  <c:v>620626</c:v>
                </c:pt>
                <c:pt idx="98" formatCode="#,##0">
                  <c:v>642777</c:v>
                </c:pt>
                <c:pt idx="99" formatCode="#,##0">
                  <c:v>673760</c:v>
                </c:pt>
                <c:pt idx="100" formatCode="#,##0">
                  <c:v>703913</c:v>
                </c:pt>
                <c:pt idx="101" formatCode="#,##0">
                  <c:v>719184</c:v>
                </c:pt>
                <c:pt idx="102" formatCode="#,##0">
                  <c:v>729195</c:v>
                </c:pt>
                <c:pt idx="103" formatCode="#,##0">
                  <c:v>754278</c:v>
                </c:pt>
                <c:pt idx="104" formatCode="#,##0">
                  <c:v>780244</c:v>
                </c:pt>
                <c:pt idx="105" formatCode="#,##0">
                  <c:v>807571</c:v>
                </c:pt>
                <c:pt idx="106" formatCode="#,##0">
                  <c:v>833256</c:v>
                </c:pt>
                <c:pt idx="107" formatCode="#,##0">
                  <c:v>858850</c:v>
                </c:pt>
                <c:pt idx="108" formatCode="#,##0">
                  <c:v>867858</c:v>
                </c:pt>
                <c:pt idx="109" formatCode="#,##0">
                  <c:v>872831</c:v>
                </c:pt>
                <c:pt idx="110" formatCode="#,##0">
                  <c:v>888239</c:v>
                </c:pt>
                <c:pt idx="111" formatCode="#,##0">
                  <c:v>904077</c:v>
                </c:pt>
                <c:pt idx="112" formatCode="#,##0">
                  <c:v>918342</c:v>
                </c:pt>
                <c:pt idx="113" formatCode="#,##0">
                  <c:v>935698</c:v>
                </c:pt>
                <c:pt idx="114" formatCode="#,##0">
                  <c:v>947715</c:v>
                </c:pt>
                <c:pt idx="115" formatCode="#,##0">
                  <c:v>952942</c:v>
                </c:pt>
                <c:pt idx="116" formatCode="#,##0">
                  <c:v>956920</c:v>
                </c:pt>
                <c:pt idx="117" formatCode="#,##0">
                  <c:v>964454</c:v>
                </c:pt>
                <c:pt idx="118" formatCode="#,##0">
                  <c:v>976643</c:v>
                </c:pt>
                <c:pt idx="119" formatCode="#,##0">
                  <c:v>990602</c:v>
                </c:pt>
                <c:pt idx="120" formatCode="#,##0">
                  <c:v>1006425</c:v>
                </c:pt>
                <c:pt idx="121" formatCode="#,##0">
                  <c:v>1016335</c:v>
                </c:pt>
                <c:pt idx="122" formatCode="#,##0">
                  <c:v>1019749</c:v>
                </c:pt>
                <c:pt idx="123" formatCode="#,##0">
                  <c:v>1021997</c:v>
                </c:pt>
                <c:pt idx="124" formatCode="#,##0">
                  <c:v>1027036</c:v>
                </c:pt>
                <c:pt idx="125" formatCode="#,##0">
                  <c:v>1035326</c:v>
                </c:pt>
                <c:pt idx="126" formatCode="#,##0">
                  <c:v>1044673</c:v>
                </c:pt>
                <c:pt idx="127" formatCode="#,##0">
                  <c:v>1055299</c:v>
                </c:pt>
                <c:pt idx="128" formatCode="#,##0">
                  <c:v>1065325</c:v>
                </c:pt>
                <c:pt idx="129" formatCode="#,##0">
                  <c:v>1067046</c:v>
                </c:pt>
                <c:pt idx="130" formatCode="#,##0">
                  <c:v>1068232</c:v>
                </c:pt>
                <c:pt idx="131" formatCode="#,##0">
                  <c:v>1075393</c:v>
                </c:pt>
                <c:pt idx="132" formatCode="#,##0">
                  <c:v>1084156</c:v>
                </c:pt>
                <c:pt idx="133" formatCode="#,##0">
                  <c:v>1093186</c:v>
                </c:pt>
                <c:pt idx="134" formatCode="#,##0">
                  <c:v>1102308</c:v>
                </c:pt>
                <c:pt idx="135" formatCode="#,##0">
                  <c:v>1110028</c:v>
                </c:pt>
                <c:pt idx="136" formatCode="#,##0">
                  <c:v>1112211</c:v>
                </c:pt>
                <c:pt idx="137" formatCode="#,##0">
                  <c:v>1113403</c:v>
                </c:pt>
                <c:pt idx="138" formatCode="#,##0">
                  <c:v>1120075</c:v>
                </c:pt>
                <c:pt idx="139" formatCode="#,##0">
                  <c:v>1133055</c:v>
                </c:pt>
                <c:pt idx="140" formatCode="#,##0">
                  <c:v>1148134</c:v>
                </c:pt>
                <c:pt idx="141" formatCode="#,##0">
                  <c:v>1175089</c:v>
                </c:pt>
                <c:pt idx="142" formatCode="#,##0">
                  <c:v>1202754</c:v>
                </c:pt>
                <c:pt idx="143" formatCode="#,##0">
                  <c:v>1213882</c:v>
                </c:pt>
                <c:pt idx="144" formatCode="#,##0">
                  <c:v>1222880</c:v>
                </c:pt>
                <c:pt idx="145" formatCode="#,##0">
                  <c:v>1256467</c:v>
                </c:pt>
                <c:pt idx="146" formatCode="#,##0">
                  <c:v>1292199</c:v>
                </c:pt>
                <c:pt idx="147" formatCode="#,##0">
                  <c:v>1329667</c:v>
                </c:pt>
                <c:pt idx="148" formatCode="#,##0">
                  <c:v>1376921</c:v>
                </c:pt>
                <c:pt idx="149" formatCode="#,##0">
                  <c:v>1423395</c:v>
                </c:pt>
                <c:pt idx="150" formatCode="#,##0">
                  <c:v>1440455</c:v>
                </c:pt>
                <c:pt idx="151" formatCode="#,##0">
                  <c:v>1454853</c:v>
                </c:pt>
                <c:pt idx="152" formatCode="#,##0">
                  <c:v>1502336</c:v>
                </c:pt>
                <c:pt idx="153" formatCode="#,##0">
                  <c:v>1551083</c:v>
                </c:pt>
                <c:pt idx="154" formatCode="#,##0">
                  <c:v>1604964</c:v>
                </c:pt>
                <c:pt idx="155" formatCode="#,##0">
                  <c:v>1665095</c:v>
                </c:pt>
                <c:pt idx="156" formatCode="#,##0">
                  <c:v>1722395</c:v>
                </c:pt>
                <c:pt idx="157" formatCode="#,##0">
                  <c:v>1741156</c:v>
                </c:pt>
                <c:pt idx="158" formatCode="#,##0">
                  <c:v>1756243</c:v>
                </c:pt>
                <c:pt idx="159" formatCode="#,##0">
                  <c:v>1811796</c:v>
                </c:pt>
                <c:pt idx="160" formatCode="#,##0">
                  <c:v>1866683</c:v>
                </c:pt>
                <c:pt idx="161" formatCode="#,##0">
                  <c:v>1930999</c:v>
                </c:pt>
                <c:pt idx="162" formatCode="#,##0">
                  <c:v>2001980</c:v>
                </c:pt>
                <c:pt idx="163" formatCode="#,##0">
                  <c:v>2071572</c:v>
                </c:pt>
                <c:pt idx="164" formatCode="#,##0">
                  <c:v>2092291</c:v>
                </c:pt>
                <c:pt idx="165" formatCode="#,##0">
                  <c:v>2110637</c:v>
                </c:pt>
                <c:pt idx="166" formatCode="#,##0">
                  <c:v>2184909</c:v>
                </c:pt>
                <c:pt idx="167" formatCode="#,##0">
                  <c:v>2257134</c:v>
                </c:pt>
                <c:pt idx="168" formatCode="#,##0">
                  <c:v>2335220</c:v>
                </c:pt>
                <c:pt idx="169" formatCode="#,##0">
                  <c:v>2418154</c:v>
                </c:pt>
                <c:pt idx="170" formatCode="#,##0">
                  <c:v>2498514</c:v>
                </c:pt>
                <c:pt idx="171" formatCode="#,##0">
                  <c:v>2527720</c:v>
                </c:pt>
                <c:pt idx="172" formatCode="#,##0">
                  <c:v>2551474</c:v>
                </c:pt>
                <c:pt idx="173" formatCode="#,##0">
                  <c:v>2629923</c:v>
                </c:pt>
                <c:pt idx="174" formatCode="#,##0">
                  <c:v>2712060</c:v>
                </c:pt>
                <c:pt idx="175" formatCode="#,##0">
                  <c:v>2797165</c:v>
                </c:pt>
                <c:pt idx="176" formatCode="#,##0">
                  <c:v>2887084</c:v>
                </c:pt>
                <c:pt idx="177" formatCode="#,##0">
                  <c:v>2973085</c:v>
                </c:pt>
                <c:pt idx="178" formatCode="#,##0">
                  <c:v>3007810</c:v>
                </c:pt>
                <c:pt idx="179" formatCode="#,##0">
                  <c:v>3034388</c:v>
                </c:pt>
                <c:pt idx="180" formatCode="#,##0">
                  <c:v>3119456</c:v>
                </c:pt>
                <c:pt idx="181" formatCode="#,##0">
                  <c:v>3205823</c:v>
                </c:pt>
                <c:pt idx="182" formatCode="#,##0">
                  <c:v>3296660</c:v>
                </c:pt>
                <c:pt idx="183" formatCode="#,##0">
                  <c:v>3386561</c:v>
                </c:pt>
                <c:pt idx="184" formatCode="#,##0">
                  <c:v>3472243</c:v>
                </c:pt>
                <c:pt idx="185" formatCode="#,##0">
                  <c:v>3503684</c:v>
                </c:pt>
                <c:pt idx="186" formatCode="#,##0">
                  <c:v>3525435</c:v>
                </c:pt>
                <c:pt idx="187" formatCode="#,##0">
                  <c:v>3550738</c:v>
                </c:pt>
                <c:pt idx="188" formatCode="#,##0">
                  <c:v>3578289</c:v>
                </c:pt>
                <c:pt idx="189" formatCode="#,##0">
                  <c:v>3657137</c:v>
                </c:pt>
                <c:pt idx="190" formatCode="#,##0">
                  <c:v>3727336</c:v>
                </c:pt>
                <c:pt idx="191" formatCode="#,##0">
                  <c:v>3796476</c:v>
                </c:pt>
                <c:pt idx="192" formatCode="#,##0">
                  <c:v>3825027</c:v>
                </c:pt>
                <c:pt idx="193" formatCode="#,##0">
                  <c:v>3847864</c:v>
                </c:pt>
                <c:pt idx="194" formatCode="#,##0">
                  <c:v>3916852</c:v>
                </c:pt>
                <c:pt idx="195" formatCode="#,##0">
                  <c:v>3986617</c:v>
                </c:pt>
                <c:pt idx="196" formatCode="#,##0">
                  <c:v>4058492</c:v>
                </c:pt>
                <c:pt idx="197" formatCode="#,##0">
                  <c:v>4124383</c:v>
                </c:pt>
                <c:pt idx="198" formatCode="#,##0">
                  <c:v>4196967</c:v>
                </c:pt>
                <c:pt idx="199" formatCode="#,##0">
                  <c:v>4228332</c:v>
                </c:pt>
                <c:pt idx="200" formatCode="#,##0">
                  <c:v>4254283</c:v>
                </c:pt>
                <c:pt idx="201" formatCode="#,##0">
                  <c:v>4321198</c:v>
                </c:pt>
                <c:pt idx="202" formatCode="#,##0">
                  <c:v>4388131</c:v>
                </c:pt>
                <c:pt idx="203" formatCode="#,##0">
                  <c:v>4451465</c:v>
                </c:pt>
                <c:pt idx="204" formatCode="#,##0">
                  <c:v>4509956</c:v>
                </c:pt>
                <c:pt idx="205" formatCode="#,##0">
                  <c:v>4564557</c:v>
                </c:pt>
                <c:pt idx="206" formatCode="#,##0">
                  <c:v>4592133</c:v>
                </c:pt>
                <c:pt idx="207" formatCode="#,##0">
                  <c:v>4614113</c:v>
                </c:pt>
                <c:pt idx="208" formatCode="#,##0">
                  <c:v>4662551</c:v>
                </c:pt>
                <c:pt idx="209" formatCode="#,##0">
                  <c:v>4709047</c:v>
                </c:pt>
                <c:pt idx="210" formatCode="#,##0">
                  <c:v>4754894</c:v>
                </c:pt>
                <c:pt idx="211" formatCode="#,##0">
                  <c:v>4796710</c:v>
                </c:pt>
                <c:pt idx="212" formatCode="#,##0">
                  <c:v>4839135</c:v>
                </c:pt>
                <c:pt idx="213" formatCode="#,##0">
                  <c:v>4858599</c:v>
                </c:pt>
                <c:pt idx="214" formatCode="#,##0">
                  <c:v>4874711</c:v>
                </c:pt>
                <c:pt idx="215" formatCode="#,##0">
                  <c:v>4912160</c:v>
                </c:pt>
                <c:pt idx="216" formatCode="#,##0">
                  <c:v>4950161</c:v>
                </c:pt>
                <c:pt idx="217" formatCode="#,##0">
                  <c:v>4986786</c:v>
                </c:pt>
                <c:pt idx="218" formatCode="#,##0">
                  <c:v>5027133</c:v>
                </c:pt>
                <c:pt idx="219" formatCode="#,##0">
                  <c:v>5070264</c:v>
                </c:pt>
                <c:pt idx="220" formatCode="#,##0">
                  <c:v>5088351</c:v>
                </c:pt>
                <c:pt idx="221" formatCode="#,##0">
                  <c:v>5104049</c:v>
                </c:pt>
                <c:pt idx="222" formatCode="#,##0">
                  <c:v>5148992</c:v>
                </c:pt>
                <c:pt idx="223" formatCode="#,##0">
                  <c:v>5188450</c:v>
                </c:pt>
                <c:pt idx="224" formatCode="#,##0">
                  <c:v>5231486</c:v>
                </c:pt>
                <c:pt idx="225" formatCode="#,##0">
                  <c:v>5268464</c:v>
                </c:pt>
                <c:pt idx="226" formatCode="#,##0">
                  <c:v>5308668</c:v>
                </c:pt>
                <c:pt idx="227" formatCode="#,##0">
                  <c:v>5319314</c:v>
                </c:pt>
                <c:pt idx="228" formatCode="#,##0">
                  <c:v>5329656</c:v>
                </c:pt>
                <c:pt idx="229" formatCode="#,##0">
                  <c:v>5363638</c:v>
                </c:pt>
                <c:pt idx="230" formatCode="#,##0">
                  <c:v>5390634</c:v>
                </c:pt>
                <c:pt idx="231" formatCode="#,##0">
                  <c:v>5429379</c:v>
                </c:pt>
                <c:pt idx="232" formatCode="#,##0">
                  <c:v>5467632</c:v>
                </c:pt>
                <c:pt idx="233" formatCode="#,##0">
                  <c:v>5507716</c:v>
                </c:pt>
                <c:pt idx="234" formatCode="#,##0">
                  <c:v>5520433</c:v>
                </c:pt>
                <c:pt idx="235" formatCode="#,##0">
                  <c:v>5532367</c:v>
                </c:pt>
                <c:pt idx="236" formatCode="#,##0">
                  <c:v>5571518</c:v>
                </c:pt>
                <c:pt idx="237" formatCode="#,##0">
                  <c:v>5604682</c:v>
                </c:pt>
                <c:pt idx="238" formatCode="#,##0">
                  <c:v>5632948</c:v>
                </c:pt>
                <c:pt idx="239" formatCode="#,##0">
                  <c:v>5658973</c:v>
                </c:pt>
                <c:pt idx="240" formatCode="#,##0">
                  <c:v>5684827</c:v>
                </c:pt>
                <c:pt idx="241" formatCode="#,##0">
                  <c:v>5691832</c:v>
                </c:pt>
                <c:pt idx="242" formatCode="#,##0">
                  <c:v>5698431</c:v>
                </c:pt>
                <c:pt idx="243" formatCode="#,##0">
                  <c:v>5720193</c:v>
                </c:pt>
                <c:pt idx="244" formatCode="#,##0">
                  <c:v>5738185</c:v>
                </c:pt>
                <c:pt idx="245" formatCode="#,##0">
                  <c:v>5752079</c:v>
                </c:pt>
                <c:pt idx="246" formatCode="#,##0">
                  <c:v>5766200</c:v>
                </c:pt>
                <c:pt idx="247" formatCode="#,##0">
                  <c:v>5781762</c:v>
                </c:pt>
                <c:pt idx="248" formatCode="#,##0">
                  <c:v>5785275</c:v>
                </c:pt>
                <c:pt idx="249" formatCode="#,##0">
                  <c:v>5788092</c:v>
                </c:pt>
                <c:pt idx="250" formatCode="#,##0">
                  <c:v>5800476</c:v>
                </c:pt>
                <c:pt idx="251" formatCode="#,##0">
                  <c:v>5811437</c:v>
                </c:pt>
                <c:pt idx="252" formatCode="#,##0">
                  <c:v>5821217</c:v>
                </c:pt>
                <c:pt idx="253" formatCode="#,##0">
                  <c:v>5831186</c:v>
                </c:pt>
                <c:pt idx="254" formatCode="#,##0">
                  <c:v>5843207</c:v>
                </c:pt>
                <c:pt idx="255" formatCode="#,##0">
                  <c:v>5845664</c:v>
                </c:pt>
                <c:pt idx="256" formatCode="#,##0">
                  <c:v>5847275</c:v>
                </c:pt>
                <c:pt idx="257" formatCode="#,##0">
                  <c:v>5857454</c:v>
                </c:pt>
                <c:pt idx="258" formatCode="#,##0">
                  <c:v>5866354</c:v>
                </c:pt>
                <c:pt idx="259" formatCode="#,##0">
                  <c:v>5874770</c:v>
                </c:pt>
                <c:pt idx="260" formatCode="#,##0">
                  <c:v>5882904</c:v>
                </c:pt>
                <c:pt idx="261" formatCode="#,##0">
                  <c:v>5892907</c:v>
                </c:pt>
                <c:pt idx="262" formatCode="#,##0">
                  <c:v>5895225</c:v>
                </c:pt>
                <c:pt idx="263" formatCode="#,##0">
                  <c:v>5896775</c:v>
                </c:pt>
                <c:pt idx="264" formatCode="#,##0">
                  <c:v>5904780</c:v>
                </c:pt>
                <c:pt idx="265" formatCode="#,##0">
                  <c:v>5912141</c:v>
                </c:pt>
                <c:pt idx="266" formatCode="#,##0">
                  <c:v>5917215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3-43C0-B046-DC96016FC49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první dávka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Sheet1!$E$3:$JK$3</c:f>
              <c:numCache>
                <c:formatCode>#,##0</c:formatCode>
                <c:ptCount val="267"/>
                <c:pt idx="0">
                  <c:v>10515</c:v>
                </c:pt>
                <c:pt idx="1">
                  <c:v>11819</c:v>
                </c:pt>
                <c:pt idx="2">
                  <c:v>12082</c:v>
                </c:pt>
                <c:pt idx="3">
                  <c:v>13352</c:v>
                </c:pt>
                <c:pt idx="4">
                  <c:v>14272</c:v>
                </c:pt>
                <c:pt idx="5">
                  <c:v>17863</c:v>
                </c:pt>
                <c:pt idx="6">
                  <c:v>22363</c:v>
                </c:pt>
                <c:pt idx="7">
                  <c:v>28206</c:v>
                </c:pt>
                <c:pt idx="8">
                  <c:v>36170</c:v>
                </c:pt>
                <c:pt idx="9">
                  <c:v>46142</c:v>
                </c:pt>
                <c:pt idx="10">
                  <c:v>48162</c:v>
                </c:pt>
                <c:pt idx="11">
                  <c:v>49919</c:v>
                </c:pt>
                <c:pt idx="12">
                  <c:v>59731</c:v>
                </c:pt>
                <c:pt idx="13">
                  <c:v>73130</c:v>
                </c:pt>
                <c:pt idx="14">
                  <c:v>86627</c:v>
                </c:pt>
                <c:pt idx="15">
                  <c:v>101817</c:v>
                </c:pt>
                <c:pt idx="16">
                  <c:v>115785</c:v>
                </c:pt>
                <c:pt idx="17">
                  <c:v>119162</c:v>
                </c:pt>
                <c:pt idx="18">
                  <c:v>121765</c:v>
                </c:pt>
                <c:pt idx="19">
                  <c:v>134237</c:v>
                </c:pt>
                <c:pt idx="20">
                  <c:v>146797</c:v>
                </c:pt>
                <c:pt idx="21">
                  <c:v>160436</c:v>
                </c:pt>
                <c:pt idx="22">
                  <c:v>176041</c:v>
                </c:pt>
                <c:pt idx="23">
                  <c:v>190878</c:v>
                </c:pt>
                <c:pt idx="24">
                  <c:v>194177</c:v>
                </c:pt>
                <c:pt idx="25">
                  <c:v>196422</c:v>
                </c:pt>
                <c:pt idx="26">
                  <c:v>206042</c:v>
                </c:pt>
                <c:pt idx="27">
                  <c:v>216573</c:v>
                </c:pt>
                <c:pt idx="28">
                  <c:v>225590</c:v>
                </c:pt>
                <c:pt idx="29">
                  <c:v>232658</c:v>
                </c:pt>
                <c:pt idx="30">
                  <c:v>238855</c:v>
                </c:pt>
                <c:pt idx="31">
                  <c:v>239586</c:v>
                </c:pt>
                <c:pt idx="32">
                  <c:v>240293</c:v>
                </c:pt>
                <c:pt idx="33">
                  <c:v>244255</c:v>
                </c:pt>
                <c:pt idx="34">
                  <c:v>248381</c:v>
                </c:pt>
                <c:pt idx="35">
                  <c:v>252786</c:v>
                </c:pt>
                <c:pt idx="36">
                  <c:v>257673</c:v>
                </c:pt>
                <c:pt idx="37">
                  <c:v>263122</c:v>
                </c:pt>
                <c:pt idx="38">
                  <c:v>263963</c:v>
                </c:pt>
                <c:pt idx="39">
                  <c:v>264811</c:v>
                </c:pt>
                <c:pt idx="40">
                  <c:v>268871</c:v>
                </c:pt>
                <c:pt idx="41">
                  <c:v>273950</c:v>
                </c:pt>
                <c:pt idx="42">
                  <c:v>279440</c:v>
                </c:pt>
                <c:pt idx="43">
                  <c:v>285741</c:v>
                </c:pt>
                <c:pt idx="44">
                  <c:v>292486</c:v>
                </c:pt>
                <c:pt idx="45">
                  <c:v>294075</c:v>
                </c:pt>
                <c:pt idx="46">
                  <c:v>295066</c:v>
                </c:pt>
                <c:pt idx="47">
                  <c:v>301457</c:v>
                </c:pt>
                <c:pt idx="48">
                  <c:v>310161</c:v>
                </c:pt>
                <c:pt idx="49">
                  <c:v>319838</c:v>
                </c:pt>
                <c:pt idx="50">
                  <c:v>332135</c:v>
                </c:pt>
                <c:pt idx="51">
                  <c:v>343977</c:v>
                </c:pt>
                <c:pt idx="52">
                  <c:v>345958</c:v>
                </c:pt>
                <c:pt idx="53">
                  <c:v>347047</c:v>
                </c:pt>
                <c:pt idx="54">
                  <c:v>357152</c:v>
                </c:pt>
                <c:pt idx="55">
                  <c:v>370068</c:v>
                </c:pt>
                <c:pt idx="56">
                  <c:v>383922</c:v>
                </c:pt>
                <c:pt idx="57">
                  <c:v>401872</c:v>
                </c:pt>
                <c:pt idx="58">
                  <c:v>418020</c:v>
                </c:pt>
                <c:pt idx="59">
                  <c:v>421026</c:v>
                </c:pt>
                <c:pt idx="60">
                  <c:v>423368</c:v>
                </c:pt>
                <c:pt idx="61">
                  <c:v>442888</c:v>
                </c:pt>
                <c:pt idx="62">
                  <c:v>470075</c:v>
                </c:pt>
                <c:pt idx="63">
                  <c:v>500902</c:v>
                </c:pt>
                <c:pt idx="64">
                  <c:v>534082</c:v>
                </c:pt>
                <c:pt idx="65">
                  <c:v>562858</c:v>
                </c:pt>
                <c:pt idx="66">
                  <c:v>574980</c:v>
                </c:pt>
                <c:pt idx="67">
                  <c:v>586413</c:v>
                </c:pt>
                <c:pt idx="68">
                  <c:v>616074</c:v>
                </c:pt>
                <c:pt idx="69">
                  <c:v>652323</c:v>
                </c:pt>
                <c:pt idx="70">
                  <c:v>693540</c:v>
                </c:pt>
                <c:pt idx="71">
                  <c:v>738319</c:v>
                </c:pt>
                <c:pt idx="72">
                  <c:v>777076</c:v>
                </c:pt>
                <c:pt idx="73">
                  <c:v>794122</c:v>
                </c:pt>
                <c:pt idx="74">
                  <c:v>806208</c:v>
                </c:pt>
                <c:pt idx="75">
                  <c:v>834561</c:v>
                </c:pt>
                <c:pt idx="76">
                  <c:v>873389</c:v>
                </c:pt>
                <c:pt idx="77">
                  <c:v>910822</c:v>
                </c:pt>
                <c:pt idx="78">
                  <c:v>948752</c:v>
                </c:pt>
                <c:pt idx="79">
                  <c:v>983184</c:v>
                </c:pt>
                <c:pt idx="80">
                  <c:v>998288</c:v>
                </c:pt>
                <c:pt idx="81">
                  <c:v>1005675</c:v>
                </c:pt>
                <c:pt idx="82">
                  <c:v>1030176</c:v>
                </c:pt>
                <c:pt idx="83">
                  <c:v>1056745</c:v>
                </c:pt>
                <c:pt idx="84">
                  <c:v>1083562</c:v>
                </c:pt>
                <c:pt idx="85">
                  <c:v>1109849</c:v>
                </c:pt>
                <c:pt idx="86">
                  <c:v>1134610</c:v>
                </c:pt>
                <c:pt idx="87">
                  <c:v>1143023</c:v>
                </c:pt>
                <c:pt idx="88">
                  <c:v>1148547</c:v>
                </c:pt>
                <c:pt idx="89">
                  <c:v>1167590</c:v>
                </c:pt>
                <c:pt idx="90">
                  <c:v>1192239</c:v>
                </c:pt>
                <c:pt idx="91">
                  <c:v>1215276</c:v>
                </c:pt>
                <c:pt idx="92">
                  <c:v>1240828</c:v>
                </c:pt>
                <c:pt idx="93">
                  <c:v>1247689</c:v>
                </c:pt>
                <c:pt idx="94">
                  <c:v>1251279</c:v>
                </c:pt>
                <c:pt idx="95">
                  <c:v>1253754</c:v>
                </c:pt>
                <c:pt idx="96">
                  <c:v>1256115</c:v>
                </c:pt>
                <c:pt idx="97">
                  <c:v>1272191</c:v>
                </c:pt>
                <c:pt idx="98">
                  <c:v>1295545</c:v>
                </c:pt>
                <c:pt idx="99">
                  <c:v>1334152</c:v>
                </c:pt>
                <c:pt idx="100">
                  <c:v>1373602</c:v>
                </c:pt>
                <c:pt idx="101">
                  <c:v>1389028</c:v>
                </c:pt>
                <c:pt idx="102">
                  <c:v>1398764</c:v>
                </c:pt>
                <c:pt idx="103">
                  <c:v>1436965</c:v>
                </c:pt>
                <c:pt idx="104">
                  <c:v>1473159</c:v>
                </c:pt>
                <c:pt idx="105">
                  <c:v>1511908</c:v>
                </c:pt>
                <c:pt idx="106">
                  <c:v>1559614</c:v>
                </c:pt>
                <c:pt idx="107">
                  <c:v>1604179</c:v>
                </c:pt>
                <c:pt idx="108">
                  <c:v>1620818</c:v>
                </c:pt>
                <c:pt idx="109">
                  <c:v>1633771</c:v>
                </c:pt>
                <c:pt idx="110">
                  <c:v>1677718</c:v>
                </c:pt>
                <c:pt idx="111">
                  <c:v>1720223</c:v>
                </c:pt>
                <c:pt idx="112">
                  <c:v>1767910</c:v>
                </c:pt>
                <c:pt idx="113">
                  <c:v>1822326</c:v>
                </c:pt>
                <c:pt idx="114">
                  <c:v>1872018</c:v>
                </c:pt>
                <c:pt idx="115">
                  <c:v>1889811</c:v>
                </c:pt>
                <c:pt idx="116">
                  <c:v>1904463</c:v>
                </c:pt>
                <c:pt idx="117">
                  <c:v>1953475</c:v>
                </c:pt>
                <c:pt idx="118">
                  <c:v>2001485</c:v>
                </c:pt>
                <c:pt idx="119">
                  <c:v>2058744</c:v>
                </c:pt>
                <c:pt idx="120">
                  <c:v>2122662</c:v>
                </c:pt>
                <c:pt idx="121">
                  <c:v>2183370</c:v>
                </c:pt>
                <c:pt idx="122">
                  <c:v>2202554</c:v>
                </c:pt>
                <c:pt idx="123">
                  <c:v>2221412</c:v>
                </c:pt>
                <c:pt idx="124">
                  <c:v>2287497</c:v>
                </c:pt>
                <c:pt idx="125">
                  <c:v>2352374</c:v>
                </c:pt>
                <c:pt idx="126">
                  <c:v>2423513</c:v>
                </c:pt>
                <c:pt idx="127">
                  <c:v>2501887</c:v>
                </c:pt>
                <c:pt idx="128">
                  <c:v>2577203</c:v>
                </c:pt>
                <c:pt idx="129">
                  <c:v>2606450</c:v>
                </c:pt>
                <c:pt idx="130">
                  <c:v>2630607</c:v>
                </c:pt>
                <c:pt idx="131">
                  <c:v>2701642</c:v>
                </c:pt>
                <c:pt idx="132">
                  <c:v>2775884</c:v>
                </c:pt>
                <c:pt idx="133">
                  <c:v>2854109</c:v>
                </c:pt>
                <c:pt idx="134">
                  <c:v>2936585</c:v>
                </c:pt>
                <c:pt idx="135">
                  <c:v>3014875</c:v>
                </c:pt>
                <c:pt idx="136">
                  <c:v>3046642</c:v>
                </c:pt>
                <c:pt idx="137">
                  <c:v>3072373</c:v>
                </c:pt>
                <c:pt idx="138">
                  <c:v>3143966</c:v>
                </c:pt>
                <c:pt idx="139">
                  <c:v>3214864</c:v>
                </c:pt>
                <c:pt idx="140">
                  <c:v>3291064</c:v>
                </c:pt>
                <c:pt idx="141">
                  <c:v>3364834</c:v>
                </c:pt>
                <c:pt idx="142">
                  <c:v>3432148</c:v>
                </c:pt>
                <c:pt idx="143">
                  <c:v>3464302</c:v>
                </c:pt>
                <c:pt idx="144">
                  <c:v>3486597</c:v>
                </c:pt>
                <c:pt idx="145">
                  <c:v>3532387</c:v>
                </c:pt>
                <c:pt idx="146">
                  <c:v>3582423</c:v>
                </c:pt>
                <c:pt idx="147">
                  <c:v>3648230</c:v>
                </c:pt>
                <c:pt idx="148">
                  <c:v>3707456</c:v>
                </c:pt>
                <c:pt idx="149">
                  <c:v>3767013</c:v>
                </c:pt>
                <c:pt idx="150">
                  <c:v>3796015</c:v>
                </c:pt>
                <c:pt idx="151">
                  <c:v>3818344</c:v>
                </c:pt>
                <c:pt idx="152">
                  <c:v>3872195</c:v>
                </c:pt>
                <c:pt idx="153">
                  <c:v>3928918</c:v>
                </c:pt>
                <c:pt idx="154">
                  <c:v>3989304</c:v>
                </c:pt>
                <c:pt idx="155">
                  <c:v>4044710</c:v>
                </c:pt>
                <c:pt idx="156">
                  <c:v>4104520</c:v>
                </c:pt>
                <c:pt idx="157">
                  <c:v>4138524</c:v>
                </c:pt>
                <c:pt idx="158">
                  <c:v>4165348</c:v>
                </c:pt>
                <c:pt idx="159">
                  <c:v>4225877</c:v>
                </c:pt>
                <c:pt idx="160">
                  <c:v>4286770</c:v>
                </c:pt>
                <c:pt idx="161">
                  <c:v>4342304</c:v>
                </c:pt>
                <c:pt idx="162">
                  <c:v>4393051</c:v>
                </c:pt>
                <c:pt idx="163">
                  <c:v>4441989</c:v>
                </c:pt>
                <c:pt idx="164">
                  <c:v>4473859</c:v>
                </c:pt>
                <c:pt idx="165">
                  <c:v>4497800</c:v>
                </c:pt>
                <c:pt idx="166">
                  <c:v>4538387</c:v>
                </c:pt>
                <c:pt idx="167">
                  <c:v>4580829</c:v>
                </c:pt>
                <c:pt idx="168">
                  <c:v>4621023</c:v>
                </c:pt>
                <c:pt idx="169">
                  <c:v>4658199</c:v>
                </c:pt>
                <c:pt idx="170">
                  <c:v>4698508</c:v>
                </c:pt>
                <c:pt idx="171">
                  <c:v>4720206</c:v>
                </c:pt>
                <c:pt idx="172">
                  <c:v>4737522</c:v>
                </c:pt>
                <c:pt idx="173">
                  <c:v>4768580</c:v>
                </c:pt>
                <c:pt idx="174">
                  <c:v>4799897</c:v>
                </c:pt>
                <c:pt idx="175">
                  <c:v>4829737</c:v>
                </c:pt>
                <c:pt idx="176">
                  <c:v>4857728</c:v>
                </c:pt>
                <c:pt idx="177">
                  <c:v>4887026</c:v>
                </c:pt>
                <c:pt idx="178">
                  <c:v>4902840</c:v>
                </c:pt>
                <c:pt idx="179">
                  <c:v>4916768</c:v>
                </c:pt>
                <c:pt idx="180">
                  <c:v>4943920</c:v>
                </c:pt>
                <c:pt idx="181">
                  <c:v>4971703</c:v>
                </c:pt>
                <c:pt idx="182">
                  <c:v>4997837</c:v>
                </c:pt>
                <c:pt idx="183">
                  <c:v>5019992</c:v>
                </c:pt>
                <c:pt idx="184">
                  <c:v>5044984</c:v>
                </c:pt>
                <c:pt idx="185">
                  <c:v>5052032</c:v>
                </c:pt>
                <c:pt idx="186">
                  <c:v>5059557</c:v>
                </c:pt>
                <c:pt idx="187">
                  <c:v>5066883</c:v>
                </c:pt>
                <c:pt idx="188">
                  <c:v>5072248</c:v>
                </c:pt>
                <c:pt idx="189">
                  <c:v>5097030</c:v>
                </c:pt>
                <c:pt idx="190">
                  <c:v>5122274</c:v>
                </c:pt>
                <c:pt idx="191">
                  <c:v>5148738</c:v>
                </c:pt>
                <c:pt idx="192">
                  <c:v>5158045</c:v>
                </c:pt>
                <c:pt idx="193">
                  <c:v>5166526</c:v>
                </c:pt>
                <c:pt idx="194">
                  <c:v>5192724</c:v>
                </c:pt>
                <c:pt idx="195">
                  <c:v>5217051</c:v>
                </c:pt>
                <c:pt idx="196">
                  <c:v>5240875</c:v>
                </c:pt>
                <c:pt idx="197">
                  <c:v>5267708</c:v>
                </c:pt>
                <c:pt idx="198">
                  <c:v>5293128</c:v>
                </c:pt>
                <c:pt idx="199">
                  <c:v>5301380</c:v>
                </c:pt>
                <c:pt idx="200">
                  <c:v>5309262</c:v>
                </c:pt>
                <c:pt idx="201">
                  <c:v>5331103</c:v>
                </c:pt>
                <c:pt idx="202">
                  <c:v>5350538</c:v>
                </c:pt>
                <c:pt idx="203">
                  <c:v>5371102</c:v>
                </c:pt>
                <c:pt idx="204">
                  <c:v>5390378</c:v>
                </c:pt>
                <c:pt idx="205">
                  <c:v>5410439</c:v>
                </c:pt>
                <c:pt idx="206">
                  <c:v>5416541</c:v>
                </c:pt>
                <c:pt idx="207">
                  <c:v>5421993</c:v>
                </c:pt>
                <c:pt idx="208">
                  <c:v>5442846</c:v>
                </c:pt>
                <c:pt idx="209">
                  <c:v>5462214</c:v>
                </c:pt>
                <c:pt idx="210">
                  <c:v>5479656</c:v>
                </c:pt>
                <c:pt idx="211">
                  <c:v>5497580</c:v>
                </c:pt>
                <c:pt idx="212">
                  <c:v>5517507</c:v>
                </c:pt>
                <c:pt idx="213">
                  <c:v>5524862</c:v>
                </c:pt>
                <c:pt idx="214">
                  <c:v>5530228</c:v>
                </c:pt>
                <c:pt idx="215">
                  <c:v>5546355</c:v>
                </c:pt>
                <c:pt idx="216">
                  <c:v>5560713</c:v>
                </c:pt>
                <c:pt idx="217">
                  <c:v>5573759</c:v>
                </c:pt>
                <c:pt idx="218">
                  <c:v>5586682</c:v>
                </c:pt>
                <c:pt idx="219">
                  <c:v>5600341</c:v>
                </c:pt>
                <c:pt idx="220">
                  <c:v>5604494</c:v>
                </c:pt>
                <c:pt idx="221">
                  <c:v>5607750</c:v>
                </c:pt>
                <c:pt idx="222">
                  <c:v>5618131</c:v>
                </c:pt>
                <c:pt idx="223">
                  <c:v>5627725</c:v>
                </c:pt>
                <c:pt idx="224">
                  <c:v>5636819</c:v>
                </c:pt>
                <c:pt idx="225">
                  <c:v>5645681</c:v>
                </c:pt>
                <c:pt idx="226">
                  <c:v>5654132</c:v>
                </c:pt>
                <c:pt idx="227">
                  <c:v>5656400</c:v>
                </c:pt>
                <c:pt idx="228">
                  <c:v>5658340</c:v>
                </c:pt>
                <c:pt idx="229">
                  <c:v>5666198</c:v>
                </c:pt>
                <c:pt idx="230">
                  <c:v>5673775</c:v>
                </c:pt>
                <c:pt idx="231">
                  <c:v>5680984</c:v>
                </c:pt>
                <c:pt idx="232">
                  <c:v>5688107</c:v>
                </c:pt>
                <c:pt idx="233">
                  <c:v>5696786</c:v>
                </c:pt>
                <c:pt idx="234">
                  <c:v>5698573</c:v>
                </c:pt>
                <c:pt idx="235">
                  <c:v>5700111</c:v>
                </c:pt>
                <c:pt idx="236">
                  <c:v>5708079</c:v>
                </c:pt>
                <c:pt idx="237">
                  <c:v>5715647</c:v>
                </c:pt>
                <c:pt idx="238">
                  <c:v>5722295</c:v>
                </c:pt>
                <c:pt idx="239">
                  <c:v>5728875</c:v>
                </c:pt>
                <c:pt idx="240">
                  <c:v>5736919</c:v>
                </c:pt>
                <c:pt idx="241">
                  <c:v>5738899</c:v>
                </c:pt>
                <c:pt idx="242">
                  <c:v>5740566</c:v>
                </c:pt>
                <c:pt idx="243">
                  <c:v>5747327</c:v>
                </c:pt>
                <c:pt idx="244">
                  <c:v>5753172</c:v>
                </c:pt>
                <c:pt idx="245">
                  <c:v>5757638</c:v>
                </c:pt>
                <c:pt idx="246">
                  <c:v>5762515</c:v>
                </c:pt>
                <c:pt idx="247">
                  <c:v>5769939</c:v>
                </c:pt>
                <c:pt idx="248">
                  <c:v>5771337</c:v>
                </c:pt>
                <c:pt idx="249">
                  <c:v>5772820</c:v>
                </c:pt>
                <c:pt idx="250">
                  <c:v>5777479</c:v>
                </c:pt>
                <c:pt idx="251">
                  <c:v>5780301</c:v>
                </c:pt>
                <c:pt idx="252">
                  <c:v>5784594</c:v>
                </c:pt>
                <c:pt idx="253">
                  <c:v>5789598</c:v>
                </c:pt>
                <c:pt idx="254">
                  <c:v>5795624</c:v>
                </c:pt>
                <c:pt idx="255">
                  <c:v>5796837</c:v>
                </c:pt>
                <c:pt idx="256">
                  <c:v>5797494</c:v>
                </c:pt>
                <c:pt idx="257">
                  <c:v>5801347</c:v>
                </c:pt>
                <c:pt idx="258">
                  <c:v>5805230</c:v>
                </c:pt>
                <c:pt idx="259">
                  <c:v>5809027</c:v>
                </c:pt>
                <c:pt idx="260">
                  <c:v>5812613</c:v>
                </c:pt>
                <c:pt idx="261">
                  <c:v>5817285</c:v>
                </c:pt>
                <c:pt idx="262">
                  <c:v>5818417</c:v>
                </c:pt>
                <c:pt idx="263">
                  <c:v>5818949</c:v>
                </c:pt>
                <c:pt idx="264">
                  <c:v>5822169</c:v>
                </c:pt>
                <c:pt idx="265">
                  <c:v>5825447</c:v>
                </c:pt>
                <c:pt idx="266">
                  <c:v>5828530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7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 b="1" dirty="0"/>
              <a:t>Kumulativní počet podaných dávek</a:t>
            </a:r>
          </a:p>
        </c:rich>
      </c:tx>
      <c:layout>
        <c:manualLayout>
          <c:xMode val="edge"/>
          <c:yMode val="edge"/>
          <c:x val="0.25743471721207262"/>
          <c:y val="2.634026548583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Jihomoravský kraj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List1!$J$2:$JI$2</c:f>
              <c:numCache>
                <c:formatCode>General</c:formatCode>
                <c:ptCount val="26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32</c:v>
                </c:pt>
                <c:pt idx="6">
                  <c:v>144</c:v>
                </c:pt>
                <c:pt idx="7">
                  <c:v>201</c:v>
                </c:pt>
                <c:pt idx="8">
                  <c:v>233</c:v>
                </c:pt>
                <c:pt idx="9">
                  <c:v>234</c:v>
                </c:pt>
                <c:pt idx="10">
                  <c:v>234</c:v>
                </c:pt>
                <c:pt idx="11">
                  <c:v>234</c:v>
                </c:pt>
                <c:pt idx="12">
                  <c:v>274</c:v>
                </c:pt>
                <c:pt idx="13">
                  <c:v>433</c:v>
                </c:pt>
                <c:pt idx="14">
                  <c:v>685</c:v>
                </c:pt>
                <c:pt idx="15">
                  <c:v>821</c:v>
                </c:pt>
                <c:pt idx="16">
                  <c:v>897</c:v>
                </c:pt>
                <c:pt idx="17">
                  <c:v>897</c:v>
                </c:pt>
                <c:pt idx="18">
                  <c:v>1021</c:v>
                </c:pt>
                <c:pt idx="19">
                  <c:v>1029</c:v>
                </c:pt>
                <c:pt idx="20">
                  <c:v>1031</c:v>
                </c:pt>
                <c:pt idx="21">
                  <c:v>1034</c:v>
                </c:pt>
                <c:pt idx="22">
                  <c:v>1036</c:v>
                </c:pt>
                <c:pt idx="23">
                  <c:v>1038</c:v>
                </c:pt>
                <c:pt idx="24">
                  <c:v>1040</c:v>
                </c:pt>
                <c:pt idx="25">
                  <c:v>1040</c:v>
                </c:pt>
                <c:pt idx="26">
                  <c:v>1067</c:v>
                </c:pt>
                <c:pt idx="27">
                  <c:v>1177</c:v>
                </c:pt>
                <c:pt idx="28">
                  <c:v>1231</c:v>
                </c:pt>
                <c:pt idx="29">
                  <c:v>1264</c:v>
                </c:pt>
                <c:pt idx="30">
                  <c:v>1264</c:v>
                </c:pt>
                <c:pt idx="31">
                  <c:v>1264</c:v>
                </c:pt>
                <c:pt idx="32">
                  <c:v>1264</c:v>
                </c:pt>
                <c:pt idx="33">
                  <c:v>1305</c:v>
                </c:pt>
                <c:pt idx="34">
                  <c:v>1419</c:v>
                </c:pt>
                <c:pt idx="35">
                  <c:v>1613</c:v>
                </c:pt>
                <c:pt idx="36">
                  <c:v>1749</c:v>
                </c:pt>
                <c:pt idx="37">
                  <c:v>1845</c:v>
                </c:pt>
                <c:pt idx="38">
                  <c:v>1845</c:v>
                </c:pt>
                <c:pt idx="39">
                  <c:v>1845</c:v>
                </c:pt>
                <c:pt idx="40">
                  <c:v>1879</c:v>
                </c:pt>
                <c:pt idx="41">
                  <c:v>1954</c:v>
                </c:pt>
                <c:pt idx="42">
                  <c:v>1989</c:v>
                </c:pt>
                <c:pt idx="43">
                  <c:v>2105</c:v>
                </c:pt>
                <c:pt idx="44">
                  <c:v>2112</c:v>
                </c:pt>
                <c:pt idx="45">
                  <c:v>2112</c:v>
                </c:pt>
                <c:pt idx="46">
                  <c:v>2113</c:v>
                </c:pt>
                <c:pt idx="47">
                  <c:v>2252</c:v>
                </c:pt>
                <c:pt idx="48">
                  <c:v>2254</c:v>
                </c:pt>
                <c:pt idx="49">
                  <c:v>2254</c:v>
                </c:pt>
                <c:pt idx="50">
                  <c:v>2298</c:v>
                </c:pt>
                <c:pt idx="51">
                  <c:v>2449</c:v>
                </c:pt>
                <c:pt idx="52">
                  <c:v>2449</c:v>
                </c:pt>
                <c:pt idx="53">
                  <c:v>2461</c:v>
                </c:pt>
                <c:pt idx="54">
                  <c:v>2774</c:v>
                </c:pt>
                <c:pt idx="55">
                  <c:v>3082</c:v>
                </c:pt>
                <c:pt idx="56">
                  <c:v>3626</c:v>
                </c:pt>
                <c:pt idx="57">
                  <c:v>4302</c:v>
                </c:pt>
                <c:pt idx="58">
                  <c:v>4940</c:v>
                </c:pt>
                <c:pt idx="59">
                  <c:v>4967</c:v>
                </c:pt>
                <c:pt idx="60">
                  <c:v>5003</c:v>
                </c:pt>
                <c:pt idx="61">
                  <c:v>5737</c:v>
                </c:pt>
                <c:pt idx="62">
                  <c:v>6653</c:v>
                </c:pt>
                <c:pt idx="63">
                  <c:v>7630</c:v>
                </c:pt>
                <c:pt idx="64">
                  <c:v>8785</c:v>
                </c:pt>
                <c:pt idx="65">
                  <c:v>10186</c:v>
                </c:pt>
                <c:pt idx="66">
                  <c:v>10297</c:v>
                </c:pt>
                <c:pt idx="67">
                  <c:v>10347</c:v>
                </c:pt>
                <c:pt idx="68">
                  <c:v>11228</c:v>
                </c:pt>
                <c:pt idx="69">
                  <c:v>12418</c:v>
                </c:pt>
                <c:pt idx="70">
                  <c:v>13710</c:v>
                </c:pt>
                <c:pt idx="71">
                  <c:v>15314</c:v>
                </c:pt>
                <c:pt idx="72">
                  <c:v>17113</c:v>
                </c:pt>
                <c:pt idx="73">
                  <c:v>17356</c:v>
                </c:pt>
                <c:pt idx="74">
                  <c:v>17412</c:v>
                </c:pt>
                <c:pt idx="75">
                  <c:v>18840</c:v>
                </c:pt>
                <c:pt idx="76">
                  <c:v>20402</c:v>
                </c:pt>
                <c:pt idx="77">
                  <c:v>21806</c:v>
                </c:pt>
                <c:pt idx="78">
                  <c:v>23195</c:v>
                </c:pt>
                <c:pt idx="79">
                  <c:v>24327</c:v>
                </c:pt>
                <c:pt idx="80">
                  <c:v>24366</c:v>
                </c:pt>
                <c:pt idx="81">
                  <c:v>24366</c:v>
                </c:pt>
                <c:pt idx="82">
                  <c:v>25575</c:v>
                </c:pt>
                <c:pt idx="83">
                  <c:v>27924</c:v>
                </c:pt>
                <c:pt idx="84">
                  <c:v>30094</c:v>
                </c:pt>
                <c:pt idx="85">
                  <c:v>31735</c:v>
                </c:pt>
                <c:pt idx="86">
                  <c:v>31824</c:v>
                </c:pt>
                <c:pt idx="87">
                  <c:v>31828</c:v>
                </c:pt>
                <c:pt idx="88">
                  <c:v>31830</c:v>
                </c:pt>
                <c:pt idx="89">
                  <c:v>31832</c:v>
                </c:pt>
                <c:pt idx="90">
                  <c:v>32325</c:v>
                </c:pt>
                <c:pt idx="91">
                  <c:v>33183</c:v>
                </c:pt>
                <c:pt idx="92">
                  <c:v>35164</c:v>
                </c:pt>
                <c:pt idx="93">
                  <c:v>36784</c:v>
                </c:pt>
                <c:pt idx="94">
                  <c:v>36839</c:v>
                </c:pt>
                <c:pt idx="95">
                  <c:v>36937</c:v>
                </c:pt>
                <c:pt idx="96">
                  <c:v>38499</c:v>
                </c:pt>
                <c:pt idx="97">
                  <c:v>40736</c:v>
                </c:pt>
                <c:pt idx="98">
                  <c:v>43047</c:v>
                </c:pt>
                <c:pt idx="99">
                  <c:v>45073</c:v>
                </c:pt>
                <c:pt idx="100">
                  <c:v>46685</c:v>
                </c:pt>
                <c:pt idx="101">
                  <c:v>46740</c:v>
                </c:pt>
                <c:pt idx="102">
                  <c:v>46754</c:v>
                </c:pt>
                <c:pt idx="103">
                  <c:v>48206</c:v>
                </c:pt>
                <c:pt idx="104">
                  <c:v>49844</c:v>
                </c:pt>
                <c:pt idx="105">
                  <c:v>51291</c:v>
                </c:pt>
                <c:pt idx="106">
                  <c:v>52470</c:v>
                </c:pt>
                <c:pt idx="107">
                  <c:v>53243</c:v>
                </c:pt>
                <c:pt idx="108">
                  <c:v>53274</c:v>
                </c:pt>
                <c:pt idx="109">
                  <c:v>53331</c:v>
                </c:pt>
                <c:pt idx="110">
                  <c:v>54501</c:v>
                </c:pt>
                <c:pt idx="111">
                  <c:v>55948</c:v>
                </c:pt>
                <c:pt idx="112">
                  <c:v>57580</c:v>
                </c:pt>
                <c:pt idx="113">
                  <c:v>59344</c:v>
                </c:pt>
                <c:pt idx="114">
                  <c:v>60566</c:v>
                </c:pt>
                <c:pt idx="115">
                  <c:v>60599</c:v>
                </c:pt>
                <c:pt idx="116">
                  <c:v>60602</c:v>
                </c:pt>
                <c:pt idx="117">
                  <c:v>61529</c:v>
                </c:pt>
                <c:pt idx="118">
                  <c:v>62815</c:v>
                </c:pt>
                <c:pt idx="119">
                  <c:v>64450</c:v>
                </c:pt>
                <c:pt idx="120">
                  <c:v>65996</c:v>
                </c:pt>
                <c:pt idx="121">
                  <c:v>67418</c:v>
                </c:pt>
                <c:pt idx="122">
                  <c:v>67515</c:v>
                </c:pt>
                <c:pt idx="123">
                  <c:v>67545</c:v>
                </c:pt>
                <c:pt idx="124">
                  <c:v>69054</c:v>
                </c:pt>
                <c:pt idx="125">
                  <c:v>71177</c:v>
                </c:pt>
                <c:pt idx="126">
                  <c:v>72743</c:v>
                </c:pt>
                <c:pt idx="127">
                  <c:v>74081</c:v>
                </c:pt>
                <c:pt idx="128">
                  <c:v>75041</c:v>
                </c:pt>
                <c:pt idx="129">
                  <c:v>75043</c:v>
                </c:pt>
                <c:pt idx="130">
                  <c:v>75044</c:v>
                </c:pt>
                <c:pt idx="131">
                  <c:v>75955</c:v>
                </c:pt>
                <c:pt idx="132">
                  <c:v>77234</c:v>
                </c:pt>
                <c:pt idx="133">
                  <c:v>78261</c:v>
                </c:pt>
                <c:pt idx="134">
                  <c:v>79493</c:v>
                </c:pt>
                <c:pt idx="135">
                  <c:v>80850</c:v>
                </c:pt>
                <c:pt idx="136">
                  <c:v>80893</c:v>
                </c:pt>
                <c:pt idx="137">
                  <c:v>80893</c:v>
                </c:pt>
                <c:pt idx="138">
                  <c:v>82732</c:v>
                </c:pt>
                <c:pt idx="139">
                  <c:v>85044</c:v>
                </c:pt>
                <c:pt idx="140">
                  <c:v>87421</c:v>
                </c:pt>
                <c:pt idx="141">
                  <c:v>89554</c:v>
                </c:pt>
                <c:pt idx="142">
                  <c:v>91560</c:v>
                </c:pt>
                <c:pt idx="143">
                  <c:v>91574</c:v>
                </c:pt>
                <c:pt idx="144">
                  <c:v>91579</c:v>
                </c:pt>
                <c:pt idx="145">
                  <c:v>93590</c:v>
                </c:pt>
                <c:pt idx="146">
                  <c:v>96089</c:v>
                </c:pt>
                <c:pt idx="147">
                  <c:v>98627</c:v>
                </c:pt>
                <c:pt idx="148">
                  <c:v>101364</c:v>
                </c:pt>
                <c:pt idx="149">
                  <c:v>103986</c:v>
                </c:pt>
                <c:pt idx="150">
                  <c:v>104208</c:v>
                </c:pt>
                <c:pt idx="151">
                  <c:v>104235</c:v>
                </c:pt>
                <c:pt idx="152">
                  <c:v>106755</c:v>
                </c:pt>
                <c:pt idx="153">
                  <c:v>109665</c:v>
                </c:pt>
                <c:pt idx="154">
                  <c:v>112813</c:v>
                </c:pt>
                <c:pt idx="155">
                  <c:v>115474</c:v>
                </c:pt>
                <c:pt idx="156">
                  <c:v>117941</c:v>
                </c:pt>
                <c:pt idx="157">
                  <c:v>118050</c:v>
                </c:pt>
                <c:pt idx="158">
                  <c:v>118053</c:v>
                </c:pt>
                <c:pt idx="159">
                  <c:v>120274</c:v>
                </c:pt>
                <c:pt idx="160">
                  <c:v>123070</c:v>
                </c:pt>
                <c:pt idx="161">
                  <c:v>125373</c:v>
                </c:pt>
                <c:pt idx="162">
                  <c:v>127420</c:v>
                </c:pt>
                <c:pt idx="163">
                  <c:v>129166</c:v>
                </c:pt>
                <c:pt idx="164">
                  <c:v>129209</c:v>
                </c:pt>
                <c:pt idx="165">
                  <c:v>129212</c:v>
                </c:pt>
                <c:pt idx="166">
                  <c:v>131055</c:v>
                </c:pt>
                <c:pt idx="167">
                  <c:v>132993</c:v>
                </c:pt>
                <c:pt idx="168">
                  <c:v>134889</c:v>
                </c:pt>
                <c:pt idx="169">
                  <c:v>136670</c:v>
                </c:pt>
                <c:pt idx="170">
                  <c:v>138594</c:v>
                </c:pt>
                <c:pt idx="171">
                  <c:v>138673</c:v>
                </c:pt>
                <c:pt idx="172">
                  <c:v>138678</c:v>
                </c:pt>
                <c:pt idx="173">
                  <c:v>140406</c:v>
                </c:pt>
                <c:pt idx="174">
                  <c:v>142737</c:v>
                </c:pt>
                <c:pt idx="175">
                  <c:v>144715</c:v>
                </c:pt>
                <c:pt idx="176">
                  <c:v>146617</c:v>
                </c:pt>
                <c:pt idx="177">
                  <c:v>148405</c:v>
                </c:pt>
                <c:pt idx="178">
                  <c:v>148459</c:v>
                </c:pt>
                <c:pt idx="179">
                  <c:v>148461</c:v>
                </c:pt>
                <c:pt idx="180">
                  <c:v>148469</c:v>
                </c:pt>
                <c:pt idx="181">
                  <c:v>148473</c:v>
                </c:pt>
                <c:pt idx="182">
                  <c:v>150153</c:v>
                </c:pt>
                <c:pt idx="183">
                  <c:v>151992</c:v>
                </c:pt>
                <c:pt idx="184">
                  <c:v>153777</c:v>
                </c:pt>
                <c:pt idx="185">
                  <c:v>153780</c:v>
                </c:pt>
                <c:pt idx="186">
                  <c:v>153791</c:v>
                </c:pt>
                <c:pt idx="187">
                  <c:v>155603</c:v>
                </c:pt>
                <c:pt idx="188">
                  <c:v>157419</c:v>
                </c:pt>
                <c:pt idx="189">
                  <c:v>159271</c:v>
                </c:pt>
                <c:pt idx="190">
                  <c:v>160991</c:v>
                </c:pt>
                <c:pt idx="191">
                  <c:v>162616</c:v>
                </c:pt>
                <c:pt idx="192">
                  <c:v>162651</c:v>
                </c:pt>
                <c:pt idx="193">
                  <c:v>162698</c:v>
                </c:pt>
                <c:pt idx="194">
                  <c:v>164053</c:v>
                </c:pt>
                <c:pt idx="195">
                  <c:v>165748</c:v>
                </c:pt>
                <c:pt idx="196">
                  <c:v>167023</c:v>
                </c:pt>
                <c:pt idx="197">
                  <c:v>168187</c:v>
                </c:pt>
                <c:pt idx="198">
                  <c:v>169051</c:v>
                </c:pt>
                <c:pt idx="199">
                  <c:v>169076</c:v>
                </c:pt>
                <c:pt idx="200">
                  <c:v>169079</c:v>
                </c:pt>
                <c:pt idx="201">
                  <c:v>169885</c:v>
                </c:pt>
                <c:pt idx="202">
                  <c:v>170713</c:v>
                </c:pt>
                <c:pt idx="203">
                  <c:v>171454</c:v>
                </c:pt>
                <c:pt idx="204">
                  <c:v>172168</c:v>
                </c:pt>
                <c:pt idx="205">
                  <c:v>172843</c:v>
                </c:pt>
                <c:pt idx="206">
                  <c:v>172881</c:v>
                </c:pt>
                <c:pt idx="207">
                  <c:v>172905</c:v>
                </c:pt>
                <c:pt idx="208">
                  <c:v>173161</c:v>
                </c:pt>
                <c:pt idx="209">
                  <c:v>173511</c:v>
                </c:pt>
                <c:pt idx="210">
                  <c:v>173857</c:v>
                </c:pt>
                <c:pt idx="211">
                  <c:v>174314</c:v>
                </c:pt>
                <c:pt idx="212">
                  <c:v>174596</c:v>
                </c:pt>
                <c:pt idx="213">
                  <c:v>174599</c:v>
                </c:pt>
                <c:pt idx="214">
                  <c:v>174601</c:v>
                </c:pt>
                <c:pt idx="215">
                  <c:v>174856</c:v>
                </c:pt>
                <c:pt idx="216">
                  <c:v>175138</c:v>
                </c:pt>
                <c:pt idx="217">
                  <c:v>175387</c:v>
                </c:pt>
                <c:pt idx="218">
                  <c:v>175765</c:v>
                </c:pt>
                <c:pt idx="219">
                  <c:v>175983</c:v>
                </c:pt>
                <c:pt idx="220">
                  <c:v>175983</c:v>
                </c:pt>
                <c:pt idx="221">
                  <c:v>175984</c:v>
                </c:pt>
                <c:pt idx="222">
                  <c:v>176161</c:v>
                </c:pt>
                <c:pt idx="223">
                  <c:v>176348</c:v>
                </c:pt>
                <c:pt idx="224">
                  <c:v>176580</c:v>
                </c:pt>
                <c:pt idx="225">
                  <c:v>176845</c:v>
                </c:pt>
                <c:pt idx="226">
                  <c:v>177084</c:v>
                </c:pt>
                <c:pt idx="227">
                  <c:v>177109</c:v>
                </c:pt>
                <c:pt idx="228">
                  <c:v>177109</c:v>
                </c:pt>
                <c:pt idx="229">
                  <c:v>177291</c:v>
                </c:pt>
                <c:pt idx="230">
                  <c:v>177495</c:v>
                </c:pt>
                <c:pt idx="231">
                  <c:v>177737</c:v>
                </c:pt>
                <c:pt idx="232">
                  <c:v>177902</c:v>
                </c:pt>
                <c:pt idx="233">
                  <c:v>178074</c:v>
                </c:pt>
                <c:pt idx="234">
                  <c:v>178075</c:v>
                </c:pt>
                <c:pt idx="235">
                  <c:v>178082</c:v>
                </c:pt>
                <c:pt idx="236">
                  <c:v>178273</c:v>
                </c:pt>
                <c:pt idx="237">
                  <c:v>178506</c:v>
                </c:pt>
                <c:pt idx="238">
                  <c:v>178683</c:v>
                </c:pt>
                <c:pt idx="239">
                  <c:v>178790</c:v>
                </c:pt>
                <c:pt idx="240">
                  <c:v>178934</c:v>
                </c:pt>
                <c:pt idx="241">
                  <c:v>178935</c:v>
                </c:pt>
                <c:pt idx="242">
                  <c:v>178938</c:v>
                </c:pt>
                <c:pt idx="243">
                  <c:v>179061</c:v>
                </c:pt>
                <c:pt idx="244">
                  <c:v>179214</c:v>
                </c:pt>
                <c:pt idx="245">
                  <c:v>179356</c:v>
                </c:pt>
                <c:pt idx="246">
                  <c:v>179466</c:v>
                </c:pt>
                <c:pt idx="247">
                  <c:v>179571</c:v>
                </c:pt>
                <c:pt idx="248">
                  <c:v>179574</c:v>
                </c:pt>
                <c:pt idx="249">
                  <c:v>179604</c:v>
                </c:pt>
                <c:pt idx="250">
                  <c:v>179714</c:v>
                </c:pt>
                <c:pt idx="251">
                  <c:v>179801</c:v>
                </c:pt>
                <c:pt idx="252">
                  <c:v>179953</c:v>
                </c:pt>
                <c:pt idx="253">
                  <c:v>180062</c:v>
                </c:pt>
                <c:pt idx="254">
                  <c:v>180214</c:v>
                </c:pt>
                <c:pt idx="255">
                  <c:v>180254</c:v>
                </c:pt>
                <c:pt idx="256">
                  <c:v>180254</c:v>
                </c:pt>
                <c:pt idx="257">
                  <c:v>180341</c:v>
                </c:pt>
                <c:pt idx="258">
                  <c:v>180443</c:v>
                </c:pt>
                <c:pt idx="259">
                  <c:v>180579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38-4600-9646-2A42442709C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Hlavní město Praha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List1!$J$3:$JI$3</c:f>
              <c:numCache>
                <c:formatCode>General</c:formatCode>
                <c:ptCount val="260"/>
                <c:pt idx="0">
                  <c:v>8</c:v>
                </c:pt>
                <c:pt idx="1">
                  <c:v>41</c:v>
                </c:pt>
                <c:pt idx="2">
                  <c:v>129</c:v>
                </c:pt>
                <c:pt idx="3">
                  <c:v>507</c:v>
                </c:pt>
                <c:pt idx="4">
                  <c:v>644</c:v>
                </c:pt>
                <c:pt idx="5">
                  <c:v>939</c:v>
                </c:pt>
                <c:pt idx="6">
                  <c:v>1148</c:v>
                </c:pt>
                <c:pt idx="7">
                  <c:v>1394</c:v>
                </c:pt>
                <c:pt idx="8">
                  <c:v>1718</c:v>
                </c:pt>
                <c:pt idx="9">
                  <c:v>2159</c:v>
                </c:pt>
                <c:pt idx="10">
                  <c:v>2573</c:v>
                </c:pt>
                <c:pt idx="11">
                  <c:v>2690</c:v>
                </c:pt>
                <c:pt idx="12">
                  <c:v>3033</c:v>
                </c:pt>
                <c:pt idx="13">
                  <c:v>3141</c:v>
                </c:pt>
                <c:pt idx="14">
                  <c:v>3298</c:v>
                </c:pt>
                <c:pt idx="15">
                  <c:v>3397</c:v>
                </c:pt>
                <c:pt idx="16">
                  <c:v>3486</c:v>
                </c:pt>
                <c:pt idx="17">
                  <c:v>3529</c:v>
                </c:pt>
                <c:pt idx="18">
                  <c:v>3536</c:v>
                </c:pt>
                <c:pt idx="19">
                  <c:v>3574</c:v>
                </c:pt>
                <c:pt idx="20">
                  <c:v>3596</c:v>
                </c:pt>
                <c:pt idx="21">
                  <c:v>3605</c:v>
                </c:pt>
                <c:pt idx="22">
                  <c:v>3615</c:v>
                </c:pt>
                <c:pt idx="23">
                  <c:v>3785</c:v>
                </c:pt>
                <c:pt idx="24">
                  <c:v>3868</c:v>
                </c:pt>
                <c:pt idx="25">
                  <c:v>3870</c:v>
                </c:pt>
                <c:pt idx="26">
                  <c:v>4107</c:v>
                </c:pt>
                <c:pt idx="27">
                  <c:v>4229</c:v>
                </c:pt>
                <c:pt idx="28">
                  <c:v>4278</c:v>
                </c:pt>
                <c:pt idx="29">
                  <c:v>4299</c:v>
                </c:pt>
                <c:pt idx="30">
                  <c:v>4313</c:v>
                </c:pt>
                <c:pt idx="31">
                  <c:v>4313</c:v>
                </c:pt>
                <c:pt idx="32">
                  <c:v>4313</c:v>
                </c:pt>
                <c:pt idx="33">
                  <c:v>4612</c:v>
                </c:pt>
                <c:pt idx="34">
                  <c:v>4830</c:v>
                </c:pt>
                <c:pt idx="35">
                  <c:v>5080</c:v>
                </c:pt>
                <c:pt idx="36">
                  <c:v>5564</c:v>
                </c:pt>
                <c:pt idx="37">
                  <c:v>6034</c:v>
                </c:pt>
                <c:pt idx="38">
                  <c:v>6440</c:v>
                </c:pt>
                <c:pt idx="39">
                  <c:v>6460</c:v>
                </c:pt>
                <c:pt idx="40">
                  <c:v>6690</c:v>
                </c:pt>
                <c:pt idx="41">
                  <c:v>6875</c:v>
                </c:pt>
                <c:pt idx="42">
                  <c:v>7141</c:v>
                </c:pt>
                <c:pt idx="43">
                  <c:v>7260</c:v>
                </c:pt>
                <c:pt idx="44">
                  <c:v>7460</c:v>
                </c:pt>
                <c:pt idx="45">
                  <c:v>7513</c:v>
                </c:pt>
                <c:pt idx="46">
                  <c:v>7518</c:v>
                </c:pt>
                <c:pt idx="47">
                  <c:v>7617</c:v>
                </c:pt>
                <c:pt idx="48">
                  <c:v>7722</c:v>
                </c:pt>
                <c:pt idx="49">
                  <c:v>7796</c:v>
                </c:pt>
                <c:pt idx="50">
                  <c:v>7893</c:v>
                </c:pt>
                <c:pt idx="51">
                  <c:v>8155</c:v>
                </c:pt>
                <c:pt idx="52">
                  <c:v>8170</c:v>
                </c:pt>
                <c:pt idx="53">
                  <c:v>8183</c:v>
                </c:pt>
                <c:pt idx="54">
                  <c:v>8661</c:v>
                </c:pt>
                <c:pt idx="55">
                  <c:v>9110</c:v>
                </c:pt>
                <c:pt idx="56">
                  <c:v>9602</c:v>
                </c:pt>
                <c:pt idx="57">
                  <c:v>10153</c:v>
                </c:pt>
                <c:pt idx="58">
                  <c:v>10648</c:v>
                </c:pt>
                <c:pt idx="59">
                  <c:v>10713</c:v>
                </c:pt>
                <c:pt idx="60">
                  <c:v>10734</c:v>
                </c:pt>
                <c:pt idx="61">
                  <c:v>11001</c:v>
                </c:pt>
                <c:pt idx="62">
                  <c:v>11457</c:v>
                </c:pt>
                <c:pt idx="63">
                  <c:v>12386</c:v>
                </c:pt>
                <c:pt idx="64">
                  <c:v>13571</c:v>
                </c:pt>
                <c:pt idx="65">
                  <c:v>15006</c:v>
                </c:pt>
                <c:pt idx="66">
                  <c:v>15610</c:v>
                </c:pt>
                <c:pt idx="67">
                  <c:v>15656</c:v>
                </c:pt>
                <c:pt idx="68">
                  <c:v>16581</c:v>
                </c:pt>
                <c:pt idx="69">
                  <c:v>17662</c:v>
                </c:pt>
                <c:pt idx="70">
                  <c:v>18852</c:v>
                </c:pt>
                <c:pt idx="71">
                  <c:v>20056</c:v>
                </c:pt>
                <c:pt idx="72">
                  <c:v>21054</c:v>
                </c:pt>
                <c:pt idx="73">
                  <c:v>21171</c:v>
                </c:pt>
                <c:pt idx="74">
                  <c:v>21178</c:v>
                </c:pt>
                <c:pt idx="75">
                  <c:v>21994</c:v>
                </c:pt>
                <c:pt idx="76">
                  <c:v>23009</c:v>
                </c:pt>
                <c:pt idx="77">
                  <c:v>24012</c:v>
                </c:pt>
                <c:pt idx="78">
                  <c:v>24960</c:v>
                </c:pt>
                <c:pt idx="79">
                  <c:v>25829</c:v>
                </c:pt>
                <c:pt idx="80">
                  <c:v>25974</c:v>
                </c:pt>
                <c:pt idx="81">
                  <c:v>25984</c:v>
                </c:pt>
                <c:pt idx="82">
                  <c:v>26502</c:v>
                </c:pt>
                <c:pt idx="83">
                  <c:v>27390</c:v>
                </c:pt>
                <c:pt idx="84">
                  <c:v>28166</c:v>
                </c:pt>
                <c:pt idx="85">
                  <c:v>28871</c:v>
                </c:pt>
                <c:pt idx="86">
                  <c:v>28911</c:v>
                </c:pt>
                <c:pt idx="87">
                  <c:v>28921</c:v>
                </c:pt>
                <c:pt idx="88">
                  <c:v>28926</c:v>
                </c:pt>
                <c:pt idx="89">
                  <c:v>28940</c:v>
                </c:pt>
                <c:pt idx="90">
                  <c:v>29329</c:v>
                </c:pt>
                <c:pt idx="91">
                  <c:v>29936</c:v>
                </c:pt>
                <c:pt idx="92">
                  <c:v>30527</c:v>
                </c:pt>
                <c:pt idx="93">
                  <c:v>31072</c:v>
                </c:pt>
                <c:pt idx="94">
                  <c:v>31146</c:v>
                </c:pt>
                <c:pt idx="95">
                  <c:v>31158</c:v>
                </c:pt>
                <c:pt idx="96">
                  <c:v>31793</c:v>
                </c:pt>
                <c:pt idx="97">
                  <c:v>32729</c:v>
                </c:pt>
                <c:pt idx="98">
                  <c:v>34137</c:v>
                </c:pt>
                <c:pt idx="99">
                  <c:v>35895</c:v>
                </c:pt>
                <c:pt idx="100">
                  <c:v>36942</c:v>
                </c:pt>
                <c:pt idx="101">
                  <c:v>37008</c:v>
                </c:pt>
                <c:pt idx="102">
                  <c:v>37030</c:v>
                </c:pt>
                <c:pt idx="103">
                  <c:v>37955</c:v>
                </c:pt>
                <c:pt idx="104">
                  <c:v>39331</c:v>
                </c:pt>
                <c:pt idx="105">
                  <c:v>40582</c:v>
                </c:pt>
                <c:pt idx="106">
                  <c:v>41948</c:v>
                </c:pt>
                <c:pt idx="107">
                  <c:v>42838</c:v>
                </c:pt>
                <c:pt idx="108">
                  <c:v>42855</c:v>
                </c:pt>
                <c:pt idx="109">
                  <c:v>42865</c:v>
                </c:pt>
                <c:pt idx="110">
                  <c:v>43538</c:v>
                </c:pt>
                <c:pt idx="111">
                  <c:v>44541</c:v>
                </c:pt>
                <c:pt idx="112">
                  <c:v>45797</c:v>
                </c:pt>
                <c:pt idx="113">
                  <c:v>46949</c:v>
                </c:pt>
                <c:pt idx="114">
                  <c:v>47583</c:v>
                </c:pt>
                <c:pt idx="115">
                  <c:v>47603</c:v>
                </c:pt>
                <c:pt idx="116">
                  <c:v>47611</c:v>
                </c:pt>
                <c:pt idx="117">
                  <c:v>48080</c:v>
                </c:pt>
                <c:pt idx="118">
                  <c:v>48877</c:v>
                </c:pt>
                <c:pt idx="119">
                  <c:v>50071</c:v>
                </c:pt>
                <c:pt idx="120">
                  <c:v>51427</c:v>
                </c:pt>
                <c:pt idx="121">
                  <c:v>52657</c:v>
                </c:pt>
                <c:pt idx="122">
                  <c:v>52758</c:v>
                </c:pt>
                <c:pt idx="123">
                  <c:v>52784</c:v>
                </c:pt>
                <c:pt idx="124">
                  <c:v>53924</c:v>
                </c:pt>
                <c:pt idx="125">
                  <c:v>55401</c:v>
                </c:pt>
                <c:pt idx="126">
                  <c:v>56952</c:v>
                </c:pt>
                <c:pt idx="127">
                  <c:v>58132</c:v>
                </c:pt>
                <c:pt idx="128">
                  <c:v>59061</c:v>
                </c:pt>
                <c:pt idx="129">
                  <c:v>59142</c:v>
                </c:pt>
                <c:pt idx="130">
                  <c:v>59152</c:v>
                </c:pt>
                <c:pt idx="131">
                  <c:v>59774</c:v>
                </c:pt>
                <c:pt idx="132">
                  <c:v>60799</c:v>
                </c:pt>
                <c:pt idx="133">
                  <c:v>61983</c:v>
                </c:pt>
                <c:pt idx="134">
                  <c:v>63109</c:v>
                </c:pt>
                <c:pt idx="135">
                  <c:v>64041</c:v>
                </c:pt>
                <c:pt idx="136">
                  <c:v>64057</c:v>
                </c:pt>
                <c:pt idx="137">
                  <c:v>64074</c:v>
                </c:pt>
                <c:pt idx="138">
                  <c:v>64897</c:v>
                </c:pt>
                <c:pt idx="139">
                  <c:v>66180</c:v>
                </c:pt>
                <c:pt idx="140">
                  <c:v>67533</c:v>
                </c:pt>
                <c:pt idx="141">
                  <c:v>69350</c:v>
                </c:pt>
                <c:pt idx="142">
                  <c:v>70911</c:v>
                </c:pt>
                <c:pt idx="143">
                  <c:v>70991</c:v>
                </c:pt>
                <c:pt idx="144">
                  <c:v>71001</c:v>
                </c:pt>
                <c:pt idx="145">
                  <c:v>72285</c:v>
                </c:pt>
                <c:pt idx="146">
                  <c:v>74081</c:v>
                </c:pt>
                <c:pt idx="147">
                  <c:v>76138</c:v>
                </c:pt>
                <c:pt idx="148">
                  <c:v>78057</c:v>
                </c:pt>
                <c:pt idx="149">
                  <c:v>80572</c:v>
                </c:pt>
                <c:pt idx="150">
                  <c:v>80711</c:v>
                </c:pt>
                <c:pt idx="151">
                  <c:v>80729</c:v>
                </c:pt>
                <c:pt idx="152">
                  <c:v>82848</c:v>
                </c:pt>
                <c:pt idx="153">
                  <c:v>85220</c:v>
                </c:pt>
                <c:pt idx="154">
                  <c:v>87741</c:v>
                </c:pt>
                <c:pt idx="155">
                  <c:v>90100</c:v>
                </c:pt>
                <c:pt idx="156">
                  <c:v>92158</c:v>
                </c:pt>
                <c:pt idx="157">
                  <c:v>92333</c:v>
                </c:pt>
                <c:pt idx="158">
                  <c:v>92344</c:v>
                </c:pt>
                <c:pt idx="159">
                  <c:v>93846</c:v>
                </c:pt>
                <c:pt idx="160">
                  <c:v>95861</c:v>
                </c:pt>
                <c:pt idx="161">
                  <c:v>97830</c:v>
                </c:pt>
                <c:pt idx="162">
                  <c:v>99901</c:v>
                </c:pt>
                <c:pt idx="163">
                  <c:v>101150</c:v>
                </c:pt>
                <c:pt idx="164">
                  <c:v>101214</c:v>
                </c:pt>
                <c:pt idx="165">
                  <c:v>101250</c:v>
                </c:pt>
                <c:pt idx="166">
                  <c:v>102582</c:v>
                </c:pt>
                <c:pt idx="167">
                  <c:v>104237</c:v>
                </c:pt>
                <c:pt idx="168">
                  <c:v>105945</c:v>
                </c:pt>
                <c:pt idx="169">
                  <c:v>107556</c:v>
                </c:pt>
                <c:pt idx="170">
                  <c:v>108858</c:v>
                </c:pt>
                <c:pt idx="171">
                  <c:v>108932</c:v>
                </c:pt>
                <c:pt idx="172">
                  <c:v>108940</c:v>
                </c:pt>
                <c:pt idx="173">
                  <c:v>110109</c:v>
                </c:pt>
                <c:pt idx="174">
                  <c:v>111844</c:v>
                </c:pt>
                <c:pt idx="175">
                  <c:v>113528</c:v>
                </c:pt>
                <c:pt idx="176">
                  <c:v>115104</c:v>
                </c:pt>
                <c:pt idx="177">
                  <c:v>116431</c:v>
                </c:pt>
                <c:pt idx="178">
                  <c:v>116436</c:v>
                </c:pt>
                <c:pt idx="179">
                  <c:v>116443</c:v>
                </c:pt>
                <c:pt idx="180">
                  <c:v>116453</c:v>
                </c:pt>
                <c:pt idx="181">
                  <c:v>116466</c:v>
                </c:pt>
                <c:pt idx="182">
                  <c:v>117770</c:v>
                </c:pt>
                <c:pt idx="183">
                  <c:v>119074</c:v>
                </c:pt>
                <c:pt idx="184">
                  <c:v>120319</c:v>
                </c:pt>
                <c:pt idx="185">
                  <c:v>120384</c:v>
                </c:pt>
                <c:pt idx="186">
                  <c:v>120388</c:v>
                </c:pt>
                <c:pt idx="187">
                  <c:v>121816</c:v>
                </c:pt>
                <c:pt idx="188">
                  <c:v>123576</c:v>
                </c:pt>
                <c:pt idx="189">
                  <c:v>125393</c:v>
                </c:pt>
                <c:pt idx="190">
                  <c:v>127227</c:v>
                </c:pt>
                <c:pt idx="191">
                  <c:v>128641</c:v>
                </c:pt>
                <c:pt idx="192">
                  <c:v>128646</c:v>
                </c:pt>
                <c:pt idx="193">
                  <c:v>128669</c:v>
                </c:pt>
                <c:pt idx="194">
                  <c:v>129930</c:v>
                </c:pt>
                <c:pt idx="195">
                  <c:v>131411</c:v>
                </c:pt>
                <c:pt idx="196">
                  <c:v>133081</c:v>
                </c:pt>
                <c:pt idx="197">
                  <c:v>134503</c:v>
                </c:pt>
                <c:pt idx="198">
                  <c:v>135355</c:v>
                </c:pt>
                <c:pt idx="199">
                  <c:v>135365</c:v>
                </c:pt>
                <c:pt idx="200">
                  <c:v>135376</c:v>
                </c:pt>
                <c:pt idx="201">
                  <c:v>136189</c:v>
                </c:pt>
                <c:pt idx="202">
                  <c:v>137253</c:v>
                </c:pt>
                <c:pt idx="203">
                  <c:v>138487</c:v>
                </c:pt>
                <c:pt idx="204">
                  <c:v>139514</c:v>
                </c:pt>
                <c:pt idx="205">
                  <c:v>140246</c:v>
                </c:pt>
                <c:pt idx="206">
                  <c:v>140255</c:v>
                </c:pt>
                <c:pt idx="207">
                  <c:v>140260</c:v>
                </c:pt>
                <c:pt idx="208">
                  <c:v>140831</c:v>
                </c:pt>
                <c:pt idx="209">
                  <c:v>141461</c:v>
                </c:pt>
                <c:pt idx="210">
                  <c:v>142172</c:v>
                </c:pt>
                <c:pt idx="211">
                  <c:v>142763</c:v>
                </c:pt>
                <c:pt idx="212">
                  <c:v>143269</c:v>
                </c:pt>
                <c:pt idx="213">
                  <c:v>143355</c:v>
                </c:pt>
                <c:pt idx="214">
                  <c:v>143361</c:v>
                </c:pt>
                <c:pt idx="215">
                  <c:v>143767</c:v>
                </c:pt>
                <c:pt idx="216">
                  <c:v>144188</c:v>
                </c:pt>
                <c:pt idx="217">
                  <c:v>144686</c:v>
                </c:pt>
                <c:pt idx="218">
                  <c:v>145144</c:v>
                </c:pt>
                <c:pt idx="219">
                  <c:v>145438</c:v>
                </c:pt>
                <c:pt idx="220">
                  <c:v>145442</c:v>
                </c:pt>
                <c:pt idx="221">
                  <c:v>145443</c:v>
                </c:pt>
                <c:pt idx="222">
                  <c:v>145762</c:v>
                </c:pt>
                <c:pt idx="223">
                  <c:v>146065</c:v>
                </c:pt>
                <c:pt idx="224">
                  <c:v>146394</c:v>
                </c:pt>
                <c:pt idx="225">
                  <c:v>146701</c:v>
                </c:pt>
                <c:pt idx="226">
                  <c:v>147055</c:v>
                </c:pt>
                <c:pt idx="227">
                  <c:v>147070</c:v>
                </c:pt>
                <c:pt idx="228">
                  <c:v>147070</c:v>
                </c:pt>
                <c:pt idx="229">
                  <c:v>147393</c:v>
                </c:pt>
                <c:pt idx="230">
                  <c:v>147668</c:v>
                </c:pt>
                <c:pt idx="231">
                  <c:v>147897</c:v>
                </c:pt>
                <c:pt idx="232">
                  <c:v>148175</c:v>
                </c:pt>
                <c:pt idx="233">
                  <c:v>148557</c:v>
                </c:pt>
                <c:pt idx="234">
                  <c:v>148557</c:v>
                </c:pt>
                <c:pt idx="235">
                  <c:v>148558</c:v>
                </c:pt>
                <c:pt idx="236">
                  <c:v>148793</c:v>
                </c:pt>
                <c:pt idx="237">
                  <c:v>149027</c:v>
                </c:pt>
                <c:pt idx="238">
                  <c:v>149187</c:v>
                </c:pt>
                <c:pt idx="239">
                  <c:v>149413</c:v>
                </c:pt>
                <c:pt idx="240">
                  <c:v>149655</c:v>
                </c:pt>
                <c:pt idx="241">
                  <c:v>149664</c:v>
                </c:pt>
                <c:pt idx="242">
                  <c:v>149665</c:v>
                </c:pt>
                <c:pt idx="243">
                  <c:v>149791</c:v>
                </c:pt>
                <c:pt idx="244">
                  <c:v>149967</c:v>
                </c:pt>
                <c:pt idx="245">
                  <c:v>150071</c:v>
                </c:pt>
                <c:pt idx="246">
                  <c:v>150254</c:v>
                </c:pt>
                <c:pt idx="247">
                  <c:v>150381</c:v>
                </c:pt>
                <c:pt idx="248">
                  <c:v>150387</c:v>
                </c:pt>
                <c:pt idx="249">
                  <c:v>150388</c:v>
                </c:pt>
                <c:pt idx="250">
                  <c:v>150568</c:v>
                </c:pt>
                <c:pt idx="251">
                  <c:v>150719</c:v>
                </c:pt>
                <c:pt idx="252">
                  <c:v>150825</c:v>
                </c:pt>
                <c:pt idx="253">
                  <c:v>150967</c:v>
                </c:pt>
                <c:pt idx="254">
                  <c:v>151126</c:v>
                </c:pt>
                <c:pt idx="255">
                  <c:v>151126</c:v>
                </c:pt>
                <c:pt idx="256">
                  <c:v>151128</c:v>
                </c:pt>
                <c:pt idx="257">
                  <c:v>151241</c:v>
                </c:pt>
                <c:pt idx="258">
                  <c:v>151388</c:v>
                </c:pt>
                <c:pt idx="259">
                  <c:v>151478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38-4600-9646-2A42442709C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Moravskoslezský kraj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List1!$J$4:$JI$4</c:f>
              <c:numCache>
                <c:formatCode>General</c:formatCode>
                <c:ptCount val="26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9</c:v>
                </c:pt>
                <c:pt idx="7">
                  <c:v>285</c:v>
                </c:pt>
                <c:pt idx="8">
                  <c:v>981</c:v>
                </c:pt>
                <c:pt idx="9">
                  <c:v>1543</c:v>
                </c:pt>
                <c:pt idx="10">
                  <c:v>1562</c:v>
                </c:pt>
                <c:pt idx="11">
                  <c:v>1563</c:v>
                </c:pt>
                <c:pt idx="12">
                  <c:v>1724</c:v>
                </c:pt>
                <c:pt idx="13">
                  <c:v>2145</c:v>
                </c:pt>
                <c:pt idx="14">
                  <c:v>3358</c:v>
                </c:pt>
                <c:pt idx="15">
                  <c:v>3974</c:v>
                </c:pt>
                <c:pt idx="16">
                  <c:v>4131</c:v>
                </c:pt>
                <c:pt idx="17">
                  <c:v>4131</c:v>
                </c:pt>
                <c:pt idx="18">
                  <c:v>4131</c:v>
                </c:pt>
                <c:pt idx="19">
                  <c:v>4250</c:v>
                </c:pt>
                <c:pt idx="20">
                  <c:v>4415</c:v>
                </c:pt>
                <c:pt idx="21">
                  <c:v>4540</c:v>
                </c:pt>
                <c:pt idx="22">
                  <c:v>4592</c:v>
                </c:pt>
                <c:pt idx="23">
                  <c:v>4690</c:v>
                </c:pt>
                <c:pt idx="24">
                  <c:v>4690</c:v>
                </c:pt>
                <c:pt idx="25">
                  <c:v>4690</c:v>
                </c:pt>
                <c:pt idx="26">
                  <c:v>4755</c:v>
                </c:pt>
                <c:pt idx="27">
                  <c:v>4867</c:v>
                </c:pt>
                <c:pt idx="28">
                  <c:v>5038</c:v>
                </c:pt>
                <c:pt idx="29">
                  <c:v>5573</c:v>
                </c:pt>
                <c:pt idx="30">
                  <c:v>5612</c:v>
                </c:pt>
                <c:pt idx="31">
                  <c:v>5612</c:v>
                </c:pt>
                <c:pt idx="32">
                  <c:v>5612</c:v>
                </c:pt>
                <c:pt idx="33">
                  <c:v>5657</c:v>
                </c:pt>
                <c:pt idx="34">
                  <c:v>5721</c:v>
                </c:pt>
                <c:pt idx="35">
                  <c:v>5842</c:v>
                </c:pt>
                <c:pt idx="36">
                  <c:v>6766</c:v>
                </c:pt>
                <c:pt idx="37">
                  <c:v>7208</c:v>
                </c:pt>
                <c:pt idx="38">
                  <c:v>7208</c:v>
                </c:pt>
                <c:pt idx="39">
                  <c:v>7208</c:v>
                </c:pt>
                <c:pt idx="40">
                  <c:v>7333</c:v>
                </c:pt>
                <c:pt idx="41">
                  <c:v>7643</c:v>
                </c:pt>
                <c:pt idx="42">
                  <c:v>8746</c:v>
                </c:pt>
                <c:pt idx="43">
                  <c:v>9402</c:v>
                </c:pt>
                <c:pt idx="44">
                  <c:v>9525</c:v>
                </c:pt>
                <c:pt idx="45">
                  <c:v>9526</c:v>
                </c:pt>
                <c:pt idx="46">
                  <c:v>9526</c:v>
                </c:pt>
                <c:pt idx="47">
                  <c:v>9566</c:v>
                </c:pt>
                <c:pt idx="48">
                  <c:v>9767</c:v>
                </c:pt>
                <c:pt idx="49">
                  <c:v>9907</c:v>
                </c:pt>
                <c:pt idx="50">
                  <c:v>10108</c:v>
                </c:pt>
                <c:pt idx="51">
                  <c:v>10257</c:v>
                </c:pt>
                <c:pt idx="52">
                  <c:v>10260</c:v>
                </c:pt>
                <c:pt idx="53">
                  <c:v>10260</c:v>
                </c:pt>
                <c:pt idx="54">
                  <c:v>10363</c:v>
                </c:pt>
                <c:pt idx="55">
                  <c:v>10740</c:v>
                </c:pt>
                <c:pt idx="56">
                  <c:v>11412</c:v>
                </c:pt>
                <c:pt idx="57">
                  <c:v>11834</c:v>
                </c:pt>
                <c:pt idx="58">
                  <c:v>12306</c:v>
                </c:pt>
                <c:pt idx="59">
                  <c:v>12806</c:v>
                </c:pt>
                <c:pt idx="60">
                  <c:v>12926</c:v>
                </c:pt>
                <c:pt idx="61">
                  <c:v>14148</c:v>
                </c:pt>
                <c:pt idx="62">
                  <c:v>15715</c:v>
                </c:pt>
                <c:pt idx="63">
                  <c:v>17519</c:v>
                </c:pt>
                <c:pt idx="64">
                  <c:v>19041</c:v>
                </c:pt>
                <c:pt idx="65">
                  <c:v>20283</c:v>
                </c:pt>
                <c:pt idx="66">
                  <c:v>20365</c:v>
                </c:pt>
                <c:pt idx="67">
                  <c:v>20368</c:v>
                </c:pt>
                <c:pt idx="68">
                  <c:v>21394</c:v>
                </c:pt>
                <c:pt idx="69">
                  <c:v>22874</c:v>
                </c:pt>
                <c:pt idx="70">
                  <c:v>24232</c:v>
                </c:pt>
                <c:pt idx="71">
                  <c:v>25613</c:v>
                </c:pt>
                <c:pt idx="72">
                  <c:v>26863</c:v>
                </c:pt>
                <c:pt idx="73">
                  <c:v>27037</c:v>
                </c:pt>
                <c:pt idx="74">
                  <c:v>27041</c:v>
                </c:pt>
                <c:pt idx="75">
                  <c:v>27700</c:v>
                </c:pt>
                <c:pt idx="76">
                  <c:v>28665</c:v>
                </c:pt>
                <c:pt idx="77">
                  <c:v>29749</c:v>
                </c:pt>
                <c:pt idx="78">
                  <c:v>30629</c:v>
                </c:pt>
                <c:pt idx="79">
                  <c:v>31218</c:v>
                </c:pt>
                <c:pt idx="80">
                  <c:v>31344</c:v>
                </c:pt>
                <c:pt idx="81">
                  <c:v>31344</c:v>
                </c:pt>
                <c:pt idx="82">
                  <c:v>31815</c:v>
                </c:pt>
                <c:pt idx="83">
                  <c:v>32482</c:v>
                </c:pt>
                <c:pt idx="84">
                  <c:v>33129</c:v>
                </c:pt>
                <c:pt idx="85">
                  <c:v>33609</c:v>
                </c:pt>
                <c:pt idx="86">
                  <c:v>33692</c:v>
                </c:pt>
                <c:pt idx="87">
                  <c:v>33693</c:v>
                </c:pt>
                <c:pt idx="88">
                  <c:v>33694</c:v>
                </c:pt>
                <c:pt idx="89">
                  <c:v>33695</c:v>
                </c:pt>
                <c:pt idx="90">
                  <c:v>33987</c:v>
                </c:pt>
                <c:pt idx="91">
                  <c:v>34643</c:v>
                </c:pt>
                <c:pt idx="92">
                  <c:v>35633</c:v>
                </c:pt>
                <c:pt idx="93">
                  <c:v>36893</c:v>
                </c:pt>
                <c:pt idx="94">
                  <c:v>37148</c:v>
                </c:pt>
                <c:pt idx="95">
                  <c:v>37188</c:v>
                </c:pt>
                <c:pt idx="96">
                  <c:v>38264</c:v>
                </c:pt>
                <c:pt idx="97">
                  <c:v>39689</c:v>
                </c:pt>
                <c:pt idx="98">
                  <c:v>41043</c:v>
                </c:pt>
                <c:pt idx="99">
                  <c:v>42308</c:v>
                </c:pt>
                <c:pt idx="100">
                  <c:v>43699</c:v>
                </c:pt>
                <c:pt idx="101">
                  <c:v>43901</c:v>
                </c:pt>
                <c:pt idx="102">
                  <c:v>43948</c:v>
                </c:pt>
                <c:pt idx="103">
                  <c:v>44820</c:v>
                </c:pt>
                <c:pt idx="104">
                  <c:v>45732</c:v>
                </c:pt>
                <c:pt idx="105">
                  <c:v>46803</c:v>
                </c:pt>
                <c:pt idx="106">
                  <c:v>47662</c:v>
                </c:pt>
                <c:pt idx="107">
                  <c:v>48344</c:v>
                </c:pt>
                <c:pt idx="108">
                  <c:v>48384</c:v>
                </c:pt>
                <c:pt idx="109">
                  <c:v>48395</c:v>
                </c:pt>
                <c:pt idx="110">
                  <c:v>49090</c:v>
                </c:pt>
                <c:pt idx="111">
                  <c:v>50029</c:v>
                </c:pt>
                <c:pt idx="112">
                  <c:v>51130</c:v>
                </c:pt>
                <c:pt idx="113">
                  <c:v>52235</c:v>
                </c:pt>
                <c:pt idx="114">
                  <c:v>53004</c:v>
                </c:pt>
                <c:pt idx="115">
                  <c:v>53048</c:v>
                </c:pt>
                <c:pt idx="116">
                  <c:v>53059</c:v>
                </c:pt>
                <c:pt idx="117">
                  <c:v>53834</c:v>
                </c:pt>
                <c:pt idx="118">
                  <c:v>54746</c:v>
                </c:pt>
                <c:pt idx="119">
                  <c:v>55569</c:v>
                </c:pt>
                <c:pt idx="120">
                  <c:v>56314</c:v>
                </c:pt>
                <c:pt idx="121">
                  <c:v>57034</c:v>
                </c:pt>
                <c:pt idx="122">
                  <c:v>57106</c:v>
                </c:pt>
                <c:pt idx="123">
                  <c:v>57120</c:v>
                </c:pt>
                <c:pt idx="124">
                  <c:v>57960</c:v>
                </c:pt>
                <c:pt idx="125">
                  <c:v>59021</c:v>
                </c:pt>
                <c:pt idx="126">
                  <c:v>59859</c:v>
                </c:pt>
                <c:pt idx="127">
                  <c:v>60535</c:v>
                </c:pt>
                <c:pt idx="128">
                  <c:v>61146</c:v>
                </c:pt>
                <c:pt idx="129">
                  <c:v>61185</c:v>
                </c:pt>
                <c:pt idx="130">
                  <c:v>61228</c:v>
                </c:pt>
                <c:pt idx="131">
                  <c:v>61736</c:v>
                </c:pt>
                <c:pt idx="132">
                  <c:v>62593</c:v>
                </c:pt>
                <c:pt idx="133">
                  <c:v>63732</c:v>
                </c:pt>
                <c:pt idx="134">
                  <c:v>65036</c:v>
                </c:pt>
                <c:pt idx="135">
                  <c:v>66207</c:v>
                </c:pt>
                <c:pt idx="136">
                  <c:v>66488</c:v>
                </c:pt>
                <c:pt idx="137">
                  <c:v>66534</c:v>
                </c:pt>
                <c:pt idx="138">
                  <c:v>67809</c:v>
                </c:pt>
                <c:pt idx="139">
                  <c:v>69401</c:v>
                </c:pt>
                <c:pt idx="140">
                  <c:v>71004</c:v>
                </c:pt>
                <c:pt idx="141">
                  <c:v>72598</c:v>
                </c:pt>
                <c:pt idx="142">
                  <c:v>73789</c:v>
                </c:pt>
                <c:pt idx="143">
                  <c:v>73877</c:v>
                </c:pt>
                <c:pt idx="144">
                  <c:v>73889</c:v>
                </c:pt>
                <c:pt idx="145">
                  <c:v>75158</c:v>
                </c:pt>
                <c:pt idx="146">
                  <c:v>77208</c:v>
                </c:pt>
                <c:pt idx="147">
                  <c:v>79347</c:v>
                </c:pt>
                <c:pt idx="148">
                  <c:v>81416</c:v>
                </c:pt>
                <c:pt idx="149">
                  <c:v>83301</c:v>
                </c:pt>
                <c:pt idx="150">
                  <c:v>83442</c:v>
                </c:pt>
                <c:pt idx="151">
                  <c:v>83442</c:v>
                </c:pt>
                <c:pt idx="152">
                  <c:v>85369</c:v>
                </c:pt>
                <c:pt idx="153">
                  <c:v>87502</c:v>
                </c:pt>
                <c:pt idx="154">
                  <c:v>89687</c:v>
                </c:pt>
                <c:pt idx="155">
                  <c:v>91795</c:v>
                </c:pt>
                <c:pt idx="156">
                  <c:v>93469</c:v>
                </c:pt>
                <c:pt idx="157">
                  <c:v>93525</c:v>
                </c:pt>
                <c:pt idx="158">
                  <c:v>93527</c:v>
                </c:pt>
                <c:pt idx="159">
                  <c:v>95163</c:v>
                </c:pt>
                <c:pt idx="160">
                  <c:v>96969</c:v>
                </c:pt>
                <c:pt idx="161">
                  <c:v>99056</c:v>
                </c:pt>
                <c:pt idx="162">
                  <c:v>100576</c:v>
                </c:pt>
                <c:pt idx="163">
                  <c:v>102022</c:v>
                </c:pt>
                <c:pt idx="164">
                  <c:v>102046</c:v>
                </c:pt>
                <c:pt idx="165">
                  <c:v>102047</c:v>
                </c:pt>
                <c:pt idx="166">
                  <c:v>103693</c:v>
                </c:pt>
                <c:pt idx="167">
                  <c:v>105597</c:v>
                </c:pt>
                <c:pt idx="168">
                  <c:v>107622</c:v>
                </c:pt>
                <c:pt idx="169">
                  <c:v>109549</c:v>
                </c:pt>
                <c:pt idx="170">
                  <c:v>110910</c:v>
                </c:pt>
                <c:pt idx="171">
                  <c:v>111157</c:v>
                </c:pt>
                <c:pt idx="172">
                  <c:v>111159</c:v>
                </c:pt>
                <c:pt idx="173">
                  <c:v>112917</c:v>
                </c:pt>
                <c:pt idx="174">
                  <c:v>115060</c:v>
                </c:pt>
                <c:pt idx="175">
                  <c:v>116697</c:v>
                </c:pt>
                <c:pt idx="176">
                  <c:v>118678</c:v>
                </c:pt>
                <c:pt idx="177">
                  <c:v>120210</c:v>
                </c:pt>
                <c:pt idx="178">
                  <c:v>120277</c:v>
                </c:pt>
                <c:pt idx="179">
                  <c:v>120278</c:v>
                </c:pt>
                <c:pt idx="180">
                  <c:v>120306</c:v>
                </c:pt>
                <c:pt idx="181">
                  <c:v>120392</c:v>
                </c:pt>
                <c:pt idx="182">
                  <c:v>121609</c:v>
                </c:pt>
                <c:pt idx="183">
                  <c:v>122918</c:v>
                </c:pt>
                <c:pt idx="184">
                  <c:v>124081</c:v>
                </c:pt>
                <c:pt idx="185">
                  <c:v>124083</c:v>
                </c:pt>
                <c:pt idx="186">
                  <c:v>124120</c:v>
                </c:pt>
                <c:pt idx="187">
                  <c:v>125581</c:v>
                </c:pt>
                <c:pt idx="188">
                  <c:v>127133</c:v>
                </c:pt>
                <c:pt idx="189">
                  <c:v>128572</c:v>
                </c:pt>
                <c:pt idx="190">
                  <c:v>130109</c:v>
                </c:pt>
                <c:pt idx="191">
                  <c:v>131078</c:v>
                </c:pt>
                <c:pt idx="192">
                  <c:v>131149</c:v>
                </c:pt>
                <c:pt idx="193">
                  <c:v>131161</c:v>
                </c:pt>
                <c:pt idx="194">
                  <c:v>131973</c:v>
                </c:pt>
                <c:pt idx="195">
                  <c:v>133068</c:v>
                </c:pt>
                <c:pt idx="196">
                  <c:v>134077</c:v>
                </c:pt>
                <c:pt idx="197">
                  <c:v>135042</c:v>
                </c:pt>
                <c:pt idx="198">
                  <c:v>135647</c:v>
                </c:pt>
                <c:pt idx="199">
                  <c:v>135648</c:v>
                </c:pt>
                <c:pt idx="200">
                  <c:v>135652</c:v>
                </c:pt>
                <c:pt idx="201">
                  <c:v>136284</c:v>
                </c:pt>
                <c:pt idx="202">
                  <c:v>136837</c:v>
                </c:pt>
                <c:pt idx="203">
                  <c:v>137470</c:v>
                </c:pt>
                <c:pt idx="204">
                  <c:v>137911</c:v>
                </c:pt>
                <c:pt idx="205">
                  <c:v>138244</c:v>
                </c:pt>
                <c:pt idx="206">
                  <c:v>138245</c:v>
                </c:pt>
                <c:pt idx="207">
                  <c:v>138246</c:v>
                </c:pt>
                <c:pt idx="208">
                  <c:v>138532</c:v>
                </c:pt>
                <c:pt idx="209">
                  <c:v>138815</c:v>
                </c:pt>
                <c:pt idx="210">
                  <c:v>139154</c:v>
                </c:pt>
                <c:pt idx="211">
                  <c:v>139496</c:v>
                </c:pt>
                <c:pt idx="212">
                  <c:v>139789</c:v>
                </c:pt>
                <c:pt idx="213">
                  <c:v>139790</c:v>
                </c:pt>
                <c:pt idx="214">
                  <c:v>139790</c:v>
                </c:pt>
                <c:pt idx="215">
                  <c:v>140015</c:v>
                </c:pt>
                <c:pt idx="216">
                  <c:v>140295</c:v>
                </c:pt>
                <c:pt idx="217">
                  <c:v>140483</c:v>
                </c:pt>
                <c:pt idx="218">
                  <c:v>140835</c:v>
                </c:pt>
                <c:pt idx="219">
                  <c:v>140977</c:v>
                </c:pt>
                <c:pt idx="220">
                  <c:v>140978</c:v>
                </c:pt>
                <c:pt idx="221">
                  <c:v>140978</c:v>
                </c:pt>
                <c:pt idx="222">
                  <c:v>141055</c:v>
                </c:pt>
                <c:pt idx="223">
                  <c:v>141223</c:v>
                </c:pt>
                <c:pt idx="224">
                  <c:v>141326</c:v>
                </c:pt>
                <c:pt idx="225">
                  <c:v>141559</c:v>
                </c:pt>
                <c:pt idx="226">
                  <c:v>141695</c:v>
                </c:pt>
                <c:pt idx="227">
                  <c:v>141695</c:v>
                </c:pt>
                <c:pt idx="228">
                  <c:v>141695</c:v>
                </c:pt>
                <c:pt idx="229">
                  <c:v>141826</c:v>
                </c:pt>
                <c:pt idx="230">
                  <c:v>141976</c:v>
                </c:pt>
                <c:pt idx="231">
                  <c:v>142097</c:v>
                </c:pt>
                <c:pt idx="232">
                  <c:v>142243</c:v>
                </c:pt>
                <c:pt idx="233">
                  <c:v>142353</c:v>
                </c:pt>
                <c:pt idx="234">
                  <c:v>142353</c:v>
                </c:pt>
                <c:pt idx="235">
                  <c:v>142368</c:v>
                </c:pt>
                <c:pt idx="236">
                  <c:v>142514</c:v>
                </c:pt>
                <c:pt idx="237">
                  <c:v>142675</c:v>
                </c:pt>
                <c:pt idx="238">
                  <c:v>142788</c:v>
                </c:pt>
                <c:pt idx="239">
                  <c:v>143065</c:v>
                </c:pt>
                <c:pt idx="240">
                  <c:v>143149</c:v>
                </c:pt>
                <c:pt idx="241">
                  <c:v>143179</c:v>
                </c:pt>
                <c:pt idx="242">
                  <c:v>143185</c:v>
                </c:pt>
                <c:pt idx="243">
                  <c:v>143256</c:v>
                </c:pt>
                <c:pt idx="244">
                  <c:v>143395</c:v>
                </c:pt>
                <c:pt idx="245">
                  <c:v>143547</c:v>
                </c:pt>
                <c:pt idx="246">
                  <c:v>143669</c:v>
                </c:pt>
                <c:pt idx="247">
                  <c:v>143776</c:v>
                </c:pt>
                <c:pt idx="248">
                  <c:v>143786</c:v>
                </c:pt>
                <c:pt idx="249">
                  <c:v>143786</c:v>
                </c:pt>
                <c:pt idx="250">
                  <c:v>143855</c:v>
                </c:pt>
                <c:pt idx="251">
                  <c:v>143937</c:v>
                </c:pt>
                <c:pt idx="252">
                  <c:v>144034</c:v>
                </c:pt>
                <c:pt idx="253">
                  <c:v>144172</c:v>
                </c:pt>
                <c:pt idx="254">
                  <c:v>144284</c:v>
                </c:pt>
                <c:pt idx="255">
                  <c:v>144285</c:v>
                </c:pt>
                <c:pt idx="256">
                  <c:v>144286</c:v>
                </c:pt>
                <c:pt idx="257">
                  <c:v>144361</c:v>
                </c:pt>
                <c:pt idx="258">
                  <c:v>144473</c:v>
                </c:pt>
                <c:pt idx="259">
                  <c:v>144535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38-4600-9646-2A42442709C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Středočeský kraj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List1!$J$5:$JI$5</c:f>
              <c:numCache>
                <c:formatCode>General</c:formatCode>
                <c:ptCount val="26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139</c:v>
                </c:pt>
                <c:pt idx="4">
                  <c:v>175</c:v>
                </c:pt>
                <c:pt idx="5">
                  <c:v>175</c:v>
                </c:pt>
                <c:pt idx="6">
                  <c:v>275</c:v>
                </c:pt>
                <c:pt idx="7">
                  <c:v>368</c:v>
                </c:pt>
                <c:pt idx="8">
                  <c:v>368</c:v>
                </c:pt>
                <c:pt idx="9">
                  <c:v>368</c:v>
                </c:pt>
                <c:pt idx="10">
                  <c:v>368</c:v>
                </c:pt>
                <c:pt idx="11">
                  <c:v>369</c:v>
                </c:pt>
                <c:pt idx="12">
                  <c:v>664</c:v>
                </c:pt>
                <c:pt idx="13">
                  <c:v>665</c:v>
                </c:pt>
                <c:pt idx="14">
                  <c:v>666</c:v>
                </c:pt>
                <c:pt idx="15">
                  <c:v>714</c:v>
                </c:pt>
                <c:pt idx="16">
                  <c:v>715</c:v>
                </c:pt>
                <c:pt idx="17">
                  <c:v>715</c:v>
                </c:pt>
                <c:pt idx="18">
                  <c:v>715</c:v>
                </c:pt>
                <c:pt idx="19">
                  <c:v>715</c:v>
                </c:pt>
                <c:pt idx="20">
                  <c:v>715</c:v>
                </c:pt>
                <c:pt idx="21">
                  <c:v>715</c:v>
                </c:pt>
                <c:pt idx="22">
                  <c:v>715</c:v>
                </c:pt>
                <c:pt idx="23">
                  <c:v>864</c:v>
                </c:pt>
                <c:pt idx="24">
                  <c:v>876</c:v>
                </c:pt>
                <c:pt idx="25">
                  <c:v>876</c:v>
                </c:pt>
                <c:pt idx="26">
                  <c:v>888</c:v>
                </c:pt>
                <c:pt idx="27">
                  <c:v>888</c:v>
                </c:pt>
                <c:pt idx="28">
                  <c:v>888</c:v>
                </c:pt>
                <c:pt idx="29">
                  <c:v>888</c:v>
                </c:pt>
                <c:pt idx="30">
                  <c:v>889</c:v>
                </c:pt>
                <c:pt idx="31">
                  <c:v>889</c:v>
                </c:pt>
                <c:pt idx="32">
                  <c:v>889</c:v>
                </c:pt>
                <c:pt idx="33">
                  <c:v>1158</c:v>
                </c:pt>
                <c:pt idx="34">
                  <c:v>1238</c:v>
                </c:pt>
                <c:pt idx="35">
                  <c:v>1241</c:v>
                </c:pt>
                <c:pt idx="36">
                  <c:v>1292</c:v>
                </c:pt>
                <c:pt idx="37">
                  <c:v>1320</c:v>
                </c:pt>
                <c:pt idx="38">
                  <c:v>1320</c:v>
                </c:pt>
                <c:pt idx="39">
                  <c:v>1320</c:v>
                </c:pt>
                <c:pt idx="40">
                  <c:v>1320</c:v>
                </c:pt>
                <c:pt idx="41">
                  <c:v>1339</c:v>
                </c:pt>
                <c:pt idx="42">
                  <c:v>1339</c:v>
                </c:pt>
                <c:pt idx="43">
                  <c:v>1370</c:v>
                </c:pt>
                <c:pt idx="44">
                  <c:v>1429</c:v>
                </c:pt>
                <c:pt idx="45">
                  <c:v>1430</c:v>
                </c:pt>
                <c:pt idx="46">
                  <c:v>1430</c:v>
                </c:pt>
                <c:pt idx="47">
                  <c:v>1436</c:v>
                </c:pt>
                <c:pt idx="48">
                  <c:v>1439</c:v>
                </c:pt>
                <c:pt idx="49">
                  <c:v>1439</c:v>
                </c:pt>
                <c:pt idx="50">
                  <c:v>1516</c:v>
                </c:pt>
                <c:pt idx="51">
                  <c:v>1520</c:v>
                </c:pt>
                <c:pt idx="52">
                  <c:v>1521</c:v>
                </c:pt>
                <c:pt idx="53">
                  <c:v>1523</c:v>
                </c:pt>
                <c:pt idx="54">
                  <c:v>1658</c:v>
                </c:pt>
                <c:pt idx="55">
                  <c:v>1810</c:v>
                </c:pt>
                <c:pt idx="56">
                  <c:v>2092</c:v>
                </c:pt>
                <c:pt idx="57">
                  <c:v>2243</c:v>
                </c:pt>
                <c:pt idx="58">
                  <c:v>2360</c:v>
                </c:pt>
                <c:pt idx="59">
                  <c:v>2361</c:v>
                </c:pt>
                <c:pt idx="60">
                  <c:v>2375</c:v>
                </c:pt>
                <c:pt idx="61">
                  <c:v>2455</c:v>
                </c:pt>
                <c:pt idx="62">
                  <c:v>2652</c:v>
                </c:pt>
                <c:pt idx="63">
                  <c:v>3483</c:v>
                </c:pt>
                <c:pt idx="64">
                  <c:v>4662</c:v>
                </c:pt>
                <c:pt idx="65">
                  <c:v>5983</c:v>
                </c:pt>
                <c:pt idx="66">
                  <c:v>6389</c:v>
                </c:pt>
                <c:pt idx="67">
                  <c:v>6550</c:v>
                </c:pt>
                <c:pt idx="68">
                  <c:v>7156</c:v>
                </c:pt>
                <c:pt idx="69">
                  <c:v>7702</c:v>
                </c:pt>
                <c:pt idx="70">
                  <c:v>8245</c:v>
                </c:pt>
                <c:pt idx="71">
                  <c:v>8935</c:v>
                </c:pt>
                <c:pt idx="72">
                  <c:v>9669</c:v>
                </c:pt>
                <c:pt idx="73">
                  <c:v>10084</c:v>
                </c:pt>
                <c:pt idx="74">
                  <c:v>10084</c:v>
                </c:pt>
                <c:pt idx="75">
                  <c:v>10923</c:v>
                </c:pt>
                <c:pt idx="76">
                  <c:v>11738</c:v>
                </c:pt>
                <c:pt idx="77">
                  <c:v>12359</c:v>
                </c:pt>
                <c:pt idx="78">
                  <c:v>12967</c:v>
                </c:pt>
                <c:pt idx="79">
                  <c:v>13577</c:v>
                </c:pt>
                <c:pt idx="80">
                  <c:v>13850</c:v>
                </c:pt>
                <c:pt idx="81">
                  <c:v>13853</c:v>
                </c:pt>
                <c:pt idx="82">
                  <c:v>14268</c:v>
                </c:pt>
                <c:pt idx="83">
                  <c:v>14775</c:v>
                </c:pt>
                <c:pt idx="84">
                  <c:v>15224</c:v>
                </c:pt>
                <c:pt idx="85">
                  <c:v>15662</c:v>
                </c:pt>
                <c:pt idx="86">
                  <c:v>15760</c:v>
                </c:pt>
                <c:pt idx="87">
                  <c:v>15765</c:v>
                </c:pt>
                <c:pt idx="88">
                  <c:v>15765</c:v>
                </c:pt>
                <c:pt idx="89">
                  <c:v>15772</c:v>
                </c:pt>
                <c:pt idx="90">
                  <c:v>16105</c:v>
                </c:pt>
                <c:pt idx="91">
                  <c:v>16992</c:v>
                </c:pt>
                <c:pt idx="92">
                  <c:v>18115</c:v>
                </c:pt>
                <c:pt idx="93">
                  <c:v>19422</c:v>
                </c:pt>
                <c:pt idx="94">
                  <c:v>19933</c:v>
                </c:pt>
                <c:pt idx="95">
                  <c:v>20028</c:v>
                </c:pt>
                <c:pt idx="96">
                  <c:v>21269</c:v>
                </c:pt>
                <c:pt idx="97">
                  <c:v>22414</c:v>
                </c:pt>
                <c:pt idx="98">
                  <c:v>23706</c:v>
                </c:pt>
                <c:pt idx="99">
                  <c:v>24808</c:v>
                </c:pt>
                <c:pt idx="100">
                  <c:v>25808</c:v>
                </c:pt>
                <c:pt idx="101">
                  <c:v>25840</c:v>
                </c:pt>
                <c:pt idx="102">
                  <c:v>25841</c:v>
                </c:pt>
                <c:pt idx="103">
                  <c:v>26687</c:v>
                </c:pt>
                <c:pt idx="104">
                  <c:v>27351</c:v>
                </c:pt>
                <c:pt idx="105">
                  <c:v>28101</c:v>
                </c:pt>
                <c:pt idx="106">
                  <c:v>28996</c:v>
                </c:pt>
                <c:pt idx="107">
                  <c:v>29713</c:v>
                </c:pt>
                <c:pt idx="108">
                  <c:v>29759</c:v>
                </c:pt>
                <c:pt idx="109">
                  <c:v>29775</c:v>
                </c:pt>
                <c:pt idx="110">
                  <c:v>30495</c:v>
                </c:pt>
                <c:pt idx="111">
                  <c:v>31258</c:v>
                </c:pt>
                <c:pt idx="112">
                  <c:v>32139</c:v>
                </c:pt>
                <c:pt idx="113">
                  <c:v>33209</c:v>
                </c:pt>
                <c:pt idx="114">
                  <c:v>33704</c:v>
                </c:pt>
                <c:pt idx="115">
                  <c:v>33772</c:v>
                </c:pt>
                <c:pt idx="116">
                  <c:v>33804</c:v>
                </c:pt>
                <c:pt idx="117">
                  <c:v>34347</c:v>
                </c:pt>
                <c:pt idx="118">
                  <c:v>35209</c:v>
                </c:pt>
                <c:pt idx="119">
                  <c:v>36347</c:v>
                </c:pt>
                <c:pt idx="120">
                  <c:v>37785</c:v>
                </c:pt>
                <c:pt idx="121">
                  <c:v>38914</c:v>
                </c:pt>
                <c:pt idx="122">
                  <c:v>38993</c:v>
                </c:pt>
                <c:pt idx="123">
                  <c:v>39009</c:v>
                </c:pt>
                <c:pt idx="124">
                  <c:v>40018</c:v>
                </c:pt>
                <c:pt idx="125">
                  <c:v>41328</c:v>
                </c:pt>
                <c:pt idx="126">
                  <c:v>42492</c:v>
                </c:pt>
                <c:pt idx="127">
                  <c:v>43544</c:v>
                </c:pt>
                <c:pt idx="128">
                  <c:v>44470</c:v>
                </c:pt>
                <c:pt idx="129">
                  <c:v>44554</c:v>
                </c:pt>
                <c:pt idx="130">
                  <c:v>44567</c:v>
                </c:pt>
                <c:pt idx="131">
                  <c:v>45149</c:v>
                </c:pt>
                <c:pt idx="132">
                  <c:v>45865</c:v>
                </c:pt>
                <c:pt idx="133">
                  <c:v>46413</c:v>
                </c:pt>
                <c:pt idx="134">
                  <c:v>47207</c:v>
                </c:pt>
                <c:pt idx="135">
                  <c:v>47720</c:v>
                </c:pt>
                <c:pt idx="136">
                  <c:v>47805</c:v>
                </c:pt>
                <c:pt idx="137">
                  <c:v>47812</c:v>
                </c:pt>
                <c:pt idx="138">
                  <c:v>48452</c:v>
                </c:pt>
                <c:pt idx="139">
                  <c:v>49342</c:v>
                </c:pt>
                <c:pt idx="140">
                  <c:v>50125</c:v>
                </c:pt>
                <c:pt idx="141">
                  <c:v>51229</c:v>
                </c:pt>
                <c:pt idx="142">
                  <c:v>52018</c:v>
                </c:pt>
                <c:pt idx="143">
                  <c:v>52271</c:v>
                </c:pt>
                <c:pt idx="144">
                  <c:v>52272</c:v>
                </c:pt>
                <c:pt idx="145">
                  <c:v>53260</c:v>
                </c:pt>
                <c:pt idx="146">
                  <c:v>54588</c:v>
                </c:pt>
                <c:pt idx="147">
                  <c:v>56315</c:v>
                </c:pt>
                <c:pt idx="148">
                  <c:v>58488</c:v>
                </c:pt>
                <c:pt idx="149">
                  <c:v>60426</c:v>
                </c:pt>
                <c:pt idx="150">
                  <c:v>60839</c:v>
                </c:pt>
                <c:pt idx="151">
                  <c:v>60916</c:v>
                </c:pt>
                <c:pt idx="152">
                  <c:v>62591</c:v>
                </c:pt>
                <c:pt idx="153">
                  <c:v>64449</c:v>
                </c:pt>
                <c:pt idx="154">
                  <c:v>66301</c:v>
                </c:pt>
                <c:pt idx="155">
                  <c:v>67971</c:v>
                </c:pt>
                <c:pt idx="156">
                  <c:v>70088</c:v>
                </c:pt>
                <c:pt idx="157">
                  <c:v>70437</c:v>
                </c:pt>
                <c:pt idx="158">
                  <c:v>70495</c:v>
                </c:pt>
                <c:pt idx="159">
                  <c:v>72139</c:v>
                </c:pt>
                <c:pt idx="160">
                  <c:v>73781</c:v>
                </c:pt>
                <c:pt idx="161">
                  <c:v>75159</c:v>
                </c:pt>
                <c:pt idx="162">
                  <c:v>76743</c:v>
                </c:pt>
                <c:pt idx="163">
                  <c:v>77922</c:v>
                </c:pt>
                <c:pt idx="164">
                  <c:v>78046</c:v>
                </c:pt>
                <c:pt idx="165">
                  <c:v>78114</c:v>
                </c:pt>
                <c:pt idx="166">
                  <c:v>79490</c:v>
                </c:pt>
                <c:pt idx="167">
                  <c:v>81128</c:v>
                </c:pt>
                <c:pt idx="168">
                  <c:v>82853</c:v>
                </c:pt>
                <c:pt idx="169">
                  <c:v>84576</c:v>
                </c:pt>
                <c:pt idx="170">
                  <c:v>85926</c:v>
                </c:pt>
                <c:pt idx="171">
                  <c:v>86334</c:v>
                </c:pt>
                <c:pt idx="172">
                  <c:v>86395</c:v>
                </c:pt>
                <c:pt idx="173">
                  <c:v>88188</c:v>
                </c:pt>
                <c:pt idx="174">
                  <c:v>89934</c:v>
                </c:pt>
                <c:pt idx="175">
                  <c:v>91924</c:v>
                </c:pt>
                <c:pt idx="176">
                  <c:v>93849</c:v>
                </c:pt>
                <c:pt idx="177">
                  <c:v>95728</c:v>
                </c:pt>
                <c:pt idx="178">
                  <c:v>95938</c:v>
                </c:pt>
                <c:pt idx="179">
                  <c:v>95943</c:v>
                </c:pt>
                <c:pt idx="180">
                  <c:v>95967</c:v>
                </c:pt>
                <c:pt idx="181">
                  <c:v>95984</c:v>
                </c:pt>
                <c:pt idx="182">
                  <c:v>97747</c:v>
                </c:pt>
                <c:pt idx="183">
                  <c:v>99420</c:v>
                </c:pt>
                <c:pt idx="184">
                  <c:v>101035</c:v>
                </c:pt>
                <c:pt idx="185">
                  <c:v>101293</c:v>
                </c:pt>
                <c:pt idx="186">
                  <c:v>101323</c:v>
                </c:pt>
                <c:pt idx="187">
                  <c:v>103153</c:v>
                </c:pt>
                <c:pt idx="188">
                  <c:v>104672</c:v>
                </c:pt>
                <c:pt idx="189">
                  <c:v>106223</c:v>
                </c:pt>
                <c:pt idx="190">
                  <c:v>108029</c:v>
                </c:pt>
                <c:pt idx="191">
                  <c:v>109716</c:v>
                </c:pt>
                <c:pt idx="192">
                  <c:v>109781</c:v>
                </c:pt>
                <c:pt idx="193">
                  <c:v>109808</c:v>
                </c:pt>
                <c:pt idx="194">
                  <c:v>110937</c:v>
                </c:pt>
                <c:pt idx="195">
                  <c:v>112098</c:v>
                </c:pt>
                <c:pt idx="196">
                  <c:v>113285</c:v>
                </c:pt>
                <c:pt idx="197">
                  <c:v>114418</c:v>
                </c:pt>
                <c:pt idx="198">
                  <c:v>115598</c:v>
                </c:pt>
                <c:pt idx="199">
                  <c:v>115705</c:v>
                </c:pt>
                <c:pt idx="200">
                  <c:v>115725</c:v>
                </c:pt>
                <c:pt idx="201">
                  <c:v>116605</c:v>
                </c:pt>
                <c:pt idx="202">
                  <c:v>117609</c:v>
                </c:pt>
                <c:pt idx="203">
                  <c:v>118624</c:v>
                </c:pt>
                <c:pt idx="204">
                  <c:v>119661</c:v>
                </c:pt>
                <c:pt idx="205">
                  <c:v>120442</c:v>
                </c:pt>
                <c:pt idx="206">
                  <c:v>120510</c:v>
                </c:pt>
                <c:pt idx="207">
                  <c:v>120521</c:v>
                </c:pt>
                <c:pt idx="208">
                  <c:v>121217</c:v>
                </c:pt>
                <c:pt idx="209">
                  <c:v>121998</c:v>
                </c:pt>
                <c:pt idx="210">
                  <c:v>122580</c:v>
                </c:pt>
                <c:pt idx="211">
                  <c:v>123261</c:v>
                </c:pt>
                <c:pt idx="212">
                  <c:v>123935</c:v>
                </c:pt>
                <c:pt idx="213">
                  <c:v>124004</c:v>
                </c:pt>
                <c:pt idx="214">
                  <c:v>124005</c:v>
                </c:pt>
                <c:pt idx="215">
                  <c:v>124357</c:v>
                </c:pt>
                <c:pt idx="216">
                  <c:v>124829</c:v>
                </c:pt>
                <c:pt idx="217">
                  <c:v>125341</c:v>
                </c:pt>
                <c:pt idx="218">
                  <c:v>125800</c:v>
                </c:pt>
                <c:pt idx="219">
                  <c:v>126231</c:v>
                </c:pt>
                <c:pt idx="220">
                  <c:v>126257</c:v>
                </c:pt>
                <c:pt idx="221">
                  <c:v>126266</c:v>
                </c:pt>
                <c:pt idx="222">
                  <c:v>126578</c:v>
                </c:pt>
                <c:pt idx="223">
                  <c:v>127055</c:v>
                </c:pt>
                <c:pt idx="224">
                  <c:v>127424</c:v>
                </c:pt>
                <c:pt idx="225">
                  <c:v>127776</c:v>
                </c:pt>
                <c:pt idx="226">
                  <c:v>128073</c:v>
                </c:pt>
                <c:pt idx="227">
                  <c:v>128079</c:v>
                </c:pt>
                <c:pt idx="228">
                  <c:v>128085</c:v>
                </c:pt>
                <c:pt idx="229">
                  <c:v>128411</c:v>
                </c:pt>
                <c:pt idx="230">
                  <c:v>128619</c:v>
                </c:pt>
                <c:pt idx="231">
                  <c:v>128856</c:v>
                </c:pt>
                <c:pt idx="232">
                  <c:v>129131</c:v>
                </c:pt>
                <c:pt idx="233">
                  <c:v>129398</c:v>
                </c:pt>
                <c:pt idx="234">
                  <c:v>129400</c:v>
                </c:pt>
                <c:pt idx="235">
                  <c:v>129410</c:v>
                </c:pt>
                <c:pt idx="236">
                  <c:v>129764</c:v>
                </c:pt>
                <c:pt idx="237">
                  <c:v>129962</c:v>
                </c:pt>
                <c:pt idx="238">
                  <c:v>130114</c:v>
                </c:pt>
                <c:pt idx="239">
                  <c:v>130396</c:v>
                </c:pt>
                <c:pt idx="240">
                  <c:v>130671</c:v>
                </c:pt>
                <c:pt idx="241">
                  <c:v>130671</c:v>
                </c:pt>
                <c:pt idx="242">
                  <c:v>130672</c:v>
                </c:pt>
                <c:pt idx="243">
                  <c:v>130825</c:v>
                </c:pt>
                <c:pt idx="244">
                  <c:v>130978</c:v>
                </c:pt>
                <c:pt idx="245">
                  <c:v>131059</c:v>
                </c:pt>
                <c:pt idx="246">
                  <c:v>131191</c:v>
                </c:pt>
                <c:pt idx="247">
                  <c:v>131312</c:v>
                </c:pt>
                <c:pt idx="248">
                  <c:v>131317</c:v>
                </c:pt>
                <c:pt idx="249">
                  <c:v>131317</c:v>
                </c:pt>
                <c:pt idx="250">
                  <c:v>131414</c:v>
                </c:pt>
                <c:pt idx="251">
                  <c:v>131529</c:v>
                </c:pt>
                <c:pt idx="252">
                  <c:v>131650</c:v>
                </c:pt>
                <c:pt idx="253">
                  <c:v>131803</c:v>
                </c:pt>
                <c:pt idx="254">
                  <c:v>131942</c:v>
                </c:pt>
                <c:pt idx="255">
                  <c:v>131944</c:v>
                </c:pt>
                <c:pt idx="256">
                  <c:v>131948</c:v>
                </c:pt>
                <c:pt idx="257">
                  <c:v>132105</c:v>
                </c:pt>
                <c:pt idx="258">
                  <c:v>132208</c:v>
                </c:pt>
                <c:pt idx="259">
                  <c:v>132298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38-4600-9646-2A42442709C5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Zlínský kraj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List1!$J$6:$JI$6</c:f>
              <c:numCache>
                <c:formatCode>General</c:formatCode>
                <c:ptCount val="26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45</c:v>
                </c:pt>
                <c:pt idx="6">
                  <c:v>75</c:v>
                </c:pt>
                <c:pt idx="7">
                  <c:v>133</c:v>
                </c:pt>
                <c:pt idx="8">
                  <c:v>145</c:v>
                </c:pt>
                <c:pt idx="9">
                  <c:v>199</c:v>
                </c:pt>
                <c:pt idx="10">
                  <c:v>199</c:v>
                </c:pt>
                <c:pt idx="11">
                  <c:v>350</c:v>
                </c:pt>
                <c:pt idx="12">
                  <c:v>362</c:v>
                </c:pt>
                <c:pt idx="13">
                  <c:v>408</c:v>
                </c:pt>
                <c:pt idx="14">
                  <c:v>429</c:v>
                </c:pt>
                <c:pt idx="15">
                  <c:v>580</c:v>
                </c:pt>
                <c:pt idx="16">
                  <c:v>856</c:v>
                </c:pt>
                <c:pt idx="17">
                  <c:v>857</c:v>
                </c:pt>
                <c:pt idx="18">
                  <c:v>857</c:v>
                </c:pt>
                <c:pt idx="19">
                  <c:v>912</c:v>
                </c:pt>
                <c:pt idx="20">
                  <c:v>971</c:v>
                </c:pt>
                <c:pt idx="21">
                  <c:v>971</c:v>
                </c:pt>
                <c:pt idx="22">
                  <c:v>971</c:v>
                </c:pt>
                <c:pt idx="23">
                  <c:v>971</c:v>
                </c:pt>
                <c:pt idx="24">
                  <c:v>971</c:v>
                </c:pt>
                <c:pt idx="25">
                  <c:v>971</c:v>
                </c:pt>
                <c:pt idx="26">
                  <c:v>1013</c:v>
                </c:pt>
                <c:pt idx="27">
                  <c:v>1097</c:v>
                </c:pt>
                <c:pt idx="28">
                  <c:v>1187</c:v>
                </c:pt>
                <c:pt idx="29">
                  <c:v>1205</c:v>
                </c:pt>
                <c:pt idx="30">
                  <c:v>1305</c:v>
                </c:pt>
                <c:pt idx="31">
                  <c:v>1305</c:v>
                </c:pt>
                <c:pt idx="32">
                  <c:v>1469</c:v>
                </c:pt>
                <c:pt idx="33">
                  <c:v>1487</c:v>
                </c:pt>
                <c:pt idx="34">
                  <c:v>1517</c:v>
                </c:pt>
                <c:pt idx="35">
                  <c:v>1611</c:v>
                </c:pt>
                <c:pt idx="36">
                  <c:v>1755</c:v>
                </c:pt>
                <c:pt idx="37">
                  <c:v>1891</c:v>
                </c:pt>
                <c:pt idx="38">
                  <c:v>1891</c:v>
                </c:pt>
                <c:pt idx="39">
                  <c:v>1891</c:v>
                </c:pt>
                <c:pt idx="40">
                  <c:v>1943</c:v>
                </c:pt>
                <c:pt idx="41">
                  <c:v>2139</c:v>
                </c:pt>
                <c:pt idx="42">
                  <c:v>2475</c:v>
                </c:pt>
                <c:pt idx="43">
                  <c:v>2837</c:v>
                </c:pt>
                <c:pt idx="44">
                  <c:v>3186</c:v>
                </c:pt>
                <c:pt idx="45">
                  <c:v>3209</c:v>
                </c:pt>
                <c:pt idx="46">
                  <c:v>3209</c:v>
                </c:pt>
                <c:pt idx="47">
                  <c:v>3319</c:v>
                </c:pt>
                <c:pt idx="48">
                  <c:v>3516</c:v>
                </c:pt>
                <c:pt idx="49">
                  <c:v>3613</c:v>
                </c:pt>
                <c:pt idx="50">
                  <c:v>3866</c:v>
                </c:pt>
                <c:pt idx="51">
                  <c:v>4272</c:v>
                </c:pt>
                <c:pt idx="52">
                  <c:v>4275</c:v>
                </c:pt>
                <c:pt idx="53">
                  <c:v>4298</c:v>
                </c:pt>
                <c:pt idx="54">
                  <c:v>4771</c:v>
                </c:pt>
                <c:pt idx="55">
                  <c:v>5304</c:v>
                </c:pt>
                <c:pt idx="56">
                  <c:v>6038</c:v>
                </c:pt>
                <c:pt idx="57">
                  <c:v>6820</c:v>
                </c:pt>
                <c:pt idx="58">
                  <c:v>7282</c:v>
                </c:pt>
                <c:pt idx="59">
                  <c:v>7329</c:v>
                </c:pt>
                <c:pt idx="60">
                  <c:v>7340</c:v>
                </c:pt>
                <c:pt idx="61">
                  <c:v>7723</c:v>
                </c:pt>
                <c:pt idx="62">
                  <c:v>8186</c:v>
                </c:pt>
                <c:pt idx="63">
                  <c:v>8905</c:v>
                </c:pt>
                <c:pt idx="64">
                  <c:v>9787</c:v>
                </c:pt>
                <c:pt idx="65">
                  <c:v>10386</c:v>
                </c:pt>
                <c:pt idx="66">
                  <c:v>10431</c:v>
                </c:pt>
                <c:pt idx="67">
                  <c:v>10435</c:v>
                </c:pt>
                <c:pt idx="68">
                  <c:v>10719</c:v>
                </c:pt>
                <c:pt idx="69">
                  <c:v>11132</c:v>
                </c:pt>
                <c:pt idx="70">
                  <c:v>11876</c:v>
                </c:pt>
                <c:pt idx="71">
                  <c:v>12812</c:v>
                </c:pt>
                <c:pt idx="72">
                  <c:v>13364</c:v>
                </c:pt>
                <c:pt idx="73">
                  <c:v>13408</c:v>
                </c:pt>
                <c:pt idx="74">
                  <c:v>13419</c:v>
                </c:pt>
                <c:pt idx="75">
                  <c:v>14190</c:v>
                </c:pt>
                <c:pt idx="76">
                  <c:v>15151</c:v>
                </c:pt>
                <c:pt idx="77">
                  <c:v>16233</c:v>
                </c:pt>
                <c:pt idx="78">
                  <c:v>17247</c:v>
                </c:pt>
                <c:pt idx="79">
                  <c:v>17819</c:v>
                </c:pt>
                <c:pt idx="80">
                  <c:v>17875</c:v>
                </c:pt>
                <c:pt idx="81">
                  <c:v>17876</c:v>
                </c:pt>
                <c:pt idx="82">
                  <c:v>18170</c:v>
                </c:pt>
                <c:pt idx="83">
                  <c:v>18855</c:v>
                </c:pt>
                <c:pt idx="84">
                  <c:v>20007</c:v>
                </c:pt>
                <c:pt idx="85">
                  <c:v>21416</c:v>
                </c:pt>
                <c:pt idx="86">
                  <c:v>21475</c:v>
                </c:pt>
                <c:pt idx="87">
                  <c:v>21538</c:v>
                </c:pt>
                <c:pt idx="88">
                  <c:v>21539</c:v>
                </c:pt>
                <c:pt idx="89">
                  <c:v>21542</c:v>
                </c:pt>
                <c:pt idx="90">
                  <c:v>21986</c:v>
                </c:pt>
                <c:pt idx="91">
                  <c:v>22901</c:v>
                </c:pt>
                <c:pt idx="92">
                  <c:v>24221</c:v>
                </c:pt>
                <c:pt idx="93">
                  <c:v>25361</c:v>
                </c:pt>
                <c:pt idx="94">
                  <c:v>25426</c:v>
                </c:pt>
                <c:pt idx="95">
                  <c:v>25436</c:v>
                </c:pt>
                <c:pt idx="96">
                  <c:v>26282</c:v>
                </c:pt>
                <c:pt idx="97">
                  <c:v>27323</c:v>
                </c:pt>
                <c:pt idx="98">
                  <c:v>28501</c:v>
                </c:pt>
                <c:pt idx="99">
                  <c:v>30073</c:v>
                </c:pt>
                <c:pt idx="100">
                  <c:v>30870</c:v>
                </c:pt>
                <c:pt idx="101">
                  <c:v>30882</c:v>
                </c:pt>
                <c:pt idx="102">
                  <c:v>30897</c:v>
                </c:pt>
                <c:pt idx="103">
                  <c:v>31798</c:v>
                </c:pt>
                <c:pt idx="104">
                  <c:v>32761</c:v>
                </c:pt>
                <c:pt idx="105">
                  <c:v>33796</c:v>
                </c:pt>
                <c:pt idx="106">
                  <c:v>35013</c:v>
                </c:pt>
                <c:pt idx="107">
                  <c:v>35847</c:v>
                </c:pt>
                <c:pt idx="108">
                  <c:v>35847</c:v>
                </c:pt>
                <c:pt idx="109">
                  <c:v>35847</c:v>
                </c:pt>
                <c:pt idx="110">
                  <c:v>36528</c:v>
                </c:pt>
                <c:pt idx="111">
                  <c:v>37359</c:v>
                </c:pt>
                <c:pt idx="112">
                  <c:v>38138</c:v>
                </c:pt>
                <c:pt idx="113">
                  <c:v>39190</c:v>
                </c:pt>
                <c:pt idx="114">
                  <c:v>39759</c:v>
                </c:pt>
                <c:pt idx="115">
                  <c:v>39848</c:v>
                </c:pt>
                <c:pt idx="116">
                  <c:v>39849</c:v>
                </c:pt>
                <c:pt idx="117">
                  <c:v>40342</c:v>
                </c:pt>
                <c:pt idx="118">
                  <c:v>41177</c:v>
                </c:pt>
                <c:pt idx="119">
                  <c:v>42371</c:v>
                </c:pt>
                <c:pt idx="120">
                  <c:v>44053</c:v>
                </c:pt>
                <c:pt idx="121">
                  <c:v>45211</c:v>
                </c:pt>
                <c:pt idx="122">
                  <c:v>45213</c:v>
                </c:pt>
                <c:pt idx="123">
                  <c:v>45213</c:v>
                </c:pt>
                <c:pt idx="124">
                  <c:v>46219</c:v>
                </c:pt>
                <c:pt idx="125">
                  <c:v>47290</c:v>
                </c:pt>
                <c:pt idx="126">
                  <c:v>48637</c:v>
                </c:pt>
                <c:pt idx="127">
                  <c:v>50201</c:v>
                </c:pt>
                <c:pt idx="128">
                  <c:v>51397</c:v>
                </c:pt>
                <c:pt idx="129">
                  <c:v>51448</c:v>
                </c:pt>
                <c:pt idx="130">
                  <c:v>51473</c:v>
                </c:pt>
                <c:pt idx="131">
                  <c:v>52311</c:v>
                </c:pt>
                <c:pt idx="132">
                  <c:v>53446</c:v>
                </c:pt>
                <c:pt idx="133">
                  <c:v>54427</c:v>
                </c:pt>
                <c:pt idx="134">
                  <c:v>55999</c:v>
                </c:pt>
                <c:pt idx="135">
                  <c:v>56859</c:v>
                </c:pt>
                <c:pt idx="136">
                  <c:v>56923</c:v>
                </c:pt>
                <c:pt idx="137">
                  <c:v>56923</c:v>
                </c:pt>
                <c:pt idx="138">
                  <c:v>57742</c:v>
                </c:pt>
                <c:pt idx="139">
                  <c:v>58857</c:v>
                </c:pt>
                <c:pt idx="140">
                  <c:v>60044</c:v>
                </c:pt>
                <c:pt idx="141">
                  <c:v>61792</c:v>
                </c:pt>
                <c:pt idx="142">
                  <c:v>62978</c:v>
                </c:pt>
                <c:pt idx="143">
                  <c:v>62981</c:v>
                </c:pt>
                <c:pt idx="144">
                  <c:v>63005</c:v>
                </c:pt>
                <c:pt idx="145">
                  <c:v>63838</c:v>
                </c:pt>
                <c:pt idx="146">
                  <c:v>65008</c:v>
                </c:pt>
                <c:pt idx="147">
                  <c:v>66281</c:v>
                </c:pt>
                <c:pt idx="148">
                  <c:v>67959</c:v>
                </c:pt>
                <c:pt idx="149">
                  <c:v>69108</c:v>
                </c:pt>
                <c:pt idx="150">
                  <c:v>69192</c:v>
                </c:pt>
                <c:pt idx="151">
                  <c:v>69197</c:v>
                </c:pt>
                <c:pt idx="152">
                  <c:v>69948</c:v>
                </c:pt>
                <c:pt idx="153">
                  <c:v>70880</c:v>
                </c:pt>
                <c:pt idx="154">
                  <c:v>71780</c:v>
                </c:pt>
                <c:pt idx="155">
                  <c:v>73188</c:v>
                </c:pt>
                <c:pt idx="156">
                  <c:v>73949</c:v>
                </c:pt>
                <c:pt idx="157">
                  <c:v>73950</c:v>
                </c:pt>
                <c:pt idx="158">
                  <c:v>73951</c:v>
                </c:pt>
                <c:pt idx="159">
                  <c:v>74702</c:v>
                </c:pt>
                <c:pt idx="160">
                  <c:v>75334</c:v>
                </c:pt>
                <c:pt idx="161">
                  <c:v>76069</c:v>
                </c:pt>
                <c:pt idx="162">
                  <c:v>76984</c:v>
                </c:pt>
                <c:pt idx="163">
                  <c:v>77714</c:v>
                </c:pt>
                <c:pt idx="164">
                  <c:v>77780</c:v>
                </c:pt>
                <c:pt idx="165">
                  <c:v>77787</c:v>
                </c:pt>
                <c:pt idx="166">
                  <c:v>78407</c:v>
                </c:pt>
                <c:pt idx="167">
                  <c:v>79342</c:v>
                </c:pt>
                <c:pt idx="168">
                  <c:v>80206</c:v>
                </c:pt>
                <c:pt idx="169">
                  <c:v>81521</c:v>
                </c:pt>
                <c:pt idx="170">
                  <c:v>82801</c:v>
                </c:pt>
                <c:pt idx="171">
                  <c:v>82847</c:v>
                </c:pt>
                <c:pt idx="172">
                  <c:v>82851</c:v>
                </c:pt>
                <c:pt idx="173">
                  <c:v>83930</c:v>
                </c:pt>
                <c:pt idx="174">
                  <c:v>85145</c:v>
                </c:pt>
                <c:pt idx="175">
                  <c:v>86136</c:v>
                </c:pt>
                <c:pt idx="176">
                  <c:v>87568</c:v>
                </c:pt>
                <c:pt idx="177">
                  <c:v>88589</c:v>
                </c:pt>
                <c:pt idx="178">
                  <c:v>88590</c:v>
                </c:pt>
                <c:pt idx="179">
                  <c:v>88591</c:v>
                </c:pt>
                <c:pt idx="180">
                  <c:v>88592</c:v>
                </c:pt>
                <c:pt idx="181">
                  <c:v>88613</c:v>
                </c:pt>
                <c:pt idx="182">
                  <c:v>89504</c:v>
                </c:pt>
                <c:pt idx="183">
                  <c:v>90848</c:v>
                </c:pt>
                <c:pt idx="184">
                  <c:v>91719</c:v>
                </c:pt>
                <c:pt idx="185">
                  <c:v>91725</c:v>
                </c:pt>
                <c:pt idx="186">
                  <c:v>91725</c:v>
                </c:pt>
                <c:pt idx="187">
                  <c:v>92648</c:v>
                </c:pt>
                <c:pt idx="188">
                  <c:v>93770</c:v>
                </c:pt>
                <c:pt idx="189">
                  <c:v>94839</c:v>
                </c:pt>
                <c:pt idx="190">
                  <c:v>95963</c:v>
                </c:pt>
                <c:pt idx="191">
                  <c:v>96849</c:v>
                </c:pt>
                <c:pt idx="192">
                  <c:v>96857</c:v>
                </c:pt>
                <c:pt idx="193">
                  <c:v>96859</c:v>
                </c:pt>
                <c:pt idx="194">
                  <c:v>97609</c:v>
                </c:pt>
                <c:pt idx="195">
                  <c:v>98258</c:v>
                </c:pt>
                <c:pt idx="196">
                  <c:v>98774</c:v>
                </c:pt>
                <c:pt idx="197">
                  <c:v>99331</c:v>
                </c:pt>
                <c:pt idx="198">
                  <c:v>99674</c:v>
                </c:pt>
                <c:pt idx="199">
                  <c:v>99717</c:v>
                </c:pt>
                <c:pt idx="200">
                  <c:v>99719</c:v>
                </c:pt>
                <c:pt idx="201">
                  <c:v>100194</c:v>
                </c:pt>
                <c:pt idx="202">
                  <c:v>100734</c:v>
                </c:pt>
                <c:pt idx="203">
                  <c:v>101092</c:v>
                </c:pt>
                <c:pt idx="204">
                  <c:v>101678</c:v>
                </c:pt>
                <c:pt idx="205">
                  <c:v>101972</c:v>
                </c:pt>
                <c:pt idx="206">
                  <c:v>101974</c:v>
                </c:pt>
                <c:pt idx="207">
                  <c:v>101975</c:v>
                </c:pt>
                <c:pt idx="208">
                  <c:v>102261</c:v>
                </c:pt>
                <c:pt idx="209">
                  <c:v>102588</c:v>
                </c:pt>
                <c:pt idx="210">
                  <c:v>102803</c:v>
                </c:pt>
                <c:pt idx="211">
                  <c:v>103114</c:v>
                </c:pt>
                <c:pt idx="212">
                  <c:v>103296</c:v>
                </c:pt>
                <c:pt idx="213">
                  <c:v>103297</c:v>
                </c:pt>
                <c:pt idx="214">
                  <c:v>103304</c:v>
                </c:pt>
                <c:pt idx="215">
                  <c:v>103477</c:v>
                </c:pt>
                <c:pt idx="216">
                  <c:v>103693</c:v>
                </c:pt>
                <c:pt idx="217">
                  <c:v>103850</c:v>
                </c:pt>
                <c:pt idx="218">
                  <c:v>104089</c:v>
                </c:pt>
                <c:pt idx="219">
                  <c:v>104310</c:v>
                </c:pt>
                <c:pt idx="220">
                  <c:v>104310</c:v>
                </c:pt>
                <c:pt idx="221">
                  <c:v>104310</c:v>
                </c:pt>
                <c:pt idx="222">
                  <c:v>104451</c:v>
                </c:pt>
                <c:pt idx="223">
                  <c:v>104605</c:v>
                </c:pt>
                <c:pt idx="224">
                  <c:v>104708</c:v>
                </c:pt>
                <c:pt idx="225">
                  <c:v>104813</c:v>
                </c:pt>
                <c:pt idx="226">
                  <c:v>104949</c:v>
                </c:pt>
                <c:pt idx="227">
                  <c:v>104953</c:v>
                </c:pt>
                <c:pt idx="228">
                  <c:v>104953</c:v>
                </c:pt>
                <c:pt idx="229">
                  <c:v>105028</c:v>
                </c:pt>
                <c:pt idx="230">
                  <c:v>105108</c:v>
                </c:pt>
                <c:pt idx="231">
                  <c:v>105190</c:v>
                </c:pt>
                <c:pt idx="232">
                  <c:v>105291</c:v>
                </c:pt>
                <c:pt idx="233">
                  <c:v>105382</c:v>
                </c:pt>
                <c:pt idx="234">
                  <c:v>105390</c:v>
                </c:pt>
                <c:pt idx="235">
                  <c:v>105396</c:v>
                </c:pt>
                <c:pt idx="236">
                  <c:v>105496</c:v>
                </c:pt>
                <c:pt idx="237">
                  <c:v>105568</c:v>
                </c:pt>
                <c:pt idx="238">
                  <c:v>105640</c:v>
                </c:pt>
                <c:pt idx="239">
                  <c:v>105740</c:v>
                </c:pt>
                <c:pt idx="240">
                  <c:v>105796</c:v>
                </c:pt>
                <c:pt idx="241">
                  <c:v>105796</c:v>
                </c:pt>
                <c:pt idx="242">
                  <c:v>105796</c:v>
                </c:pt>
                <c:pt idx="243">
                  <c:v>105899</c:v>
                </c:pt>
                <c:pt idx="244">
                  <c:v>105982</c:v>
                </c:pt>
                <c:pt idx="245">
                  <c:v>106052</c:v>
                </c:pt>
                <c:pt idx="246">
                  <c:v>106130</c:v>
                </c:pt>
                <c:pt idx="247">
                  <c:v>106229</c:v>
                </c:pt>
                <c:pt idx="248">
                  <c:v>106240</c:v>
                </c:pt>
                <c:pt idx="249">
                  <c:v>106240</c:v>
                </c:pt>
                <c:pt idx="250">
                  <c:v>106288</c:v>
                </c:pt>
                <c:pt idx="251">
                  <c:v>106387</c:v>
                </c:pt>
                <c:pt idx="252">
                  <c:v>106428</c:v>
                </c:pt>
                <c:pt idx="253">
                  <c:v>106466</c:v>
                </c:pt>
                <c:pt idx="254">
                  <c:v>106542</c:v>
                </c:pt>
                <c:pt idx="255">
                  <c:v>106542</c:v>
                </c:pt>
                <c:pt idx="256">
                  <c:v>106542</c:v>
                </c:pt>
                <c:pt idx="257">
                  <c:v>106576</c:v>
                </c:pt>
                <c:pt idx="258">
                  <c:v>106639</c:v>
                </c:pt>
                <c:pt idx="259">
                  <c:v>106668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38-4600-9646-2A42442709C5}"/>
            </c:ext>
          </c:extLst>
        </c:ser>
        <c:ser>
          <c:idx val="5"/>
          <c:order val="5"/>
          <c:tx>
            <c:strRef>
              <c:f>List1!$A$7</c:f>
              <c:strCache>
                <c:ptCount val="1"/>
                <c:pt idx="0">
                  <c:v>Olomoucký kraj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List1!$J$7:$JI$7</c:f>
              <c:numCache>
                <c:formatCode>General</c:formatCode>
                <c:ptCount val="26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44</c:v>
                </c:pt>
                <c:pt idx="53">
                  <c:v>44</c:v>
                </c:pt>
                <c:pt idx="54">
                  <c:v>124</c:v>
                </c:pt>
                <c:pt idx="55">
                  <c:v>254</c:v>
                </c:pt>
                <c:pt idx="56">
                  <c:v>487</c:v>
                </c:pt>
                <c:pt idx="57">
                  <c:v>723</c:v>
                </c:pt>
                <c:pt idx="58">
                  <c:v>908</c:v>
                </c:pt>
                <c:pt idx="59">
                  <c:v>954</c:v>
                </c:pt>
                <c:pt idx="60">
                  <c:v>955</c:v>
                </c:pt>
                <c:pt idx="61">
                  <c:v>1152</c:v>
                </c:pt>
                <c:pt idx="62">
                  <c:v>1485</c:v>
                </c:pt>
                <c:pt idx="63">
                  <c:v>2230</c:v>
                </c:pt>
                <c:pt idx="64">
                  <c:v>3046</c:v>
                </c:pt>
                <c:pt idx="65">
                  <c:v>3815</c:v>
                </c:pt>
                <c:pt idx="66">
                  <c:v>4124</c:v>
                </c:pt>
                <c:pt idx="67">
                  <c:v>4126</c:v>
                </c:pt>
                <c:pt idx="68">
                  <c:v>4569</c:v>
                </c:pt>
                <c:pt idx="69">
                  <c:v>4945</c:v>
                </c:pt>
                <c:pt idx="70">
                  <c:v>5595</c:v>
                </c:pt>
                <c:pt idx="71">
                  <c:v>6092</c:v>
                </c:pt>
                <c:pt idx="72">
                  <c:v>6632</c:v>
                </c:pt>
                <c:pt idx="73">
                  <c:v>6718</c:v>
                </c:pt>
                <c:pt idx="74">
                  <c:v>6742</c:v>
                </c:pt>
                <c:pt idx="75">
                  <c:v>7154</c:v>
                </c:pt>
                <c:pt idx="76">
                  <c:v>7494</c:v>
                </c:pt>
                <c:pt idx="77">
                  <c:v>7807</c:v>
                </c:pt>
                <c:pt idx="78">
                  <c:v>8004</c:v>
                </c:pt>
                <c:pt idx="79">
                  <c:v>8212</c:v>
                </c:pt>
                <c:pt idx="80">
                  <c:v>8290</c:v>
                </c:pt>
                <c:pt idx="81">
                  <c:v>8344</c:v>
                </c:pt>
                <c:pt idx="82">
                  <c:v>8398</c:v>
                </c:pt>
                <c:pt idx="83">
                  <c:v>8610</c:v>
                </c:pt>
                <c:pt idx="84">
                  <c:v>9348</c:v>
                </c:pt>
                <c:pt idx="85">
                  <c:v>10643</c:v>
                </c:pt>
                <c:pt idx="86">
                  <c:v>11130</c:v>
                </c:pt>
                <c:pt idx="87">
                  <c:v>11286</c:v>
                </c:pt>
                <c:pt idx="88">
                  <c:v>11287</c:v>
                </c:pt>
                <c:pt idx="89">
                  <c:v>11289</c:v>
                </c:pt>
                <c:pt idx="90">
                  <c:v>12071</c:v>
                </c:pt>
                <c:pt idx="91">
                  <c:v>13546</c:v>
                </c:pt>
                <c:pt idx="92">
                  <c:v>15143</c:v>
                </c:pt>
                <c:pt idx="93">
                  <c:v>16605</c:v>
                </c:pt>
                <c:pt idx="94">
                  <c:v>16897</c:v>
                </c:pt>
                <c:pt idx="95">
                  <c:v>16916</c:v>
                </c:pt>
                <c:pt idx="96">
                  <c:v>17886</c:v>
                </c:pt>
                <c:pt idx="97">
                  <c:v>19026</c:v>
                </c:pt>
                <c:pt idx="98">
                  <c:v>20054</c:v>
                </c:pt>
                <c:pt idx="99">
                  <c:v>21250</c:v>
                </c:pt>
                <c:pt idx="100">
                  <c:v>22221</c:v>
                </c:pt>
                <c:pt idx="101">
                  <c:v>22247</c:v>
                </c:pt>
                <c:pt idx="102">
                  <c:v>22277</c:v>
                </c:pt>
                <c:pt idx="103">
                  <c:v>23018</c:v>
                </c:pt>
                <c:pt idx="104">
                  <c:v>23937</c:v>
                </c:pt>
                <c:pt idx="105">
                  <c:v>24644</c:v>
                </c:pt>
                <c:pt idx="106">
                  <c:v>25475</c:v>
                </c:pt>
                <c:pt idx="107">
                  <c:v>26018</c:v>
                </c:pt>
                <c:pt idx="108">
                  <c:v>26179</c:v>
                </c:pt>
                <c:pt idx="109">
                  <c:v>26197</c:v>
                </c:pt>
                <c:pt idx="110">
                  <c:v>26663</c:v>
                </c:pt>
                <c:pt idx="111">
                  <c:v>27445</c:v>
                </c:pt>
                <c:pt idx="112">
                  <c:v>28325</c:v>
                </c:pt>
                <c:pt idx="113">
                  <c:v>29866</c:v>
                </c:pt>
                <c:pt idx="114">
                  <c:v>30792</c:v>
                </c:pt>
                <c:pt idx="115">
                  <c:v>30927</c:v>
                </c:pt>
                <c:pt idx="116">
                  <c:v>30930</c:v>
                </c:pt>
                <c:pt idx="117">
                  <c:v>31344</c:v>
                </c:pt>
                <c:pt idx="118">
                  <c:v>32355</c:v>
                </c:pt>
                <c:pt idx="119">
                  <c:v>33648</c:v>
                </c:pt>
                <c:pt idx="120">
                  <c:v>34973</c:v>
                </c:pt>
                <c:pt idx="121">
                  <c:v>36069</c:v>
                </c:pt>
                <c:pt idx="122">
                  <c:v>36070</c:v>
                </c:pt>
                <c:pt idx="123">
                  <c:v>36070</c:v>
                </c:pt>
                <c:pt idx="124">
                  <c:v>36845</c:v>
                </c:pt>
                <c:pt idx="125">
                  <c:v>37791</c:v>
                </c:pt>
                <c:pt idx="126">
                  <c:v>38743</c:v>
                </c:pt>
                <c:pt idx="127">
                  <c:v>40023</c:v>
                </c:pt>
                <c:pt idx="128">
                  <c:v>40895</c:v>
                </c:pt>
                <c:pt idx="129">
                  <c:v>40917</c:v>
                </c:pt>
                <c:pt idx="130">
                  <c:v>40929</c:v>
                </c:pt>
                <c:pt idx="131">
                  <c:v>41689</c:v>
                </c:pt>
                <c:pt idx="132">
                  <c:v>42689</c:v>
                </c:pt>
                <c:pt idx="133">
                  <c:v>43785</c:v>
                </c:pt>
                <c:pt idx="134">
                  <c:v>44888</c:v>
                </c:pt>
                <c:pt idx="135">
                  <c:v>46043</c:v>
                </c:pt>
                <c:pt idx="136">
                  <c:v>46055</c:v>
                </c:pt>
                <c:pt idx="137">
                  <c:v>46058</c:v>
                </c:pt>
                <c:pt idx="138">
                  <c:v>46944</c:v>
                </c:pt>
                <c:pt idx="139">
                  <c:v>48176</c:v>
                </c:pt>
                <c:pt idx="140">
                  <c:v>49571</c:v>
                </c:pt>
                <c:pt idx="141">
                  <c:v>50894</c:v>
                </c:pt>
                <c:pt idx="142">
                  <c:v>51744</c:v>
                </c:pt>
                <c:pt idx="143">
                  <c:v>51845</c:v>
                </c:pt>
                <c:pt idx="144">
                  <c:v>51848</c:v>
                </c:pt>
                <c:pt idx="145">
                  <c:v>52676</c:v>
                </c:pt>
                <c:pt idx="146">
                  <c:v>54109</c:v>
                </c:pt>
                <c:pt idx="147">
                  <c:v>55568</c:v>
                </c:pt>
                <c:pt idx="148">
                  <c:v>56991</c:v>
                </c:pt>
                <c:pt idx="149">
                  <c:v>58259</c:v>
                </c:pt>
                <c:pt idx="150">
                  <c:v>58409</c:v>
                </c:pt>
                <c:pt idx="151">
                  <c:v>58410</c:v>
                </c:pt>
                <c:pt idx="152">
                  <c:v>59415</c:v>
                </c:pt>
                <c:pt idx="153">
                  <c:v>60901</c:v>
                </c:pt>
                <c:pt idx="154">
                  <c:v>62116</c:v>
                </c:pt>
                <c:pt idx="155">
                  <c:v>63250</c:v>
                </c:pt>
                <c:pt idx="156">
                  <c:v>64463</c:v>
                </c:pt>
                <c:pt idx="157">
                  <c:v>64527</c:v>
                </c:pt>
                <c:pt idx="158">
                  <c:v>64530</c:v>
                </c:pt>
                <c:pt idx="159">
                  <c:v>65599</c:v>
                </c:pt>
                <c:pt idx="160">
                  <c:v>66737</c:v>
                </c:pt>
                <c:pt idx="161">
                  <c:v>67683</c:v>
                </c:pt>
                <c:pt idx="162">
                  <c:v>68654</c:v>
                </c:pt>
                <c:pt idx="163">
                  <c:v>69558</c:v>
                </c:pt>
                <c:pt idx="164">
                  <c:v>69657</c:v>
                </c:pt>
                <c:pt idx="165">
                  <c:v>69706</c:v>
                </c:pt>
                <c:pt idx="166">
                  <c:v>70505</c:v>
                </c:pt>
                <c:pt idx="167">
                  <c:v>71505</c:v>
                </c:pt>
                <c:pt idx="168">
                  <c:v>72496</c:v>
                </c:pt>
                <c:pt idx="169">
                  <c:v>73690</c:v>
                </c:pt>
                <c:pt idx="170">
                  <c:v>74935</c:v>
                </c:pt>
                <c:pt idx="171">
                  <c:v>75057</c:v>
                </c:pt>
                <c:pt idx="172">
                  <c:v>75057</c:v>
                </c:pt>
                <c:pt idx="173">
                  <c:v>76351</c:v>
                </c:pt>
                <c:pt idx="174">
                  <c:v>77696</c:v>
                </c:pt>
                <c:pt idx="175">
                  <c:v>78886</c:v>
                </c:pt>
                <c:pt idx="176">
                  <c:v>80327</c:v>
                </c:pt>
                <c:pt idx="177">
                  <c:v>81614</c:v>
                </c:pt>
                <c:pt idx="178">
                  <c:v>81769</c:v>
                </c:pt>
                <c:pt idx="179">
                  <c:v>81769</c:v>
                </c:pt>
                <c:pt idx="180">
                  <c:v>81801</c:v>
                </c:pt>
                <c:pt idx="181">
                  <c:v>81864</c:v>
                </c:pt>
                <c:pt idx="182">
                  <c:v>82677</c:v>
                </c:pt>
                <c:pt idx="183">
                  <c:v>83669</c:v>
                </c:pt>
                <c:pt idx="184">
                  <c:v>84655</c:v>
                </c:pt>
                <c:pt idx="185">
                  <c:v>84729</c:v>
                </c:pt>
                <c:pt idx="186">
                  <c:v>84737</c:v>
                </c:pt>
                <c:pt idx="187">
                  <c:v>85603</c:v>
                </c:pt>
                <c:pt idx="188">
                  <c:v>86648</c:v>
                </c:pt>
                <c:pt idx="189">
                  <c:v>87414</c:v>
                </c:pt>
                <c:pt idx="190">
                  <c:v>88359</c:v>
                </c:pt>
                <c:pt idx="191">
                  <c:v>89203</c:v>
                </c:pt>
                <c:pt idx="192">
                  <c:v>89206</c:v>
                </c:pt>
                <c:pt idx="193">
                  <c:v>89208</c:v>
                </c:pt>
                <c:pt idx="194">
                  <c:v>89706</c:v>
                </c:pt>
                <c:pt idx="195">
                  <c:v>90442</c:v>
                </c:pt>
                <c:pt idx="196">
                  <c:v>90977</c:v>
                </c:pt>
                <c:pt idx="197">
                  <c:v>91621</c:v>
                </c:pt>
                <c:pt idx="198">
                  <c:v>92340</c:v>
                </c:pt>
                <c:pt idx="199">
                  <c:v>92341</c:v>
                </c:pt>
                <c:pt idx="200">
                  <c:v>92341</c:v>
                </c:pt>
                <c:pt idx="201">
                  <c:v>92739</c:v>
                </c:pt>
                <c:pt idx="202">
                  <c:v>93203</c:v>
                </c:pt>
                <c:pt idx="203">
                  <c:v>93529</c:v>
                </c:pt>
                <c:pt idx="204">
                  <c:v>93966</c:v>
                </c:pt>
                <c:pt idx="205">
                  <c:v>94244</c:v>
                </c:pt>
                <c:pt idx="206">
                  <c:v>94244</c:v>
                </c:pt>
                <c:pt idx="207">
                  <c:v>94254</c:v>
                </c:pt>
                <c:pt idx="208">
                  <c:v>94530</c:v>
                </c:pt>
                <c:pt idx="209">
                  <c:v>94892</c:v>
                </c:pt>
                <c:pt idx="210">
                  <c:v>95297</c:v>
                </c:pt>
                <c:pt idx="211">
                  <c:v>95708</c:v>
                </c:pt>
                <c:pt idx="212">
                  <c:v>95981</c:v>
                </c:pt>
                <c:pt idx="213">
                  <c:v>95981</c:v>
                </c:pt>
                <c:pt idx="214">
                  <c:v>95998</c:v>
                </c:pt>
                <c:pt idx="215">
                  <c:v>96111</c:v>
                </c:pt>
                <c:pt idx="216">
                  <c:v>96303</c:v>
                </c:pt>
                <c:pt idx="217">
                  <c:v>96455</c:v>
                </c:pt>
                <c:pt idx="218">
                  <c:v>96646</c:v>
                </c:pt>
                <c:pt idx="219">
                  <c:v>96830</c:v>
                </c:pt>
                <c:pt idx="220">
                  <c:v>96830</c:v>
                </c:pt>
                <c:pt idx="221">
                  <c:v>96830</c:v>
                </c:pt>
                <c:pt idx="222">
                  <c:v>96913</c:v>
                </c:pt>
                <c:pt idx="223">
                  <c:v>97052</c:v>
                </c:pt>
                <c:pt idx="224">
                  <c:v>97151</c:v>
                </c:pt>
                <c:pt idx="225">
                  <c:v>97229</c:v>
                </c:pt>
                <c:pt idx="226">
                  <c:v>97319</c:v>
                </c:pt>
                <c:pt idx="227">
                  <c:v>97319</c:v>
                </c:pt>
                <c:pt idx="228">
                  <c:v>97319</c:v>
                </c:pt>
                <c:pt idx="229">
                  <c:v>97383</c:v>
                </c:pt>
                <c:pt idx="230">
                  <c:v>97448</c:v>
                </c:pt>
                <c:pt idx="231">
                  <c:v>97508</c:v>
                </c:pt>
                <c:pt idx="232">
                  <c:v>97582</c:v>
                </c:pt>
                <c:pt idx="233">
                  <c:v>97618</c:v>
                </c:pt>
                <c:pt idx="234">
                  <c:v>97621</c:v>
                </c:pt>
                <c:pt idx="235">
                  <c:v>97621</c:v>
                </c:pt>
                <c:pt idx="236">
                  <c:v>97694</c:v>
                </c:pt>
                <c:pt idx="237">
                  <c:v>97790</c:v>
                </c:pt>
                <c:pt idx="238">
                  <c:v>97854</c:v>
                </c:pt>
                <c:pt idx="239">
                  <c:v>97946</c:v>
                </c:pt>
                <c:pt idx="240">
                  <c:v>98002</c:v>
                </c:pt>
                <c:pt idx="241">
                  <c:v>98002</c:v>
                </c:pt>
                <c:pt idx="242">
                  <c:v>98002</c:v>
                </c:pt>
                <c:pt idx="243">
                  <c:v>98024</c:v>
                </c:pt>
                <c:pt idx="244">
                  <c:v>98097</c:v>
                </c:pt>
                <c:pt idx="245">
                  <c:v>98138</c:v>
                </c:pt>
                <c:pt idx="246">
                  <c:v>98200</c:v>
                </c:pt>
                <c:pt idx="247">
                  <c:v>98211</c:v>
                </c:pt>
                <c:pt idx="248">
                  <c:v>98211</c:v>
                </c:pt>
                <c:pt idx="249">
                  <c:v>98211</c:v>
                </c:pt>
                <c:pt idx="250">
                  <c:v>98253</c:v>
                </c:pt>
                <c:pt idx="251">
                  <c:v>98273</c:v>
                </c:pt>
                <c:pt idx="252">
                  <c:v>98316</c:v>
                </c:pt>
                <c:pt idx="253">
                  <c:v>98352</c:v>
                </c:pt>
                <c:pt idx="254">
                  <c:v>98383</c:v>
                </c:pt>
                <c:pt idx="255">
                  <c:v>98383</c:v>
                </c:pt>
                <c:pt idx="256">
                  <c:v>98383</c:v>
                </c:pt>
                <c:pt idx="257">
                  <c:v>98401</c:v>
                </c:pt>
                <c:pt idx="258">
                  <c:v>98436</c:v>
                </c:pt>
                <c:pt idx="259">
                  <c:v>98446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38-4600-9646-2A42442709C5}"/>
            </c:ext>
          </c:extLst>
        </c:ser>
        <c:ser>
          <c:idx val="6"/>
          <c:order val="6"/>
          <c:tx>
            <c:strRef>
              <c:f>List1!$A$8</c:f>
              <c:strCache>
                <c:ptCount val="1"/>
                <c:pt idx="0">
                  <c:v>Královéhradecký kraj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List1!$J$8:$JI$8</c:f>
              <c:numCache>
                <c:formatCode>General</c:formatCode>
                <c:ptCount val="2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43</c:v>
                </c:pt>
                <c:pt idx="34">
                  <c:v>107</c:v>
                </c:pt>
                <c:pt idx="35">
                  <c:v>107</c:v>
                </c:pt>
                <c:pt idx="36">
                  <c:v>107</c:v>
                </c:pt>
                <c:pt idx="37">
                  <c:v>107</c:v>
                </c:pt>
                <c:pt idx="38">
                  <c:v>107</c:v>
                </c:pt>
                <c:pt idx="39">
                  <c:v>107</c:v>
                </c:pt>
                <c:pt idx="40">
                  <c:v>125</c:v>
                </c:pt>
                <c:pt idx="41">
                  <c:v>125</c:v>
                </c:pt>
                <c:pt idx="42">
                  <c:v>125</c:v>
                </c:pt>
                <c:pt idx="43">
                  <c:v>125</c:v>
                </c:pt>
                <c:pt idx="44">
                  <c:v>189</c:v>
                </c:pt>
                <c:pt idx="45">
                  <c:v>189</c:v>
                </c:pt>
                <c:pt idx="46">
                  <c:v>217</c:v>
                </c:pt>
                <c:pt idx="47">
                  <c:v>258</c:v>
                </c:pt>
                <c:pt idx="48">
                  <c:v>314</c:v>
                </c:pt>
                <c:pt idx="49">
                  <c:v>393</c:v>
                </c:pt>
                <c:pt idx="50">
                  <c:v>577</c:v>
                </c:pt>
                <c:pt idx="51">
                  <c:v>683</c:v>
                </c:pt>
                <c:pt idx="52">
                  <c:v>840</c:v>
                </c:pt>
                <c:pt idx="53">
                  <c:v>841</c:v>
                </c:pt>
                <c:pt idx="54">
                  <c:v>1090</c:v>
                </c:pt>
                <c:pt idx="55">
                  <c:v>1433</c:v>
                </c:pt>
                <c:pt idx="56">
                  <c:v>1952</c:v>
                </c:pt>
                <c:pt idx="57">
                  <c:v>2411</c:v>
                </c:pt>
                <c:pt idx="58">
                  <c:v>2788</c:v>
                </c:pt>
                <c:pt idx="59">
                  <c:v>2990</c:v>
                </c:pt>
                <c:pt idx="60">
                  <c:v>3024</c:v>
                </c:pt>
                <c:pt idx="61">
                  <c:v>3227</c:v>
                </c:pt>
                <c:pt idx="62">
                  <c:v>3690</c:v>
                </c:pt>
                <c:pt idx="63">
                  <c:v>4116</c:v>
                </c:pt>
                <c:pt idx="64">
                  <c:v>4525</c:v>
                </c:pt>
                <c:pt idx="65">
                  <c:v>4878</c:v>
                </c:pt>
                <c:pt idx="66">
                  <c:v>4963</c:v>
                </c:pt>
                <c:pt idx="67">
                  <c:v>4999</c:v>
                </c:pt>
                <c:pt idx="68">
                  <c:v>5343</c:v>
                </c:pt>
                <c:pt idx="69">
                  <c:v>5787</c:v>
                </c:pt>
                <c:pt idx="70">
                  <c:v>6289</c:v>
                </c:pt>
                <c:pt idx="71">
                  <c:v>6720</c:v>
                </c:pt>
                <c:pt idx="72">
                  <c:v>7204</c:v>
                </c:pt>
                <c:pt idx="73">
                  <c:v>7444</c:v>
                </c:pt>
                <c:pt idx="74">
                  <c:v>7503</c:v>
                </c:pt>
                <c:pt idx="75">
                  <c:v>7917</c:v>
                </c:pt>
                <c:pt idx="76">
                  <c:v>8409</c:v>
                </c:pt>
                <c:pt idx="77">
                  <c:v>8934</c:v>
                </c:pt>
                <c:pt idx="78">
                  <c:v>9440</c:v>
                </c:pt>
                <c:pt idx="79">
                  <c:v>9831</c:v>
                </c:pt>
                <c:pt idx="80">
                  <c:v>10003</c:v>
                </c:pt>
                <c:pt idx="81">
                  <c:v>10008</c:v>
                </c:pt>
                <c:pt idx="82">
                  <c:v>10377</c:v>
                </c:pt>
                <c:pt idx="83">
                  <c:v>11036</c:v>
                </c:pt>
                <c:pt idx="84">
                  <c:v>11902</c:v>
                </c:pt>
                <c:pt idx="85">
                  <c:v>12626</c:v>
                </c:pt>
                <c:pt idx="86">
                  <c:v>12788</c:v>
                </c:pt>
                <c:pt idx="87">
                  <c:v>12788</c:v>
                </c:pt>
                <c:pt idx="88">
                  <c:v>12789</c:v>
                </c:pt>
                <c:pt idx="89">
                  <c:v>12847</c:v>
                </c:pt>
                <c:pt idx="90">
                  <c:v>13247</c:v>
                </c:pt>
                <c:pt idx="91">
                  <c:v>13689</c:v>
                </c:pt>
                <c:pt idx="92">
                  <c:v>14168</c:v>
                </c:pt>
                <c:pt idx="93">
                  <c:v>14713</c:v>
                </c:pt>
                <c:pt idx="94">
                  <c:v>14940</c:v>
                </c:pt>
                <c:pt idx="95">
                  <c:v>14940</c:v>
                </c:pt>
                <c:pt idx="96">
                  <c:v>15429</c:v>
                </c:pt>
                <c:pt idx="97">
                  <c:v>16049</c:v>
                </c:pt>
                <c:pt idx="98">
                  <c:v>16573</c:v>
                </c:pt>
                <c:pt idx="99">
                  <c:v>17204</c:v>
                </c:pt>
                <c:pt idx="100">
                  <c:v>17714</c:v>
                </c:pt>
                <c:pt idx="101">
                  <c:v>17741</c:v>
                </c:pt>
                <c:pt idx="102">
                  <c:v>17741</c:v>
                </c:pt>
                <c:pt idx="103">
                  <c:v>18112</c:v>
                </c:pt>
                <c:pt idx="104">
                  <c:v>18584</c:v>
                </c:pt>
                <c:pt idx="105">
                  <c:v>19044</c:v>
                </c:pt>
                <c:pt idx="106">
                  <c:v>19662</c:v>
                </c:pt>
                <c:pt idx="107">
                  <c:v>20174</c:v>
                </c:pt>
                <c:pt idx="108">
                  <c:v>20197</c:v>
                </c:pt>
                <c:pt idx="109">
                  <c:v>20199</c:v>
                </c:pt>
                <c:pt idx="110">
                  <c:v>20655</c:v>
                </c:pt>
                <c:pt idx="111">
                  <c:v>21255</c:v>
                </c:pt>
                <c:pt idx="112">
                  <c:v>21846</c:v>
                </c:pt>
                <c:pt idx="113">
                  <c:v>22616</c:v>
                </c:pt>
                <c:pt idx="114">
                  <c:v>23077</c:v>
                </c:pt>
                <c:pt idx="115">
                  <c:v>23083</c:v>
                </c:pt>
                <c:pt idx="116">
                  <c:v>23086</c:v>
                </c:pt>
                <c:pt idx="117">
                  <c:v>23540</c:v>
                </c:pt>
                <c:pt idx="118">
                  <c:v>24171</c:v>
                </c:pt>
                <c:pt idx="119">
                  <c:v>24967</c:v>
                </c:pt>
                <c:pt idx="120">
                  <c:v>25910</c:v>
                </c:pt>
                <c:pt idx="121">
                  <c:v>26532</c:v>
                </c:pt>
                <c:pt idx="122">
                  <c:v>26840</c:v>
                </c:pt>
                <c:pt idx="123">
                  <c:v>26959</c:v>
                </c:pt>
                <c:pt idx="124">
                  <c:v>27551</c:v>
                </c:pt>
                <c:pt idx="125">
                  <c:v>28151</c:v>
                </c:pt>
                <c:pt idx="126">
                  <c:v>29045</c:v>
                </c:pt>
                <c:pt idx="127">
                  <c:v>30052</c:v>
                </c:pt>
                <c:pt idx="128">
                  <c:v>30639</c:v>
                </c:pt>
                <c:pt idx="129">
                  <c:v>30882</c:v>
                </c:pt>
                <c:pt idx="130">
                  <c:v>30937</c:v>
                </c:pt>
                <c:pt idx="131">
                  <c:v>31449</c:v>
                </c:pt>
                <c:pt idx="132">
                  <c:v>32364</c:v>
                </c:pt>
                <c:pt idx="133">
                  <c:v>33271</c:v>
                </c:pt>
                <c:pt idx="134">
                  <c:v>34505</c:v>
                </c:pt>
                <c:pt idx="135">
                  <c:v>35405</c:v>
                </c:pt>
                <c:pt idx="136">
                  <c:v>35701</c:v>
                </c:pt>
                <c:pt idx="137">
                  <c:v>35740</c:v>
                </c:pt>
                <c:pt idx="138">
                  <c:v>36605</c:v>
                </c:pt>
                <c:pt idx="139">
                  <c:v>37735</c:v>
                </c:pt>
                <c:pt idx="140">
                  <c:v>38836</c:v>
                </c:pt>
                <c:pt idx="141">
                  <c:v>39960</c:v>
                </c:pt>
                <c:pt idx="142">
                  <c:v>40758</c:v>
                </c:pt>
                <c:pt idx="143">
                  <c:v>41008</c:v>
                </c:pt>
                <c:pt idx="144">
                  <c:v>41070</c:v>
                </c:pt>
                <c:pt idx="145">
                  <c:v>41851</c:v>
                </c:pt>
                <c:pt idx="146">
                  <c:v>42762</c:v>
                </c:pt>
                <c:pt idx="147">
                  <c:v>43900</c:v>
                </c:pt>
                <c:pt idx="148">
                  <c:v>45212</c:v>
                </c:pt>
                <c:pt idx="149">
                  <c:v>46488</c:v>
                </c:pt>
                <c:pt idx="150">
                  <c:v>46715</c:v>
                </c:pt>
                <c:pt idx="151">
                  <c:v>46773</c:v>
                </c:pt>
                <c:pt idx="152">
                  <c:v>47925</c:v>
                </c:pt>
                <c:pt idx="153">
                  <c:v>49117</c:v>
                </c:pt>
                <c:pt idx="154">
                  <c:v>50494</c:v>
                </c:pt>
                <c:pt idx="155">
                  <c:v>51965</c:v>
                </c:pt>
                <c:pt idx="156">
                  <c:v>53376</c:v>
                </c:pt>
                <c:pt idx="157">
                  <c:v>53598</c:v>
                </c:pt>
                <c:pt idx="158">
                  <c:v>53611</c:v>
                </c:pt>
                <c:pt idx="159">
                  <c:v>54699</c:v>
                </c:pt>
                <c:pt idx="160">
                  <c:v>55660</c:v>
                </c:pt>
                <c:pt idx="161">
                  <c:v>56879</c:v>
                </c:pt>
                <c:pt idx="162">
                  <c:v>57930</c:v>
                </c:pt>
                <c:pt idx="163">
                  <c:v>59203</c:v>
                </c:pt>
                <c:pt idx="164">
                  <c:v>59313</c:v>
                </c:pt>
                <c:pt idx="165">
                  <c:v>59315</c:v>
                </c:pt>
                <c:pt idx="166">
                  <c:v>60321</c:v>
                </c:pt>
                <c:pt idx="167">
                  <c:v>61377</c:v>
                </c:pt>
                <c:pt idx="168">
                  <c:v>62432</c:v>
                </c:pt>
                <c:pt idx="169">
                  <c:v>63588</c:v>
                </c:pt>
                <c:pt idx="170">
                  <c:v>64508</c:v>
                </c:pt>
                <c:pt idx="171">
                  <c:v>64514</c:v>
                </c:pt>
                <c:pt idx="172">
                  <c:v>64572</c:v>
                </c:pt>
                <c:pt idx="173">
                  <c:v>65605</c:v>
                </c:pt>
                <c:pt idx="174">
                  <c:v>66727</c:v>
                </c:pt>
                <c:pt idx="175">
                  <c:v>67885</c:v>
                </c:pt>
                <c:pt idx="176">
                  <c:v>68811</c:v>
                </c:pt>
                <c:pt idx="177">
                  <c:v>70118</c:v>
                </c:pt>
                <c:pt idx="178">
                  <c:v>70463</c:v>
                </c:pt>
                <c:pt idx="179">
                  <c:v>70465</c:v>
                </c:pt>
                <c:pt idx="180">
                  <c:v>70469</c:v>
                </c:pt>
                <c:pt idx="181">
                  <c:v>70475</c:v>
                </c:pt>
                <c:pt idx="182">
                  <c:v>71597</c:v>
                </c:pt>
                <c:pt idx="183">
                  <c:v>72742</c:v>
                </c:pt>
                <c:pt idx="184">
                  <c:v>73701</c:v>
                </c:pt>
                <c:pt idx="185">
                  <c:v>73727</c:v>
                </c:pt>
                <c:pt idx="186">
                  <c:v>73733</c:v>
                </c:pt>
                <c:pt idx="187">
                  <c:v>74774</c:v>
                </c:pt>
                <c:pt idx="188">
                  <c:v>75692</c:v>
                </c:pt>
                <c:pt idx="189">
                  <c:v>76618</c:v>
                </c:pt>
                <c:pt idx="190">
                  <c:v>77466</c:v>
                </c:pt>
                <c:pt idx="191">
                  <c:v>78362</c:v>
                </c:pt>
                <c:pt idx="192">
                  <c:v>78366</c:v>
                </c:pt>
                <c:pt idx="193">
                  <c:v>78367</c:v>
                </c:pt>
                <c:pt idx="194">
                  <c:v>79002</c:v>
                </c:pt>
                <c:pt idx="195">
                  <c:v>79773</c:v>
                </c:pt>
                <c:pt idx="196">
                  <c:v>80512</c:v>
                </c:pt>
                <c:pt idx="197">
                  <c:v>81254</c:v>
                </c:pt>
                <c:pt idx="198">
                  <c:v>81841</c:v>
                </c:pt>
                <c:pt idx="199">
                  <c:v>81841</c:v>
                </c:pt>
                <c:pt idx="200">
                  <c:v>81841</c:v>
                </c:pt>
                <c:pt idx="201">
                  <c:v>82329</c:v>
                </c:pt>
                <c:pt idx="202">
                  <c:v>82945</c:v>
                </c:pt>
                <c:pt idx="203">
                  <c:v>83340</c:v>
                </c:pt>
                <c:pt idx="204">
                  <c:v>83774</c:v>
                </c:pt>
                <c:pt idx="205">
                  <c:v>84074</c:v>
                </c:pt>
                <c:pt idx="206">
                  <c:v>84074</c:v>
                </c:pt>
                <c:pt idx="207">
                  <c:v>84090</c:v>
                </c:pt>
                <c:pt idx="208">
                  <c:v>84312</c:v>
                </c:pt>
                <c:pt idx="209">
                  <c:v>84596</c:v>
                </c:pt>
                <c:pt idx="210">
                  <c:v>84993</c:v>
                </c:pt>
                <c:pt idx="211">
                  <c:v>85295</c:v>
                </c:pt>
                <c:pt idx="212">
                  <c:v>85547</c:v>
                </c:pt>
                <c:pt idx="213">
                  <c:v>85547</c:v>
                </c:pt>
                <c:pt idx="214">
                  <c:v>85547</c:v>
                </c:pt>
                <c:pt idx="215">
                  <c:v>85756</c:v>
                </c:pt>
                <c:pt idx="216">
                  <c:v>85991</c:v>
                </c:pt>
                <c:pt idx="217">
                  <c:v>86244</c:v>
                </c:pt>
                <c:pt idx="218">
                  <c:v>86487</c:v>
                </c:pt>
                <c:pt idx="219">
                  <c:v>86631</c:v>
                </c:pt>
                <c:pt idx="220">
                  <c:v>86632</c:v>
                </c:pt>
                <c:pt idx="221">
                  <c:v>86634</c:v>
                </c:pt>
                <c:pt idx="222">
                  <c:v>86765</c:v>
                </c:pt>
                <c:pt idx="223">
                  <c:v>86877</c:v>
                </c:pt>
                <c:pt idx="224">
                  <c:v>87052</c:v>
                </c:pt>
                <c:pt idx="225">
                  <c:v>87193</c:v>
                </c:pt>
                <c:pt idx="226">
                  <c:v>87256</c:v>
                </c:pt>
                <c:pt idx="227">
                  <c:v>87256</c:v>
                </c:pt>
                <c:pt idx="228">
                  <c:v>87256</c:v>
                </c:pt>
                <c:pt idx="229">
                  <c:v>87300</c:v>
                </c:pt>
                <c:pt idx="230">
                  <c:v>87376</c:v>
                </c:pt>
                <c:pt idx="231">
                  <c:v>87460</c:v>
                </c:pt>
                <c:pt idx="232">
                  <c:v>87558</c:v>
                </c:pt>
                <c:pt idx="233">
                  <c:v>87657</c:v>
                </c:pt>
                <c:pt idx="234">
                  <c:v>87657</c:v>
                </c:pt>
                <c:pt idx="235">
                  <c:v>87657</c:v>
                </c:pt>
                <c:pt idx="236">
                  <c:v>87807</c:v>
                </c:pt>
                <c:pt idx="237">
                  <c:v>87872</c:v>
                </c:pt>
                <c:pt idx="238">
                  <c:v>87946</c:v>
                </c:pt>
                <c:pt idx="239">
                  <c:v>88021</c:v>
                </c:pt>
                <c:pt idx="240">
                  <c:v>88196</c:v>
                </c:pt>
                <c:pt idx="241">
                  <c:v>88196</c:v>
                </c:pt>
                <c:pt idx="242">
                  <c:v>88206</c:v>
                </c:pt>
                <c:pt idx="243">
                  <c:v>88261</c:v>
                </c:pt>
                <c:pt idx="244">
                  <c:v>88308</c:v>
                </c:pt>
                <c:pt idx="245">
                  <c:v>88347</c:v>
                </c:pt>
                <c:pt idx="246">
                  <c:v>88468</c:v>
                </c:pt>
                <c:pt idx="247">
                  <c:v>88529</c:v>
                </c:pt>
                <c:pt idx="248">
                  <c:v>88529</c:v>
                </c:pt>
                <c:pt idx="249">
                  <c:v>88529</c:v>
                </c:pt>
                <c:pt idx="250">
                  <c:v>88552</c:v>
                </c:pt>
                <c:pt idx="251">
                  <c:v>88620</c:v>
                </c:pt>
                <c:pt idx="252">
                  <c:v>88719</c:v>
                </c:pt>
                <c:pt idx="253">
                  <c:v>88783</c:v>
                </c:pt>
                <c:pt idx="254">
                  <c:v>88836</c:v>
                </c:pt>
                <c:pt idx="255">
                  <c:v>88836</c:v>
                </c:pt>
                <c:pt idx="256">
                  <c:v>88836</c:v>
                </c:pt>
                <c:pt idx="257">
                  <c:v>88873</c:v>
                </c:pt>
                <c:pt idx="258">
                  <c:v>88932</c:v>
                </c:pt>
                <c:pt idx="259">
                  <c:v>88988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38-4600-9646-2A42442709C5}"/>
            </c:ext>
          </c:extLst>
        </c:ser>
        <c:ser>
          <c:idx val="7"/>
          <c:order val="7"/>
          <c:tx>
            <c:strRef>
              <c:f>List1!$A$9</c:f>
              <c:strCache>
                <c:ptCount val="1"/>
                <c:pt idx="0">
                  <c:v>Pardubický kraj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List1!$J$9:$JI$9</c:f>
              <c:numCache>
                <c:formatCode>General</c:formatCode>
                <c:ptCount val="26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4</c:v>
                </c:pt>
                <c:pt idx="29">
                  <c:v>37</c:v>
                </c:pt>
                <c:pt idx="30">
                  <c:v>48</c:v>
                </c:pt>
                <c:pt idx="31">
                  <c:v>48</c:v>
                </c:pt>
                <c:pt idx="32">
                  <c:v>48</c:v>
                </c:pt>
                <c:pt idx="33">
                  <c:v>60</c:v>
                </c:pt>
                <c:pt idx="34">
                  <c:v>93</c:v>
                </c:pt>
                <c:pt idx="35">
                  <c:v>104</c:v>
                </c:pt>
                <c:pt idx="36">
                  <c:v>167</c:v>
                </c:pt>
                <c:pt idx="37">
                  <c:v>227</c:v>
                </c:pt>
                <c:pt idx="38">
                  <c:v>239</c:v>
                </c:pt>
                <c:pt idx="39">
                  <c:v>239</c:v>
                </c:pt>
                <c:pt idx="40">
                  <c:v>290</c:v>
                </c:pt>
                <c:pt idx="41">
                  <c:v>291</c:v>
                </c:pt>
                <c:pt idx="42">
                  <c:v>429</c:v>
                </c:pt>
                <c:pt idx="43">
                  <c:v>509</c:v>
                </c:pt>
                <c:pt idx="44">
                  <c:v>725</c:v>
                </c:pt>
                <c:pt idx="45">
                  <c:v>889</c:v>
                </c:pt>
                <c:pt idx="46">
                  <c:v>890</c:v>
                </c:pt>
                <c:pt idx="47">
                  <c:v>956</c:v>
                </c:pt>
                <c:pt idx="48">
                  <c:v>956</c:v>
                </c:pt>
                <c:pt idx="49">
                  <c:v>956</c:v>
                </c:pt>
                <c:pt idx="50">
                  <c:v>956</c:v>
                </c:pt>
                <c:pt idx="51">
                  <c:v>956</c:v>
                </c:pt>
                <c:pt idx="52">
                  <c:v>956</c:v>
                </c:pt>
                <c:pt idx="53">
                  <c:v>956</c:v>
                </c:pt>
                <c:pt idx="54">
                  <c:v>990</c:v>
                </c:pt>
                <c:pt idx="55">
                  <c:v>1194</c:v>
                </c:pt>
                <c:pt idx="56">
                  <c:v>1794</c:v>
                </c:pt>
                <c:pt idx="57">
                  <c:v>2689</c:v>
                </c:pt>
                <c:pt idx="58">
                  <c:v>3384</c:v>
                </c:pt>
                <c:pt idx="59">
                  <c:v>3387</c:v>
                </c:pt>
                <c:pt idx="60">
                  <c:v>3410</c:v>
                </c:pt>
                <c:pt idx="61">
                  <c:v>3789</c:v>
                </c:pt>
                <c:pt idx="62">
                  <c:v>4454</c:v>
                </c:pt>
                <c:pt idx="63">
                  <c:v>5177</c:v>
                </c:pt>
                <c:pt idx="64">
                  <c:v>5882</c:v>
                </c:pt>
                <c:pt idx="65">
                  <c:v>6596</c:v>
                </c:pt>
                <c:pt idx="66">
                  <c:v>6863</c:v>
                </c:pt>
                <c:pt idx="67">
                  <c:v>6870</c:v>
                </c:pt>
                <c:pt idx="68">
                  <c:v>7312</c:v>
                </c:pt>
                <c:pt idx="69">
                  <c:v>7736</c:v>
                </c:pt>
                <c:pt idx="70">
                  <c:v>8083</c:v>
                </c:pt>
                <c:pt idx="71">
                  <c:v>8625</c:v>
                </c:pt>
                <c:pt idx="72">
                  <c:v>8937</c:v>
                </c:pt>
                <c:pt idx="73">
                  <c:v>9033</c:v>
                </c:pt>
                <c:pt idx="74">
                  <c:v>9083</c:v>
                </c:pt>
                <c:pt idx="75">
                  <c:v>9392</c:v>
                </c:pt>
                <c:pt idx="76">
                  <c:v>9852</c:v>
                </c:pt>
                <c:pt idx="77">
                  <c:v>10381</c:v>
                </c:pt>
                <c:pt idx="78">
                  <c:v>10878</c:v>
                </c:pt>
                <c:pt idx="79">
                  <c:v>11169</c:v>
                </c:pt>
                <c:pt idx="80">
                  <c:v>11186</c:v>
                </c:pt>
                <c:pt idx="81">
                  <c:v>11187</c:v>
                </c:pt>
                <c:pt idx="82">
                  <c:v>11445</c:v>
                </c:pt>
                <c:pt idx="83">
                  <c:v>11934</c:v>
                </c:pt>
                <c:pt idx="84">
                  <c:v>12193</c:v>
                </c:pt>
                <c:pt idx="85">
                  <c:v>12710</c:v>
                </c:pt>
                <c:pt idx="86">
                  <c:v>12711</c:v>
                </c:pt>
                <c:pt idx="87">
                  <c:v>12726</c:v>
                </c:pt>
                <c:pt idx="88">
                  <c:v>12726</c:v>
                </c:pt>
                <c:pt idx="89">
                  <c:v>12726</c:v>
                </c:pt>
                <c:pt idx="90">
                  <c:v>13058</c:v>
                </c:pt>
                <c:pt idx="91">
                  <c:v>13270</c:v>
                </c:pt>
                <c:pt idx="92">
                  <c:v>13962</c:v>
                </c:pt>
                <c:pt idx="93">
                  <c:v>14826</c:v>
                </c:pt>
                <c:pt idx="94">
                  <c:v>14902</c:v>
                </c:pt>
                <c:pt idx="95">
                  <c:v>14904</c:v>
                </c:pt>
                <c:pt idx="96">
                  <c:v>15611</c:v>
                </c:pt>
                <c:pt idx="97">
                  <c:v>16312</c:v>
                </c:pt>
                <c:pt idx="98">
                  <c:v>17244</c:v>
                </c:pt>
                <c:pt idx="99">
                  <c:v>18038</c:v>
                </c:pt>
                <c:pt idx="100">
                  <c:v>18491</c:v>
                </c:pt>
                <c:pt idx="101">
                  <c:v>18514</c:v>
                </c:pt>
                <c:pt idx="102">
                  <c:v>18514</c:v>
                </c:pt>
                <c:pt idx="103">
                  <c:v>18836</c:v>
                </c:pt>
                <c:pt idx="104">
                  <c:v>19264</c:v>
                </c:pt>
                <c:pt idx="105">
                  <c:v>19639</c:v>
                </c:pt>
                <c:pt idx="106">
                  <c:v>19944</c:v>
                </c:pt>
                <c:pt idx="107">
                  <c:v>20076</c:v>
                </c:pt>
                <c:pt idx="108">
                  <c:v>20080</c:v>
                </c:pt>
                <c:pt idx="109">
                  <c:v>20083</c:v>
                </c:pt>
                <c:pt idx="110">
                  <c:v>20331</c:v>
                </c:pt>
                <c:pt idx="111">
                  <c:v>20721</c:v>
                </c:pt>
                <c:pt idx="112">
                  <c:v>21242</c:v>
                </c:pt>
                <c:pt idx="113">
                  <c:v>21809</c:v>
                </c:pt>
                <c:pt idx="114">
                  <c:v>22196</c:v>
                </c:pt>
                <c:pt idx="115">
                  <c:v>22202</c:v>
                </c:pt>
                <c:pt idx="116">
                  <c:v>22202</c:v>
                </c:pt>
                <c:pt idx="117">
                  <c:v>22472</c:v>
                </c:pt>
                <c:pt idx="118">
                  <c:v>22763</c:v>
                </c:pt>
                <c:pt idx="119">
                  <c:v>23121</c:v>
                </c:pt>
                <c:pt idx="120">
                  <c:v>23642</c:v>
                </c:pt>
                <c:pt idx="121">
                  <c:v>23854</c:v>
                </c:pt>
                <c:pt idx="122">
                  <c:v>23892</c:v>
                </c:pt>
                <c:pt idx="123">
                  <c:v>23901</c:v>
                </c:pt>
                <c:pt idx="124">
                  <c:v>24122</c:v>
                </c:pt>
                <c:pt idx="125">
                  <c:v>24478</c:v>
                </c:pt>
                <c:pt idx="126">
                  <c:v>24845</c:v>
                </c:pt>
                <c:pt idx="127">
                  <c:v>25519</c:v>
                </c:pt>
                <c:pt idx="128">
                  <c:v>26038</c:v>
                </c:pt>
                <c:pt idx="129">
                  <c:v>26091</c:v>
                </c:pt>
                <c:pt idx="130">
                  <c:v>26093</c:v>
                </c:pt>
                <c:pt idx="131">
                  <c:v>26677</c:v>
                </c:pt>
                <c:pt idx="132">
                  <c:v>27341</c:v>
                </c:pt>
                <c:pt idx="133">
                  <c:v>28042</c:v>
                </c:pt>
                <c:pt idx="134">
                  <c:v>28867</c:v>
                </c:pt>
                <c:pt idx="135">
                  <c:v>29724</c:v>
                </c:pt>
                <c:pt idx="136">
                  <c:v>29762</c:v>
                </c:pt>
                <c:pt idx="137">
                  <c:v>29818</c:v>
                </c:pt>
                <c:pt idx="138">
                  <c:v>30680</c:v>
                </c:pt>
                <c:pt idx="139">
                  <c:v>31496</c:v>
                </c:pt>
                <c:pt idx="140">
                  <c:v>32510</c:v>
                </c:pt>
                <c:pt idx="141">
                  <c:v>33558</c:v>
                </c:pt>
                <c:pt idx="142">
                  <c:v>34502</c:v>
                </c:pt>
                <c:pt idx="143">
                  <c:v>34513</c:v>
                </c:pt>
                <c:pt idx="144">
                  <c:v>34515</c:v>
                </c:pt>
                <c:pt idx="145">
                  <c:v>35628</c:v>
                </c:pt>
                <c:pt idx="146">
                  <c:v>36855</c:v>
                </c:pt>
                <c:pt idx="147">
                  <c:v>37973</c:v>
                </c:pt>
                <c:pt idx="148">
                  <c:v>39323</c:v>
                </c:pt>
                <c:pt idx="149">
                  <c:v>40510</c:v>
                </c:pt>
                <c:pt idx="150">
                  <c:v>40518</c:v>
                </c:pt>
                <c:pt idx="151">
                  <c:v>40554</c:v>
                </c:pt>
                <c:pt idx="152">
                  <c:v>41441</c:v>
                </c:pt>
                <c:pt idx="153">
                  <c:v>42497</c:v>
                </c:pt>
                <c:pt idx="154">
                  <c:v>43643</c:v>
                </c:pt>
                <c:pt idx="155">
                  <c:v>44852</c:v>
                </c:pt>
                <c:pt idx="156">
                  <c:v>45688</c:v>
                </c:pt>
                <c:pt idx="157">
                  <c:v>45806</c:v>
                </c:pt>
                <c:pt idx="158">
                  <c:v>45820</c:v>
                </c:pt>
                <c:pt idx="159">
                  <c:v>46734</c:v>
                </c:pt>
                <c:pt idx="160">
                  <c:v>47697</c:v>
                </c:pt>
                <c:pt idx="161">
                  <c:v>48648</c:v>
                </c:pt>
                <c:pt idx="162">
                  <c:v>49537</c:v>
                </c:pt>
                <c:pt idx="163">
                  <c:v>50336</c:v>
                </c:pt>
                <c:pt idx="164">
                  <c:v>50428</c:v>
                </c:pt>
                <c:pt idx="165">
                  <c:v>50453</c:v>
                </c:pt>
                <c:pt idx="166">
                  <c:v>51297</c:v>
                </c:pt>
                <c:pt idx="167">
                  <c:v>52210</c:v>
                </c:pt>
                <c:pt idx="168">
                  <c:v>53042</c:v>
                </c:pt>
                <c:pt idx="169">
                  <c:v>54206</c:v>
                </c:pt>
                <c:pt idx="170">
                  <c:v>54969</c:v>
                </c:pt>
                <c:pt idx="171">
                  <c:v>55040</c:v>
                </c:pt>
                <c:pt idx="172">
                  <c:v>55095</c:v>
                </c:pt>
                <c:pt idx="173">
                  <c:v>56183</c:v>
                </c:pt>
                <c:pt idx="174">
                  <c:v>57180</c:v>
                </c:pt>
                <c:pt idx="175">
                  <c:v>58281</c:v>
                </c:pt>
                <c:pt idx="176">
                  <c:v>59580</c:v>
                </c:pt>
                <c:pt idx="177">
                  <c:v>60751</c:v>
                </c:pt>
                <c:pt idx="178">
                  <c:v>60753</c:v>
                </c:pt>
                <c:pt idx="179">
                  <c:v>60754</c:v>
                </c:pt>
                <c:pt idx="180">
                  <c:v>60756</c:v>
                </c:pt>
                <c:pt idx="181">
                  <c:v>60757</c:v>
                </c:pt>
                <c:pt idx="182">
                  <c:v>61603</c:v>
                </c:pt>
                <c:pt idx="183">
                  <c:v>62684</c:v>
                </c:pt>
                <c:pt idx="184">
                  <c:v>63522</c:v>
                </c:pt>
                <c:pt idx="185">
                  <c:v>63544</c:v>
                </c:pt>
                <c:pt idx="186">
                  <c:v>63588</c:v>
                </c:pt>
                <c:pt idx="187">
                  <c:v>64410</c:v>
                </c:pt>
                <c:pt idx="188">
                  <c:v>65422</c:v>
                </c:pt>
                <c:pt idx="189">
                  <c:v>66470</c:v>
                </c:pt>
                <c:pt idx="190">
                  <c:v>67341</c:v>
                </c:pt>
                <c:pt idx="191">
                  <c:v>68024</c:v>
                </c:pt>
                <c:pt idx="192">
                  <c:v>68043</c:v>
                </c:pt>
                <c:pt idx="193">
                  <c:v>68082</c:v>
                </c:pt>
                <c:pt idx="194">
                  <c:v>68618</c:v>
                </c:pt>
                <c:pt idx="195">
                  <c:v>69222</c:v>
                </c:pt>
                <c:pt idx="196">
                  <c:v>69871</c:v>
                </c:pt>
                <c:pt idx="197">
                  <c:v>70583</c:v>
                </c:pt>
                <c:pt idx="198">
                  <c:v>71027</c:v>
                </c:pt>
                <c:pt idx="199">
                  <c:v>71035</c:v>
                </c:pt>
                <c:pt idx="200">
                  <c:v>71035</c:v>
                </c:pt>
                <c:pt idx="201">
                  <c:v>71369</c:v>
                </c:pt>
                <c:pt idx="202">
                  <c:v>71819</c:v>
                </c:pt>
                <c:pt idx="203">
                  <c:v>72215</c:v>
                </c:pt>
                <c:pt idx="204">
                  <c:v>72639</c:v>
                </c:pt>
                <c:pt idx="205">
                  <c:v>72919</c:v>
                </c:pt>
                <c:pt idx="206">
                  <c:v>72935</c:v>
                </c:pt>
                <c:pt idx="207">
                  <c:v>72935</c:v>
                </c:pt>
                <c:pt idx="208">
                  <c:v>73112</c:v>
                </c:pt>
                <c:pt idx="209">
                  <c:v>73363</c:v>
                </c:pt>
                <c:pt idx="210">
                  <c:v>73607</c:v>
                </c:pt>
                <c:pt idx="211">
                  <c:v>74003</c:v>
                </c:pt>
                <c:pt idx="212">
                  <c:v>74257</c:v>
                </c:pt>
                <c:pt idx="213">
                  <c:v>74257</c:v>
                </c:pt>
                <c:pt idx="214">
                  <c:v>74259</c:v>
                </c:pt>
                <c:pt idx="215">
                  <c:v>74417</c:v>
                </c:pt>
                <c:pt idx="216">
                  <c:v>74637</c:v>
                </c:pt>
                <c:pt idx="217">
                  <c:v>74807</c:v>
                </c:pt>
                <c:pt idx="218">
                  <c:v>74981</c:v>
                </c:pt>
                <c:pt idx="219">
                  <c:v>75196</c:v>
                </c:pt>
                <c:pt idx="220">
                  <c:v>75196</c:v>
                </c:pt>
                <c:pt idx="221">
                  <c:v>75196</c:v>
                </c:pt>
                <c:pt idx="222">
                  <c:v>75278</c:v>
                </c:pt>
                <c:pt idx="223">
                  <c:v>75428</c:v>
                </c:pt>
                <c:pt idx="224">
                  <c:v>75569</c:v>
                </c:pt>
                <c:pt idx="225">
                  <c:v>75736</c:v>
                </c:pt>
                <c:pt idx="226">
                  <c:v>75845</c:v>
                </c:pt>
                <c:pt idx="227">
                  <c:v>75845</c:v>
                </c:pt>
                <c:pt idx="228">
                  <c:v>75847</c:v>
                </c:pt>
                <c:pt idx="229">
                  <c:v>75999</c:v>
                </c:pt>
                <c:pt idx="230">
                  <c:v>76167</c:v>
                </c:pt>
                <c:pt idx="231">
                  <c:v>76307</c:v>
                </c:pt>
                <c:pt idx="232">
                  <c:v>76423</c:v>
                </c:pt>
                <c:pt idx="233">
                  <c:v>76511</c:v>
                </c:pt>
                <c:pt idx="234">
                  <c:v>76511</c:v>
                </c:pt>
                <c:pt idx="235">
                  <c:v>76513</c:v>
                </c:pt>
                <c:pt idx="236">
                  <c:v>76627</c:v>
                </c:pt>
                <c:pt idx="237">
                  <c:v>76742</c:v>
                </c:pt>
                <c:pt idx="238">
                  <c:v>76880</c:v>
                </c:pt>
                <c:pt idx="239">
                  <c:v>76991</c:v>
                </c:pt>
                <c:pt idx="240">
                  <c:v>77078</c:v>
                </c:pt>
                <c:pt idx="241">
                  <c:v>77078</c:v>
                </c:pt>
                <c:pt idx="242">
                  <c:v>77078</c:v>
                </c:pt>
                <c:pt idx="243">
                  <c:v>77136</c:v>
                </c:pt>
                <c:pt idx="244">
                  <c:v>77199</c:v>
                </c:pt>
                <c:pt idx="245">
                  <c:v>77235</c:v>
                </c:pt>
                <c:pt idx="246">
                  <c:v>77335</c:v>
                </c:pt>
                <c:pt idx="247">
                  <c:v>77423</c:v>
                </c:pt>
                <c:pt idx="248">
                  <c:v>77423</c:v>
                </c:pt>
                <c:pt idx="249">
                  <c:v>77423</c:v>
                </c:pt>
                <c:pt idx="250">
                  <c:v>77478</c:v>
                </c:pt>
                <c:pt idx="251">
                  <c:v>77516</c:v>
                </c:pt>
                <c:pt idx="252">
                  <c:v>77571</c:v>
                </c:pt>
                <c:pt idx="253">
                  <c:v>77619</c:v>
                </c:pt>
                <c:pt idx="254">
                  <c:v>77645</c:v>
                </c:pt>
                <c:pt idx="255">
                  <c:v>77645</c:v>
                </c:pt>
                <c:pt idx="256">
                  <c:v>77645</c:v>
                </c:pt>
                <c:pt idx="257">
                  <c:v>77688</c:v>
                </c:pt>
                <c:pt idx="258">
                  <c:v>77730</c:v>
                </c:pt>
                <c:pt idx="259">
                  <c:v>77768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38-4600-9646-2A42442709C5}"/>
            </c:ext>
          </c:extLst>
        </c:ser>
        <c:ser>
          <c:idx val="8"/>
          <c:order val="8"/>
          <c:tx>
            <c:strRef>
              <c:f>List1!$A$10</c:f>
              <c:strCache>
                <c:ptCount val="1"/>
                <c:pt idx="0">
                  <c:v>Ústecký kraj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List1!$J$10:$JI$10</c:f>
              <c:numCache>
                <c:formatCode>General</c:formatCode>
                <c:ptCount val="26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9</c:v>
                </c:pt>
                <c:pt idx="14">
                  <c:v>16</c:v>
                </c:pt>
                <c:pt idx="15">
                  <c:v>28</c:v>
                </c:pt>
                <c:pt idx="16">
                  <c:v>34</c:v>
                </c:pt>
                <c:pt idx="17">
                  <c:v>34</c:v>
                </c:pt>
                <c:pt idx="18">
                  <c:v>34</c:v>
                </c:pt>
                <c:pt idx="19">
                  <c:v>34</c:v>
                </c:pt>
                <c:pt idx="20">
                  <c:v>34</c:v>
                </c:pt>
                <c:pt idx="21">
                  <c:v>35</c:v>
                </c:pt>
                <c:pt idx="22">
                  <c:v>36</c:v>
                </c:pt>
                <c:pt idx="23">
                  <c:v>36</c:v>
                </c:pt>
                <c:pt idx="24">
                  <c:v>36</c:v>
                </c:pt>
                <c:pt idx="25">
                  <c:v>36</c:v>
                </c:pt>
                <c:pt idx="26">
                  <c:v>36</c:v>
                </c:pt>
                <c:pt idx="27">
                  <c:v>38</c:v>
                </c:pt>
                <c:pt idx="28">
                  <c:v>38</c:v>
                </c:pt>
                <c:pt idx="29">
                  <c:v>38</c:v>
                </c:pt>
                <c:pt idx="30">
                  <c:v>42</c:v>
                </c:pt>
                <c:pt idx="31">
                  <c:v>42</c:v>
                </c:pt>
                <c:pt idx="32">
                  <c:v>42</c:v>
                </c:pt>
                <c:pt idx="33">
                  <c:v>43</c:v>
                </c:pt>
                <c:pt idx="34">
                  <c:v>43</c:v>
                </c:pt>
                <c:pt idx="35">
                  <c:v>43</c:v>
                </c:pt>
                <c:pt idx="36">
                  <c:v>43</c:v>
                </c:pt>
                <c:pt idx="37">
                  <c:v>43</c:v>
                </c:pt>
                <c:pt idx="38">
                  <c:v>43</c:v>
                </c:pt>
                <c:pt idx="39">
                  <c:v>43</c:v>
                </c:pt>
                <c:pt idx="40">
                  <c:v>73</c:v>
                </c:pt>
                <c:pt idx="41">
                  <c:v>178</c:v>
                </c:pt>
                <c:pt idx="42">
                  <c:v>197</c:v>
                </c:pt>
                <c:pt idx="43">
                  <c:v>224</c:v>
                </c:pt>
                <c:pt idx="44">
                  <c:v>231</c:v>
                </c:pt>
                <c:pt idx="45">
                  <c:v>231</c:v>
                </c:pt>
                <c:pt idx="46">
                  <c:v>231</c:v>
                </c:pt>
                <c:pt idx="47">
                  <c:v>231</c:v>
                </c:pt>
                <c:pt idx="48">
                  <c:v>423</c:v>
                </c:pt>
                <c:pt idx="49">
                  <c:v>464</c:v>
                </c:pt>
                <c:pt idx="50">
                  <c:v>548</c:v>
                </c:pt>
                <c:pt idx="51">
                  <c:v>556</c:v>
                </c:pt>
                <c:pt idx="52">
                  <c:v>586</c:v>
                </c:pt>
                <c:pt idx="53">
                  <c:v>586</c:v>
                </c:pt>
                <c:pt idx="54">
                  <c:v>617</c:v>
                </c:pt>
                <c:pt idx="55">
                  <c:v>650</c:v>
                </c:pt>
                <c:pt idx="56">
                  <c:v>776</c:v>
                </c:pt>
                <c:pt idx="57">
                  <c:v>1003</c:v>
                </c:pt>
                <c:pt idx="58">
                  <c:v>1074</c:v>
                </c:pt>
                <c:pt idx="59">
                  <c:v>1305</c:v>
                </c:pt>
                <c:pt idx="60">
                  <c:v>1305</c:v>
                </c:pt>
                <c:pt idx="61">
                  <c:v>1317</c:v>
                </c:pt>
                <c:pt idx="62">
                  <c:v>1460</c:v>
                </c:pt>
                <c:pt idx="63">
                  <c:v>1462</c:v>
                </c:pt>
                <c:pt idx="64">
                  <c:v>1506</c:v>
                </c:pt>
                <c:pt idx="65">
                  <c:v>1506</c:v>
                </c:pt>
                <c:pt idx="66">
                  <c:v>1506</c:v>
                </c:pt>
                <c:pt idx="67">
                  <c:v>1508</c:v>
                </c:pt>
                <c:pt idx="68">
                  <c:v>1511</c:v>
                </c:pt>
                <c:pt idx="69">
                  <c:v>1673</c:v>
                </c:pt>
                <c:pt idx="70">
                  <c:v>1697</c:v>
                </c:pt>
                <c:pt idx="71">
                  <c:v>1859</c:v>
                </c:pt>
                <c:pt idx="72">
                  <c:v>2280</c:v>
                </c:pt>
                <c:pt idx="73">
                  <c:v>2777</c:v>
                </c:pt>
                <c:pt idx="74">
                  <c:v>2846</c:v>
                </c:pt>
                <c:pt idx="75">
                  <c:v>3211</c:v>
                </c:pt>
                <c:pt idx="76">
                  <c:v>3787</c:v>
                </c:pt>
                <c:pt idx="77">
                  <c:v>4173</c:v>
                </c:pt>
                <c:pt idx="78">
                  <c:v>4582</c:v>
                </c:pt>
                <c:pt idx="79">
                  <c:v>4844</c:v>
                </c:pt>
                <c:pt idx="80">
                  <c:v>4900</c:v>
                </c:pt>
                <c:pt idx="81">
                  <c:v>4927</c:v>
                </c:pt>
                <c:pt idx="82">
                  <c:v>5123</c:v>
                </c:pt>
                <c:pt idx="83">
                  <c:v>5408</c:v>
                </c:pt>
                <c:pt idx="84">
                  <c:v>5723</c:v>
                </c:pt>
                <c:pt idx="85">
                  <c:v>6070</c:v>
                </c:pt>
                <c:pt idx="86">
                  <c:v>6372</c:v>
                </c:pt>
                <c:pt idx="87">
                  <c:v>6513</c:v>
                </c:pt>
                <c:pt idx="88">
                  <c:v>6513</c:v>
                </c:pt>
                <c:pt idx="89">
                  <c:v>6513</c:v>
                </c:pt>
                <c:pt idx="90">
                  <c:v>6936</c:v>
                </c:pt>
                <c:pt idx="91">
                  <c:v>7569</c:v>
                </c:pt>
                <c:pt idx="92">
                  <c:v>8638</c:v>
                </c:pt>
                <c:pt idx="93">
                  <c:v>9830</c:v>
                </c:pt>
                <c:pt idx="94">
                  <c:v>10529</c:v>
                </c:pt>
                <c:pt idx="95">
                  <c:v>10640</c:v>
                </c:pt>
                <c:pt idx="96">
                  <c:v>11280</c:v>
                </c:pt>
                <c:pt idx="97">
                  <c:v>11831</c:v>
                </c:pt>
                <c:pt idx="98">
                  <c:v>12271</c:v>
                </c:pt>
                <c:pt idx="99">
                  <c:v>12797</c:v>
                </c:pt>
                <c:pt idx="100">
                  <c:v>13272</c:v>
                </c:pt>
                <c:pt idx="101">
                  <c:v>13403</c:v>
                </c:pt>
                <c:pt idx="102">
                  <c:v>13436</c:v>
                </c:pt>
                <c:pt idx="103">
                  <c:v>13806</c:v>
                </c:pt>
                <c:pt idx="104">
                  <c:v>14136</c:v>
                </c:pt>
                <c:pt idx="105">
                  <c:v>14543</c:v>
                </c:pt>
                <c:pt idx="106">
                  <c:v>15051</c:v>
                </c:pt>
                <c:pt idx="107">
                  <c:v>15490</c:v>
                </c:pt>
                <c:pt idx="108">
                  <c:v>15749</c:v>
                </c:pt>
                <c:pt idx="109">
                  <c:v>15801</c:v>
                </c:pt>
                <c:pt idx="110">
                  <c:v>16272</c:v>
                </c:pt>
                <c:pt idx="111">
                  <c:v>17013</c:v>
                </c:pt>
                <c:pt idx="112">
                  <c:v>17700</c:v>
                </c:pt>
                <c:pt idx="113">
                  <c:v>18323</c:v>
                </c:pt>
                <c:pt idx="114">
                  <c:v>18790</c:v>
                </c:pt>
                <c:pt idx="115">
                  <c:v>18831</c:v>
                </c:pt>
                <c:pt idx="116">
                  <c:v>18871</c:v>
                </c:pt>
                <c:pt idx="117">
                  <c:v>19216</c:v>
                </c:pt>
                <c:pt idx="118">
                  <c:v>19594</c:v>
                </c:pt>
                <c:pt idx="119">
                  <c:v>20031</c:v>
                </c:pt>
                <c:pt idx="120">
                  <c:v>20270</c:v>
                </c:pt>
                <c:pt idx="121">
                  <c:v>20516</c:v>
                </c:pt>
                <c:pt idx="122">
                  <c:v>20528</c:v>
                </c:pt>
                <c:pt idx="123">
                  <c:v>20567</c:v>
                </c:pt>
                <c:pt idx="124">
                  <c:v>20903</c:v>
                </c:pt>
                <c:pt idx="125">
                  <c:v>21239</c:v>
                </c:pt>
                <c:pt idx="126">
                  <c:v>21560</c:v>
                </c:pt>
                <c:pt idx="127">
                  <c:v>21821</c:v>
                </c:pt>
                <c:pt idx="128">
                  <c:v>21991</c:v>
                </c:pt>
                <c:pt idx="129">
                  <c:v>22047</c:v>
                </c:pt>
                <c:pt idx="130">
                  <c:v>22048</c:v>
                </c:pt>
                <c:pt idx="131">
                  <c:v>22387</c:v>
                </c:pt>
                <c:pt idx="132">
                  <c:v>22739</c:v>
                </c:pt>
                <c:pt idx="133">
                  <c:v>23328</c:v>
                </c:pt>
                <c:pt idx="134">
                  <c:v>24055</c:v>
                </c:pt>
                <c:pt idx="135">
                  <c:v>24481</c:v>
                </c:pt>
                <c:pt idx="136">
                  <c:v>24710</c:v>
                </c:pt>
                <c:pt idx="137">
                  <c:v>24771</c:v>
                </c:pt>
                <c:pt idx="138">
                  <c:v>25131</c:v>
                </c:pt>
                <c:pt idx="139">
                  <c:v>25659</c:v>
                </c:pt>
                <c:pt idx="140">
                  <c:v>26182</c:v>
                </c:pt>
                <c:pt idx="141">
                  <c:v>26632</c:v>
                </c:pt>
                <c:pt idx="142">
                  <c:v>27104</c:v>
                </c:pt>
                <c:pt idx="143">
                  <c:v>27194</c:v>
                </c:pt>
                <c:pt idx="144">
                  <c:v>27205</c:v>
                </c:pt>
                <c:pt idx="145">
                  <c:v>27470</c:v>
                </c:pt>
                <c:pt idx="146">
                  <c:v>27988</c:v>
                </c:pt>
                <c:pt idx="147">
                  <c:v>28613</c:v>
                </c:pt>
                <c:pt idx="148">
                  <c:v>29637</c:v>
                </c:pt>
                <c:pt idx="149">
                  <c:v>30318</c:v>
                </c:pt>
                <c:pt idx="150">
                  <c:v>30598</c:v>
                </c:pt>
                <c:pt idx="151">
                  <c:v>30734</c:v>
                </c:pt>
                <c:pt idx="152">
                  <c:v>31420</c:v>
                </c:pt>
                <c:pt idx="153">
                  <c:v>32207</c:v>
                </c:pt>
                <c:pt idx="154">
                  <c:v>32890</c:v>
                </c:pt>
                <c:pt idx="155">
                  <c:v>33830</c:v>
                </c:pt>
                <c:pt idx="156">
                  <c:v>34509</c:v>
                </c:pt>
                <c:pt idx="157">
                  <c:v>35056</c:v>
                </c:pt>
                <c:pt idx="158">
                  <c:v>35101</c:v>
                </c:pt>
                <c:pt idx="159">
                  <c:v>35988</c:v>
                </c:pt>
                <c:pt idx="160">
                  <c:v>36890</c:v>
                </c:pt>
                <c:pt idx="161">
                  <c:v>37636</c:v>
                </c:pt>
                <c:pt idx="162">
                  <c:v>38587</c:v>
                </c:pt>
                <c:pt idx="163">
                  <c:v>39389</c:v>
                </c:pt>
                <c:pt idx="164">
                  <c:v>39476</c:v>
                </c:pt>
                <c:pt idx="165">
                  <c:v>39534</c:v>
                </c:pt>
                <c:pt idx="166">
                  <c:v>40471</c:v>
                </c:pt>
                <c:pt idx="167">
                  <c:v>41493</c:v>
                </c:pt>
                <c:pt idx="168">
                  <c:v>42550</c:v>
                </c:pt>
                <c:pt idx="169">
                  <c:v>43732</c:v>
                </c:pt>
                <c:pt idx="170">
                  <c:v>44863</c:v>
                </c:pt>
                <c:pt idx="171">
                  <c:v>45038</c:v>
                </c:pt>
                <c:pt idx="172">
                  <c:v>45077</c:v>
                </c:pt>
                <c:pt idx="173">
                  <c:v>46012</c:v>
                </c:pt>
                <c:pt idx="174">
                  <c:v>47084</c:v>
                </c:pt>
                <c:pt idx="175">
                  <c:v>48315</c:v>
                </c:pt>
                <c:pt idx="176">
                  <c:v>49379</c:v>
                </c:pt>
                <c:pt idx="177">
                  <c:v>50672</c:v>
                </c:pt>
                <c:pt idx="178">
                  <c:v>50961</c:v>
                </c:pt>
                <c:pt idx="179">
                  <c:v>51009</c:v>
                </c:pt>
                <c:pt idx="180">
                  <c:v>51014</c:v>
                </c:pt>
                <c:pt idx="181">
                  <c:v>51062</c:v>
                </c:pt>
                <c:pt idx="182">
                  <c:v>52007</c:v>
                </c:pt>
                <c:pt idx="183">
                  <c:v>52822</c:v>
                </c:pt>
                <c:pt idx="184">
                  <c:v>53639</c:v>
                </c:pt>
                <c:pt idx="185">
                  <c:v>53664</c:v>
                </c:pt>
                <c:pt idx="186">
                  <c:v>53952</c:v>
                </c:pt>
                <c:pt idx="187">
                  <c:v>54717</c:v>
                </c:pt>
                <c:pt idx="188">
                  <c:v>55624</c:v>
                </c:pt>
                <c:pt idx="189">
                  <c:v>56306</c:v>
                </c:pt>
                <c:pt idx="190">
                  <c:v>57203</c:v>
                </c:pt>
                <c:pt idx="191">
                  <c:v>57955</c:v>
                </c:pt>
                <c:pt idx="192">
                  <c:v>57964</c:v>
                </c:pt>
                <c:pt idx="193">
                  <c:v>58084</c:v>
                </c:pt>
                <c:pt idx="194">
                  <c:v>58627</c:v>
                </c:pt>
                <c:pt idx="195">
                  <c:v>59106</c:v>
                </c:pt>
                <c:pt idx="196">
                  <c:v>59665</c:v>
                </c:pt>
                <c:pt idx="197">
                  <c:v>60164</c:v>
                </c:pt>
                <c:pt idx="198">
                  <c:v>60713</c:v>
                </c:pt>
                <c:pt idx="199">
                  <c:v>60746</c:v>
                </c:pt>
                <c:pt idx="200">
                  <c:v>60757</c:v>
                </c:pt>
                <c:pt idx="201">
                  <c:v>61056</c:v>
                </c:pt>
                <c:pt idx="202">
                  <c:v>61505</c:v>
                </c:pt>
                <c:pt idx="203">
                  <c:v>62036</c:v>
                </c:pt>
                <c:pt idx="204">
                  <c:v>62481</c:v>
                </c:pt>
                <c:pt idx="205">
                  <c:v>62926</c:v>
                </c:pt>
                <c:pt idx="206">
                  <c:v>62978</c:v>
                </c:pt>
                <c:pt idx="207">
                  <c:v>62979</c:v>
                </c:pt>
                <c:pt idx="208">
                  <c:v>63148</c:v>
                </c:pt>
                <c:pt idx="209">
                  <c:v>63372</c:v>
                </c:pt>
                <c:pt idx="210">
                  <c:v>63595</c:v>
                </c:pt>
                <c:pt idx="211">
                  <c:v>63823</c:v>
                </c:pt>
                <c:pt idx="212">
                  <c:v>64004</c:v>
                </c:pt>
                <c:pt idx="213">
                  <c:v>64004</c:v>
                </c:pt>
                <c:pt idx="214">
                  <c:v>64006</c:v>
                </c:pt>
                <c:pt idx="215">
                  <c:v>64091</c:v>
                </c:pt>
                <c:pt idx="216">
                  <c:v>64214</c:v>
                </c:pt>
                <c:pt idx="217">
                  <c:v>64366</c:v>
                </c:pt>
                <c:pt idx="218">
                  <c:v>64492</c:v>
                </c:pt>
                <c:pt idx="219">
                  <c:v>64611</c:v>
                </c:pt>
                <c:pt idx="220">
                  <c:v>64646</c:v>
                </c:pt>
                <c:pt idx="221">
                  <c:v>64659</c:v>
                </c:pt>
                <c:pt idx="222">
                  <c:v>64782</c:v>
                </c:pt>
                <c:pt idx="223">
                  <c:v>64897</c:v>
                </c:pt>
                <c:pt idx="224">
                  <c:v>65064</c:v>
                </c:pt>
                <c:pt idx="225">
                  <c:v>65202</c:v>
                </c:pt>
                <c:pt idx="226">
                  <c:v>65307</c:v>
                </c:pt>
                <c:pt idx="227">
                  <c:v>65316</c:v>
                </c:pt>
                <c:pt idx="228">
                  <c:v>65319</c:v>
                </c:pt>
                <c:pt idx="229">
                  <c:v>65427</c:v>
                </c:pt>
                <c:pt idx="230">
                  <c:v>65480</c:v>
                </c:pt>
                <c:pt idx="231">
                  <c:v>65573</c:v>
                </c:pt>
                <c:pt idx="232">
                  <c:v>65632</c:v>
                </c:pt>
                <c:pt idx="233">
                  <c:v>65801</c:v>
                </c:pt>
                <c:pt idx="234">
                  <c:v>65801</c:v>
                </c:pt>
                <c:pt idx="235">
                  <c:v>65801</c:v>
                </c:pt>
                <c:pt idx="236">
                  <c:v>65877</c:v>
                </c:pt>
                <c:pt idx="237">
                  <c:v>65985</c:v>
                </c:pt>
                <c:pt idx="238">
                  <c:v>66067</c:v>
                </c:pt>
                <c:pt idx="239">
                  <c:v>66160</c:v>
                </c:pt>
                <c:pt idx="240">
                  <c:v>66277</c:v>
                </c:pt>
                <c:pt idx="241">
                  <c:v>66297</c:v>
                </c:pt>
                <c:pt idx="242">
                  <c:v>66312</c:v>
                </c:pt>
                <c:pt idx="243">
                  <c:v>66344</c:v>
                </c:pt>
                <c:pt idx="244">
                  <c:v>66427</c:v>
                </c:pt>
                <c:pt idx="245">
                  <c:v>66499</c:v>
                </c:pt>
                <c:pt idx="246">
                  <c:v>66614</c:v>
                </c:pt>
                <c:pt idx="247">
                  <c:v>66657</c:v>
                </c:pt>
                <c:pt idx="248">
                  <c:v>66697</c:v>
                </c:pt>
                <c:pt idx="249">
                  <c:v>66702</c:v>
                </c:pt>
                <c:pt idx="250">
                  <c:v>66747</c:v>
                </c:pt>
                <c:pt idx="251">
                  <c:v>66820</c:v>
                </c:pt>
                <c:pt idx="252">
                  <c:v>66844</c:v>
                </c:pt>
                <c:pt idx="253">
                  <c:v>66913</c:v>
                </c:pt>
                <c:pt idx="254">
                  <c:v>66980</c:v>
                </c:pt>
                <c:pt idx="255">
                  <c:v>66984</c:v>
                </c:pt>
                <c:pt idx="256">
                  <c:v>66984</c:v>
                </c:pt>
                <c:pt idx="257">
                  <c:v>67006</c:v>
                </c:pt>
                <c:pt idx="258">
                  <c:v>67028</c:v>
                </c:pt>
                <c:pt idx="259">
                  <c:v>67040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38-4600-9646-2A42442709C5}"/>
            </c:ext>
          </c:extLst>
        </c:ser>
        <c:ser>
          <c:idx val="9"/>
          <c:order val="9"/>
          <c:tx>
            <c:strRef>
              <c:f>List1!$A$11</c:f>
              <c:strCache>
                <c:ptCount val="1"/>
                <c:pt idx="0">
                  <c:v>Jihočeský kraj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List1!$J$11:$JI$11</c:f>
              <c:numCache>
                <c:formatCode>General</c:formatCode>
                <c:ptCount val="260"/>
                <c:pt idx="0">
                  <c:v>1</c:v>
                </c:pt>
                <c:pt idx="1">
                  <c:v>1</c:v>
                </c:pt>
                <c:pt idx="2">
                  <c:v>163</c:v>
                </c:pt>
                <c:pt idx="3">
                  <c:v>503</c:v>
                </c:pt>
                <c:pt idx="4">
                  <c:v>503</c:v>
                </c:pt>
                <c:pt idx="5">
                  <c:v>503</c:v>
                </c:pt>
                <c:pt idx="6">
                  <c:v>554</c:v>
                </c:pt>
                <c:pt idx="7">
                  <c:v>554</c:v>
                </c:pt>
                <c:pt idx="8">
                  <c:v>849</c:v>
                </c:pt>
                <c:pt idx="9">
                  <c:v>1112</c:v>
                </c:pt>
                <c:pt idx="10">
                  <c:v>1112</c:v>
                </c:pt>
                <c:pt idx="11">
                  <c:v>1112</c:v>
                </c:pt>
                <c:pt idx="12">
                  <c:v>1198</c:v>
                </c:pt>
                <c:pt idx="13">
                  <c:v>1198</c:v>
                </c:pt>
                <c:pt idx="14">
                  <c:v>1198</c:v>
                </c:pt>
                <c:pt idx="15">
                  <c:v>1198</c:v>
                </c:pt>
                <c:pt idx="16">
                  <c:v>1228</c:v>
                </c:pt>
                <c:pt idx="17">
                  <c:v>1228</c:v>
                </c:pt>
                <c:pt idx="18">
                  <c:v>1228</c:v>
                </c:pt>
                <c:pt idx="19">
                  <c:v>1230</c:v>
                </c:pt>
                <c:pt idx="20">
                  <c:v>1230</c:v>
                </c:pt>
                <c:pt idx="21">
                  <c:v>1289</c:v>
                </c:pt>
                <c:pt idx="22">
                  <c:v>1432</c:v>
                </c:pt>
                <c:pt idx="23">
                  <c:v>1583</c:v>
                </c:pt>
                <c:pt idx="24">
                  <c:v>1583</c:v>
                </c:pt>
                <c:pt idx="25">
                  <c:v>1583</c:v>
                </c:pt>
                <c:pt idx="26">
                  <c:v>1583</c:v>
                </c:pt>
                <c:pt idx="27">
                  <c:v>1583</c:v>
                </c:pt>
                <c:pt idx="28">
                  <c:v>1700</c:v>
                </c:pt>
                <c:pt idx="29">
                  <c:v>2047</c:v>
                </c:pt>
                <c:pt idx="30">
                  <c:v>2348</c:v>
                </c:pt>
                <c:pt idx="31">
                  <c:v>2348</c:v>
                </c:pt>
                <c:pt idx="32">
                  <c:v>2348</c:v>
                </c:pt>
                <c:pt idx="33">
                  <c:v>2355</c:v>
                </c:pt>
                <c:pt idx="34">
                  <c:v>2355</c:v>
                </c:pt>
                <c:pt idx="35">
                  <c:v>2355</c:v>
                </c:pt>
                <c:pt idx="36">
                  <c:v>2355</c:v>
                </c:pt>
                <c:pt idx="37">
                  <c:v>2504</c:v>
                </c:pt>
                <c:pt idx="38">
                  <c:v>2504</c:v>
                </c:pt>
                <c:pt idx="39">
                  <c:v>2504</c:v>
                </c:pt>
                <c:pt idx="40">
                  <c:v>2506</c:v>
                </c:pt>
                <c:pt idx="41">
                  <c:v>2537</c:v>
                </c:pt>
                <c:pt idx="42">
                  <c:v>2538</c:v>
                </c:pt>
                <c:pt idx="43">
                  <c:v>2598</c:v>
                </c:pt>
                <c:pt idx="44">
                  <c:v>2629</c:v>
                </c:pt>
                <c:pt idx="45">
                  <c:v>2629</c:v>
                </c:pt>
                <c:pt idx="46">
                  <c:v>2629</c:v>
                </c:pt>
                <c:pt idx="47">
                  <c:v>2633</c:v>
                </c:pt>
                <c:pt idx="48">
                  <c:v>2633</c:v>
                </c:pt>
                <c:pt idx="49">
                  <c:v>2633</c:v>
                </c:pt>
                <c:pt idx="50">
                  <c:v>2742</c:v>
                </c:pt>
                <c:pt idx="51">
                  <c:v>2752</c:v>
                </c:pt>
                <c:pt idx="52">
                  <c:v>2758</c:v>
                </c:pt>
                <c:pt idx="53">
                  <c:v>2779</c:v>
                </c:pt>
                <c:pt idx="54">
                  <c:v>2780</c:v>
                </c:pt>
                <c:pt idx="55">
                  <c:v>2791</c:v>
                </c:pt>
                <c:pt idx="56">
                  <c:v>2847</c:v>
                </c:pt>
                <c:pt idx="57">
                  <c:v>2954</c:v>
                </c:pt>
                <c:pt idx="58">
                  <c:v>3020</c:v>
                </c:pt>
                <c:pt idx="59">
                  <c:v>3021</c:v>
                </c:pt>
                <c:pt idx="60">
                  <c:v>3022</c:v>
                </c:pt>
                <c:pt idx="61">
                  <c:v>3024</c:v>
                </c:pt>
                <c:pt idx="62">
                  <c:v>3301</c:v>
                </c:pt>
                <c:pt idx="63">
                  <c:v>3847</c:v>
                </c:pt>
                <c:pt idx="64">
                  <c:v>4432</c:v>
                </c:pt>
                <c:pt idx="65">
                  <c:v>4750</c:v>
                </c:pt>
                <c:pt idx="66">
                  <c:v>4750</c:v>
                </c:pt>
                <c:pt idx="67">
                  <c:v>4751</c:v>
                </c:pt>
                <c:pt idx="68">
                  <c:v>4781</c:v>
                </c:pt>
                <c:pt idx="69">
                  <c:v>5191</c:v>
                </c:pt>
                <c:pt idx="70">
                  <c:v>5822</c:v>
                </c:pt>
                <c:pt idx="71">
                  <c:v>6530</c:v>
                </c:pt>
                <c:pt idx="72">
                  <c:v>6819</c:v>
                </c:pt>
                <c:pt idx="73">
                  <c:v>6833</c:v>
                </c:pt>
                <c:pt idx="74">
                  <c:v>6833</c:v>
                </c:pt>
                <c:pt idx="75">
                  <c:v>6863</c:v>
                </c:pt>
                <c:pt idx="76">
                  <c:v>6989</c:v>
                </c:pt>
                <c:pt idx="77">
                  <c:v>7460</c:v>
                </c:pt>
                <c:pt idx="78">
                  <c:v>7954</c:v>
                </c:pt>
                <c:pt idx="79">
                  <c:v>8179</c:v>
                </c:pt>
                <c:pt idx="80">
                  <c:v>8182</c:v>
                </c:pt>
                <c:pt idx="81">
                  <c:v>8183</c:v>
                </c:pt>
                <c:pt idx="82">
                  <c:v>8239</c:v>
                </c:pt>
                <c:pt idx="83">
                  <c:v>8468</c:v>
                </c:pt>
                <c:pt idx="84">
                  <c:v>8802</c:v>
                </c:pt>
                <c:pt idx="85">
                  <c:v>9149</c:v>
                </c:pt>
                <c:pt idx="86">
                  <c:v>9151</c:v>
                </c:pt>
                <c:pt idx="87">
                  <c:v>9151</c:v>
                </c:pt>
                <c:pt idx="88">
                  <c:v>9151</c:v>
                </c:pt>
                <c:pt idx="89">
                  <c:v>9151</c:v>
                </c:pt>
                <c:pt idx="90">
                  <c:v>9492</c:v>
                </c:pt>
                <c:pt idx="91">
                  <c:v>10651</c:v>
                </c:pt>
                <c:pt idx="92">
                  <c:v>12129</c:v>
                </c:pt>
                <c:pt idx="93">
                  <c:v>13056</c:v>
                </c:pt>
                <c:pt idx="94">
                  <c:v>13068</c:v>
                </c:pt>
                <c:pt idx="95">
                  <c:v>13070</c:v>
                </c:pt>
                <c:pt idx="96">
                  <c:v>13163</c:v>
                </c:pt>
                <c:pt idx="97">
                  <c:v>13263</c:v>
                </c:pt>
                <c:pt idx="98">
                  <c:v>13479</c:v>
                </c:pt>
                <c:pt idx="99">
                  <c:v>13702</c:v>
                </c:pt>
                <c:pt idx="100">
                  <c:v>13921</c:v>
                </c:pt>
                <c:pt idx="101">
                  <c:v>13935</c:v>
                </c:pt>
                <c:pt idx="102">
                  <c:v>13938</c:v>
                </c:pt>
                <c:pt idx="103">
                  <c:v>14011</c:v>
                </c:pt>
                <c:pt idx="104">
                  <c:v>14381</c:v>
                </c:pt>
                <c:pt idx="105">
                  <c:v>15044</c:v>
                </c:pt>
                <c:pt idx="106">
                  <c:v>16137</c:v>
                </c:pt>
                <c:pt idx="107">
                  <c:v>16818</c:v>
                </c:pt>
                <c:pt idx="108">
                  <c:v>16822</c:v>
                </c:pt>
                <c:pt idx="109">
                  <c:v>16824</c:v>
                </c:pt>
                <c:pt idx="110">
                  <c:v>17159</c:v>
                </c:pt>
                <c:pt idx="111">
                  <c:v>17474</c:v>
                </c:pt>
                <c:pt idx="112">
                  <c:v>17770</c:v>
                </c:pt>
                <c:pt idx="113">
                  <c:v>18040</c:v>
                </c:pt>
                <c:pt idx="114">
                  <c:v>18222</c:v>
                </c:pt>
                <c:pt idx="115">
                  <c:v>18253</c:v>
                </c:pt>
                <c:pt idx="116">
                  <c:v>18253</c:v>
                </c:pt>
                <c:pt idx="117">
                  <c:v>18337</c:v>
                </c:pt>
                <c:pt idx="118">
                  <c:v>18461</c:v>
                </c:pt>
                <c:pt idx="119">
                  <c:v>18643</c:v>
                </c:pt>
                <c:pt idx="120">
                  <c:v>19078</c:v>
                </c:pt>
                <c:pt idx="121">
                  <c:v>19250</c:v>
                </c:pt>
                <c:pt idx="122">
                  <c:v>19255</c:v>
                </c:pt>
                <c:pt idx="123">
                  <c:v>19258</c:v>
                </c:pt>
                <c:pt idx="124">
                  <c:v>19469</c:v>
                </c:pt>
                <c:pt idx="125">
                  <c:v>19702</c:v>
                </c:pt>
                <c:pt idx="126">
                  <c:v>20273</c:v>
                </c:pt>
                <c:pt idx="127">
                  <c:v>20866</c:v>
                </c:pt>
                <c:pt idx="128">
                  <c:v>21301</c:v>
                </c:pt>
                <c:pt idx="129">
                  <c:v>21302</c:v>
                </c:pt>
                <c:pt idx="130">
                  <c:v>21303</c:v>
                </c:pt>
                <c:pt idx="131">
                  <c:v>21774</c:v>
                </c:pt>
                <c:pt idx="132">
                  <c:v>22147</c:v>
                </c:pt>
                <c:pt idx="133">
                  <c:v>22887</c:v>
                </c:pt>
                <c:pt idx="134">
                  <c:v>23599</c:v>
                </c:pt>
                <c:pt idx="135">
                  <c:v>24166</c:v>
                </c:pt>
                <c:pt idx="136">
                  <c:v>24235</c:v>
                </c:pt>
                <c:pt idx="137">
                  <c:v>24240</c:v>
                </c:pt>
                <c:pt idx="138">
                  <c:v>24818</c:v>
                </c:pt>
                <c:pt idx="139">
                  <c:v>25455</c:v>
                </c:pt>
                <c:pt idx="140">
                  <c:v>26218</c:v>
                </c:pt>
                <c:pt idx="141">
                  <c:v>26849</c:v>
                </c:pt>
                <c:pt idx="142">
                  <c:v>27357</c:v>
                </c:pt>
                <c:pt idx="143">
                  <c:v>27408</c:v>
                </c:pt>
                <c:pt idx="144">
                  <c:v>27445</c:v>
                </c:pt>
                <c:pt idx="145">
                  <c:v>27843</c:v>
                </c:pt>
                <c:pt idx="146">
                  <c:v>28620</c:v>
                </c:pt>
                <c:pt idx="147">
                  <c:v>29836</c:v>
                </c:pt>
                <c:pt idx="148">
                  <c:v>31023</c:v>
                </c:pt>
                <c:pt idx="149">
                  <c:v>32165</c:v>
                </c:pt>
                <c:pt idx="150">
                  <c:v>32173</c:v>
                </c:pt>
                <c:pt idx="151">
                  <c:v>32185</c:v>
                </c:pt>
                <c:pt idx="152">
                  <c:v>33036</c:v>
                </c:pt>
                <c:pt idx="153">
                  <c:v>34093</c:v>
                </c:pt>
                <c:pt idx="154">
                  <c:v>35464</c:v>
                </c:pt>
                <c:pt idx="155">
                  <c:v>36880</c:v>
                </c:pt>
                <c:pt idx="156">
                  <c:v>38046</c:v>
                </c:pt>
                <c:pt idx="157">
                  <c:v>38062</c:v>
                </c:pt>
                <c:pt idx="158">
                  <c:v>38073</c:v>
                </c:pt>
                <c:pt idx="159">
                  <c:v>38867</c:v>
                </c:pt>
                <c:pt idx="160">
                  <c:v>39527</c:v>
                </c:pt>
                <c:pt idx="161">
                  <c:v>40603</c:v>
                </c:pt>
                <c:pt idx="162">
                  <c:v>41463</c:v>
                </c:pt>
                <c:pt idx="163">
                  <c:v>42182</c:v>
                </c:pt>
                <c:pt idx="164">
                  <c:v>42296</c:v>
                </c:pt>
                <c:pt idx="165">
                  <c:v>42318</c:v>
                </c:pt>
                <c:pt idx="166">
                  <c:v>42985</c:v>
                </c:pt>
                <c:pt idx="167">
                  <c:v>43771</c:v>
                </c:pt>
                <c:pt idx="168">
                  <c:v>44881</c:v>
                </c:pt>
                <c:pt idx="169">
                  <c:v>45646</c:v>
                </c:pt>
                <c:pt idx="170">
                  <c:v>46359</c:v>
                </c:pt>
                <c:pt idx="171">
                  <c:v>46405</c:v>
                </c:pt>
                <c:pt idx="172">
                  <c:v>46416</c:v>
                </c:pt>
                <c:pt idx="173">
                  <c:v>47310</c:v>
                </c:pt>
                <c:pt idx="174">
                  <c:v>48250</c:v>
                </c:pt>
                <c:pt idx="175">
                  <c:v>49348</c:v>
                </c:pt>
                <c:pt idx="176">
                  <c:v>50627</c:v>
                </c:pt>
                <c:pt idx="177">
                  <c:v>51533</c:v>
                </c:pt>
                <c:pt idx="178">
                  <c:v>51533</c:v>
                </c:pt>
                <c:pt idx="179">
                  <c:v>51533</c:v>
                </c:pt>
                <c:pt idx="180">
                  <c:v>51536</c:v>
                </c:pt>
                <c:pt idx="181">
                  <c:v>51538</c:v>
                </c:pt>
                <c:pt idx="182">
                  <c:v>52200</c:v>
                </c:pt>
                <c:pt idx="183">
                  <c:v>52961</c:v>
                </c:pt>
                <c:pt idx="184">
                  <c:v>53832</c:v>
                </c:pt>
                <c:pt idx="185">
                  <c:v>53838</c:v>
                </c:pt>
                <c:pt idx="186">
                  <c:v>53846</c:v>
                </c:pt>
                <c:pt idx="187">
                  <c:v>54475</c:v>
                </c:pt>
                <c:pt idx="188">
                  <c:v>55009</c:v>
                </c:pt>
                <c:pt idx="189">
                  <c:v>55718</c:v>
                </c:pt>
                <c:pt idx="190">
                  <c:v>56495</c:v>
                </c:pt>
                <c:pt idx="191">
                  <c:v>57306</c:v>
                </c:pt>
                <c:pt idx="192">
                  <c:v>57315</c:v>
                </c:pt>
                <c:pt idx="193">
                  <c:v>57332</c:v>
                </c:pt>
                <c:pt idx="194">
                  <c:v>57789</c:v>
                </c:pt>
                <c:pt idx="195">
                  <c:v>58324</c:v>
                </c:pt>
                <c:pt idx="196">
                  <c:v>59069</c:v>
                </c:pt>
                <c:pt idx="197">
                  <c:v>59413</c:v>
                </c:pt>
                <c:pt idx="198">
                  <c:v>59783</c:v>
                </c:pt>
                <c:pt idx="199">
                  <c:v>59784</c:v>
                </c:pt>
                <c:pt idx="200">
                  <c:v>59806</c:v>
                </c:pt>
                <c:pt idx="201">
                  <c:v>60078</c:v>
                </c:pt>
                <c:pt idx="202">
                  <c:v>60386</c:v>
                </c:pt>
                <c:pt idx="203">
                  <c:v>60622</c:v>
                </c:pt>
                <c:pt idx="204">
                  <c:v>60858</c:v>
                </c:pt>
                <c:pt idx="205">
                  <c:v>61035</c:v>
                </c:pt>
                <c:pt idx="206">
                  <c:v>61036</c:v>
                </c:pt>
                <c:pt idx="207">
                  <c:v>61041</c:v>
                </c:pt>
                <c:pt idx="208">
                  <c:v>61145</c:v>
                </c:pt>
                <c:pt idx="209">
                  <c:v>61296</c:v>
                </c:pt>
                <c:pt idx="210">
                  <c:v>61454</c:v>
                </c:pt>
                <c:pt idx="211">
                  <c:v>61616</c:v>
                </c:pt>
                <c:pt idx="212">
                  <c:v>61746</c:v>
                </c:pt>
                <c:pt idx="213">
                  <c:v>61755</c:v>
                </c:pt>
                <c:pt idx="214">
                  <c:v>61756</c:v>
                </c:pt>
                <c:pt idx="215">
                  <c:v>61853</c:v>
                </c:pt>
                <c:pt idx="216">
                  <c:v>61936</c:v>
                </c:pt>
                <c:pt idx="217">
                  <c:v>62030</c:v>
                </c:pt>
                <c:pt idx="218">
                  <c:v>62153</c:v>
                </c:pt>
                <c:pt idx="219">
                  <c:v>62330</c:v>
                </c:pt>
                <c:pt idx="220">
                  <c:v>62330</c:v>
                </c:pt>
                <c:pt idx="221">
                  <c:v>62339</c:v>
                </c:pt>
                <c:pt idx="222">
                  <c:v>62401</c:v>
                </c:pt>
                <c:pt idx="223">
                  <c:v>62493</c:v>
                </c:pt>
                <c:pt idx="224">
                  <c:v>62631</c:v>
                </c:pt>
                <c:pt idx="225">
                  <c:v>62747</c:v>
                </c:pt>
                <c:pt idx="226">
                  <c:v>62879</c:v>
                </c:pt>
                <c:pt idx="227">
                  <c:v>62881</c:v>
                </c:pt>
                <c:pt idx="228">
                  <c:v>62881</c:v>
                </c:pt>
                <c:pt idx="229">
                  <c:v>62934</c:v>
                </c:pt>
                <c:pt idx="230">
                  <c:v>62989</c:v>
                </c:pt>
                <c:pt idx="231">
                  <c:v>63137</c:v>
                </c:pt>
                <c:pt idx="232">
                  <c:v>63291</c:v>
                </c:pt>
                <c:pt idx="233">
                  <c:v>63347</c:v>
                </c:pt>
                <c:pt idx="234">
                  <c:v>63353</c:v>
                </c:pt>
                <c:pt idx="235">
                  <c:v>63358</c:v>
                </c:pt>
                <c:pt idx="236">
                  <c:v>63407</c:v>
                </c:pt>
                <c:pt idx="237">
                  <c:v>63470</c:v>
                </c:pt>
                <c:pt idx="238">
                  <c:v>63506</c:v>
                </c:pt>
                <c:pt idx="239">
                  <c:v>63599</c:v>
                </c:pt>
                <c:pt idx="240">
                  <c:v>63697</c:v>
                </c:pt>
                <c:pt idx="241">
                  <c:v>63697</c:v>
                </c:pt>
                <c:pt idx="242">
                  <c:v>63697</c:v>
                </c:pt>
                <c:pt idx="243">
                  <c:v>63736</c:v>
                </c:pt>
                <c:pt idx="244">
                  <c:v>63790</c:v>
                </c:pt>
                <c:pt idx="245">
                  <c:v>63885</c:v>
                </c:pt>
                <c:pt idx="246">
                  <c:v>63959</c:v>
                </c:pt>
                <c:pt idx="247">
                  <c:v>64070</c:v>
                </c:pt>
                <c:pt idx="248">
                  <c:v>64076</c:v>
                </c:pt>
                <c:pt idx="249">
                  <c:v>64076</c:v>
                </c:pt>
                <c:pt idx="250">
                  <c:v>64125</c:v>
                </c:pt>
                <c:pt idx="251">
                  <c:v>64178</c:v>
                </c:pt>
                <c:pt idx="252">
                  <c:v>64259</c:v>
                </c:pt>
                <c:pt idx="253">
                  <c:v>64332</c:v>
                </c:pt>
                <c:pt idx="254">
                  <c:v>64438</c:v>
                </c:pt>
                <c:pt idx="255">
                  <c:v>64438</c:v>
                </c:pt>
                <c:pt idx="256">
                  <c:v>64438</c:v>
                </c:pt>
                <c:pt idx="257">
                  <c:v>64460</c:v>
                </c:pt>
                <c:pt idx="258">
                  <c:v>64498</c:v>
                </c:pt>
                <c:pt idx="259">
                  <c:v>64557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438-4600-9646-2A42442709C5}"/>
            </c:ext>
          </c:extLst>
        </c:ser>
        <c:ser>
          <c:idx val="10"/>
          <c:order val="10"/>
          <c:tx>
            <c:strRef>
              <c:f>List1!$A$12</c:f>
              <c:strCache>
                <c:ptCount val="1"/>
                <c:pt idx="0">
                  <c:v>Liberecký kraj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List1!$J$12:$JI$12</c:f>
              <c:numCache>
                <c:formatCode>General</c:formatCode>
                <c:ptCount val="26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93</c:v>
                </c:pt>
                <c:pt idx="7">
                  <c:v>130</c:v>
                </c:pt>
                <c:pt idx="8">
                  <c:v>248</c:v>
                </c:pt>
                <c:pt idx="9">
                  <c:v>442</c:v>
                </c:pt>
                <c:pt idx="10">
                  <c:v>442</c:v>
                </c:pt>
                <c:pt idx="11">
                  <c:v>443</c:v>
                </c:pt>
                <c:pt idx="12">
                  <c:v>447</c:v>
                </c:pt>
                <c:pt idx="13">
                  <c:v>582</c:v>
                </c:pt>
                <c:pt idx="14">
                  <c:v>862</c:v>
                </c:pt>
                <c:pt idx="15">
                  <c:v>1245</c:v>
                </c:pt>
                <c:pt idx="16">
                  <c:v>1669</c:v>
                </c:pt>
                <c:pt idx="17">
                  <c:v>1699</c:v>
                </c:pt>
                <c:pt idx="18">
                  <c:v>1699</c:v>
                </c:pt>
                <c:pt idx="19">
                  <c:v>1718</c:v>
                </c:pt>
                <c:pt idx="20">
                  <c:v>1719</c:v>
                </c:pt>
                <c:pt idx="21">
                  <c:v>1719</c:v>
                </c:pt>
                <c:pt idx="22">
                  <c:v>1731</c:v>
                </c:pt>
                <c:pt idx="23">
                  <c:v>1731</c:v>
                </c:pt>
                <c:pt idx="24">
                  <c:v>1731</c:v>
                </c:pt>
                <c:pt idx="25">
                  <c:v>1731</c:v>
                </c:pt>
                <c:pt idx="26">
                  <c:v>1733</c:v>
                </c:pt>
                <c:pt idx="27">
                  <c:v>1917</c:v>
                </c:pt>
                <c:pt idx="28">
                  <c:v>1949</c:v>
                </c:pt>
                <c:pt idx="29">
                  <c:v>2009</c:v>
                </c:pt>
                <c:pt idx="30">
                  <c:v>2368</c:v>
                </c:pt>
                <c:pt idx="31">
                  <c:v>2368</c:v>
                </c:pt>
                <c:pt idx="32">
                  <c:v>2368</c:v>
                </c:pt>
                <c:pt idx="33">
                  <c:v>2461</c:v>
                </c:pt>
                <c:pt idx="34">
                  <c:v>2700</c:v>
                </c:pt>
                <c:pt idx="35">
                  <c:v>3028</c:v>
                </c:pt>
                <c:pt idx="36">
                  <c:v>3488</c:v>
                </c:pt>
                <c:pt idx="37">
                  <c:v>3938</c:v>
                </c:pt>
                <c:pt idx="38">
                  <c:v>3968</c:v>
                </c:pt>
                <c:pt idx="39">
                  <c:v>3968</c:v>
                </c:pt>
                <c:pt idx="40">
                  <c:v>4016</c:v>
                </c:pt>
                <c:pt idx="41">
                  <c:v>4149</c:v>
                </c:pt>
                <c:pt idx="42">
                  <c:v>4195</c:v>
                </c:pt>
                <c:pt idx="43">
                  <c:v>4231</c:v>
                </c:pt>
                <c:pt idx="44">
                  <c:v>4242</c:v>
                </c:pt>
                <c:pt idx="45">
                  <c:v>4242</c:v>
                </c:pt>
                <c:pt idx="46">
                  <c:v>4242</c:v>
                </c:pt>
                <c:pt idx="47">
                  <c:v>4250</c:v>
                </c:pt>
                <c:pt idx="48">
                  <c:v>4293</c:v>
                </c:pt>
                <c:pt idx="49">
                  <c:v>4327</c:v>
                </c:pt>
                <c:pt idx="50">
                  <c:v>4469</c:v>
                </c:pt>
                <c:pt idx="51">
                  <c:v>4542</c:v>
                </c:pt>
                <c:pt idx="52">
                  <c:v>4542</c:v>
                </c:pt>
                <c:pt idx="53">
                  <c:v>4543</c:v>
                </c:pt>
                <c:pt idx="54">
                  <c:v>4595</c:v>
                </c:pt>
                <c:pt idx="55">
                  <c:v>4693</c:v>
                </c:pt>
                <c:pt idx="56">
                  <c:v>4808</c:v>
                </c:pt>
                <c:pt idx="57">
                  <c:v>5073</c:v>
                </c:pt>
                <c:pt idx="58">
                  <c:v>5391</c:v>
                </c:pt>
                <c:pt idx="59">
                  <c:v>5392</c:v>
                </c:pt>
                <c:pt idx="60">
                  <c:v>5392</c:v>
                </c:pt>
                <c:pt idx="61">
                  <c:v>5559</c:v>
                </c:pt>
                <c:pt idx="62">
                  <c:v>5738</c:v>
                </c:pt>
                <c:pt idx="63">
                  <c:v>5833</c:v>
                </c:pt>
                <c:pt idx="64">
                  <c:v>6120</c:v>
                </c:pt>
                <c:pt idx="65">
                  <c:v>6573</c:v>
                </c:pt>
                <c:pt idx="66">
                  <c:v>6586</c:v>
                </c:pt>
                <c:pt idx="67">
                  <c:v>6587</c:v>
                </c:pt>
                <c:pt idx="68">
                  <c:v>7060</c:v>
                </c:pt>
                <c:pt idx="69">
                  <c:v>7594</c:v>
                </c:pt>
                <c:pt idx="70">
                  <c:v>7973</c:v>
                </c:pt>
                <c:pt idx="71">
                  <c:v>8539</c:v>
                </c:pt>
                <c:pt idx="72">
                  <c:v>9208</c:v>
                </c:pt>
                <c:pt idx="73">
                  <c:v>9220</c:v>
                </c:pt>
                <c:pt idx="74">
                  <c:v>9221</c:v>
                </c:pt>
                <c:pt idx="75">
                  <c:v>9669</c:v>
                </c:pt>
                <c:pt idx="76">
                  <c:v>10155</c:v>
                </c:pt>
                <c:pt idx="77">
                  <c:v>10582</c:v>
                </c:pt>
                <c:pt idx="78">
                  <c:v>11004</c:v>
                </c:pt>
                <c:pt idx="79">
                  <c:v>11384</c:v>
                </c:pt>
                <c:pt idx="80">
                  <c:v>11407</c:v>
                </c:pt>
                <c:pt idx="81">
                  <c:v>11408</c:v>
                </c:pt>
                <c:pt idx="82">
                  <c:v>11609</c:v>
                </c:pt>
                <c:pt idx="83">
                  <c:v>11834</c:v>
                </c:pt>
                <c:pt idx="84">
                  <c:v>12146</c:v>
                </c:pt>
                <c:pt idx="85">
                  <c:v>12545</c:v>
                </c:pt>
                <c:pt idx="86">
                  <c:v>12634</c:v>
                </c:pt>
                <c:pt idx="87">
                  <c:v>12659</c:v>
                </c:pt>
                <c:pt idx="88">
                  <c:v>12659</c:v>
                </c:pt>
                <c:pt idx="89">
                  <c:v>12659</c:v>
                </c:pt>
                <c:pt idx="90">
                  <c:v>12984</c:v>
                </c:pt>
                <c:pt idx="91">
                  <c:v>13358</c:v>
                </c:pt>
                <c:pt idx="92">
                  <c:v>13782</c:v>
                </c:pt>
                <c:pt idx="93">
                  <c:v>14301</c:v>
                </c:pt>
                <c:pt idx="94">
                  <c:v>14424</c:v>
                </c:pt>
                <c:pt idx="95">
                  <c:v>14424</c:v>
                </c:pt>
                <c:pt idx="96">
                  <c:v>15056</c:v>
                </c:pt>
                <c:pt idx="97">
                  <c:v>15690</c:v>
                </c:pt>
                <c:pt idx="98">
                  <c:v>16159</c:v>
                </c:pt>
                <c:pt idx="99">
                  <c:v>16993</c:v>
                </c:pt>
                <c:pt idx="100">
                  <c:v>17885</c:v>
                </c:pt>
                <c:pt idx="101">
                  <c:v>17957</c:v>
                </c:pt>
                <c:pt idx="102">
                  <c:v>17959</c:v>
                </c:pt>
                <c:pt idx="103">
                  <c:v>18226</c:v>
                </c:pt>
                <c:pt idx="104">
                  <c:v>18752</c:v>
                </c:pt>
                <c:pt idx="105">
                  <c:v>19233</c:v>
                </c:pt>
                <c:pt idx="106">
                  <c:v>19753</c:v>
                </c:pt>
                <c:pt idx="107">
                  <c:v>20271</c:v>
                </c:pt>
                <c:pt idx="108">
                  <c:v>20271</c:v>
                </c:pt>
                <c:pt idx="109">
                  <c:v>20271</c:v>
                </c:pt>
                <c:pt idx="110">
                  <c:v>20605</c:v>
                </c:pt>
                <c:pt idx="111">
                  <c:v>20992</c:v>
                </c:pt>
                <c:pt idx="112">
                  <c:v>21445</c:v>
                </c:pt>
                <c:pt idx="113">
                  <c:v>21856</c:v>
                </c:pt>
                <c:pt idx="114">
                  <c:v>22195</c:v>
                </c:pt>
                <c:pt idx="115">
                  <c:v>22196</c:v>
                </c:pt>
                <c:pt idx="116">
                  <c:v>22208</c:v>
                </c:pt>
                <c:pt idx="117">
                  <c:v>22397</c:v>
                </c:pt>
                <c:pt idx="118">
                  <c:v>22634</c:v>
                </c:pt>
                <c:pt idx="119">
                  <c:v>22943</c:v>
                </c:pt>
                <c:pt idx="120">
                  <c:v>23367</c:v>
                </c:pt>
                <c:pt idx="121">
                  <c:v>23719</c:v>
                </c:pt>
                <c:pt idx="122">
                  <c:v>23744</c:v>
                </c:pt>
                <c:pt idx="123">
                  <c:v>23745</c:v>
                </c:pt>
                <c:pt idx="124">
                  <c:v>23956</c:v>
                </c:pt>
                <c:pt idx="125">
                  <c:v>24234</c:v>
                </c:pt>
                <c:pt idx="126">
                  <c:v>24592</c:v>
                </c:pt>
                <c:pt idx="127">
                  <c:v>24988</c:v>
                </c:pt>
                <c:pt idx="128">
                  <c:v>25407</c:v>
                </c:pt>
                <c:pt idx="129">
                  <c:v>25408</c:v>
                </c:pt>
                <c:pt idx="130">
                  <c:v>25409</c:v>
                </c:pt>
                <c:pt idx="131">
                  <c:v>25590</c:v>
                </c:pt>
                <c:pt idx="132">
                  <c:v>25904</c:v>
                </c:pt>
                <c:pt idx="133">
                  <c:v>26221</c:v>
                </c:pt>
                <c:pt idx="134">
                  <c:v>26623</c:v>
                </c:pt>
                <c:pt idx="135">
                  <c:v>27016</c:v>
                </c:pt>
                <c:pt idx="136">
                  <c:v>27053</c:v>
                </c:pt>
                <c:pt idx="137">
                  <c:v>27053</c:v>
                </c:pt>
                <c:pt idx="138">
                  <c:v>27416</c:v>
                </c:pt>
                <c:pt idx="139">
                  <c:v>27856</c:v>
                </c:pt>
                <c:pt idx="140">
                  <c:v>28238</c:v>
                </c:pt>
                <c:pt idx="141">
                  <c:v>28825</c:v>
                </c:pt>
                <c:pt idx="142">
                  <c:v>29283</c:v>
                </c:pt>
                <c:pt idx="143">
                  <c:v>29318</c:v>
                </c:pt>
                <c:pt idx="144">
                  <c:v>29319</c:v>
                </c:pt>
                <c:pt idx="145">
                  <c:v>29558</c:v>
                </c:pt>
                <c:pt idx="146">
                  <c:v>29963</c:v>
                </c:pt>
                <c:pt idx="147">
                  <c:v>30418</c:v>
                </c:pt>
                <c:pt idx="148">
                  <c:v>31005</c:v>
                </c:pt>
                <c:pt idx="149">
                  <c:v>31981</c:v>
                </c:pt>
                <c:pt idx="150">
                  <c:v>32027</c:v>
                </c:pt>
                <c:pt idx="151">
                  <c:v>32032</c:v>
                </c:pt>
                <c:pt idx="152">
                  <c:v>32756</c:v>
                </c:pt>
                <c:pt idx="153">
                  <c:v>33414</c:v>
                </c:pt>
                <c:pt idx="154">
                  <c:v>34160</c:v>
                </c:pt>
                <c:pt idx="155">
                  <c:v>35012</c:v>
                </c:pt>
                <c:pt idx="156">
                  <c:v>35730</c:v>
                </c:pt>
                <c:pt idx="157">
                  <c:v>35730</c:v>
                </c:pt>
                <c:pt idx="158">
                  <c:v>35730</c:v>
                </c:pt>
                <c:pt idx="159">
                  <c:v>36427</c:v>
                </c:pt>
                <c:pt idx="160">
                  <c:v>37004</c:v>
                </c:pt>
                <c:pt idx="161">
                  <c:v>37761</c:v>
                </c:pt>
                <c:pt idx="162">
                  <c:v>38420</c:v>
                </c:pt>
                <c:pt idx="163">
                  <c:v>39163</c:v>
                </c:pt>
                <c:pt idx="164">
                  <c:v>39163</c:v>
                </c:pt>
                <c:pt idx="165">
                  <c:v>39168</c:v>
                </c:pt>
                <c:pt idx="166">
                  <c:v>39841</c:v>
                </c:pt>
                <c:pt idx="167">
                  <c:v>40566</c:v>
                </c:pt>
                <c:pt idx="168">
                  <c:v>41214</c:v>
                </c:pt>
                <c:pt idx="169">
                  <c:v>41872</c:v>
                </c:pt>
                <c:pt idx="170">
                  <c:v>42524</c:v>
                </c:pt>
                <c:pt idx="171">
                  <c:v>42609</c:v>
                </c:pt>
                <c:pt idx="172">
                  <c:v>42609</c:v>
                </c:pt>
                <c:pt idx="173">
                  <c:v>43272</c:v>
                </c:pt>
                <c:pt idx="174">
                  <c:v>43934</c:v>
                </c:pt>
                <c:pt idx="175">
                  <c:v>44615</c:v>
                </c:pt>
                <c:pt idx="176">
                  <c:v>45367</c:v>
                </c:pt>
                <c:pt idx="177">
                  <c:v>46238</c:v>
                </c:pt>
                <c:pt idx="178">
                  <c:v>46239</c:v>
                </c:pt>
                <c:pt idx="179">
                  <c:v>46240</c:v>
                </c:pt>
                <c:pt idx="180">
                  <c:v>46247</c:v>
                </c:pt>
                <c:pt idx="181">
                  <c:v>46293</c:v>
                </c:pt>
                <c:pt idx="182">
                  <c:v>46923</c:v>
                </c:pt>
                <c:pt idx="183">
                  <c:v>47582</c:v>
                </c:pt>
                <c:pt idx="184">
                  <c:v>48254</c:v>
                </c:pt>
                <c:pt idx="185">
                  <c:v>48254</c:v>
                </c:pt>
                <c:pt idx="186">
                  <c:v>48266</c:v>
                </c:pt>
                <c:pt idx="187">
                  <c:v>48950</c:v>
                </c:pt>
                <c:pt idx="188">
                  <c:v>49820</c:v>
                </c:pt>
                <c:pt idx="189">
                  <c:v>50389</c:v>
                </c:pt>
                <c:pt idx="190">
                  <c:v>51105</c:v>
                </c:pt>
                <c:pt idx="191">
                  <c:v>51811</c:v>
                </c:pt>
                <c:pt idx="192">
                  <c:v>51811</c:v>
                </c:pt>
                <c:pt idx="193">
                  <c:v>51813</c:v>
                </c:pt>
                <c:pt idx="194">
                  <c:v>52253</c:v>
                </c:pt>
                <c:pt idx="195">
                  <c:v>52687</c:v>
                </c:pt>
                <c:pt idx="196">
                  <c:v>53121</c:v>
                </c:pt>
                <c:pt idx="197">
                  <c:v>53503</c:v>
                </c:pt>
                <c:pt idx="198">
                  <c:v>53954</c:v>
                </c:pt>
                <c:pt idx="199">
                  <c:v>53954</c:v>
                </c:pt>
                <c:pt idx="200">
                  <c:v>53954</c:v>
                </c:pt>
                <c:pt idx="201">
                  <c:v>54181</c:v>
                </c:pt>
                <c:pt idx="202">
                  <c:v>54515</c:v>
                </c:pt>
                <c:pt idx="203">
                  <c:v>54825</c:v>
                </c:pt>
                <c:pt idx="204">
                  <c:v>55028</c:v>
                </c:pt>
                <c:pt idx="205">
                  <c:v>55336</c:v>
                </c:pt>
                <c:pt idx="206">
                  <c:v>55340</c:v>
                </c:pt>
                <c:pt idx="207">
                  <c:v>55342</c:v>
                </c:pt>
                <c:pt idx="208">
                  <c:v>55517</c:v>
                </c:pt>
                <c:pt idx="209">
                  <c:v>55674</c:v>
                </c:pt>
                <c:pt idx="210">
                  <c:v>55825</c:v>
                </c:pt>
                <c:pt idx="211">
                  <c:v>55970</c:v>
                </c:pt>
                <c:pt idx="212">
                  <c:v>56167</c:v>
                </c:pt>
                <c:pt idx="213">
                  <c:v>56167</c:v>
                </c:pt>
                <c:pt idx="214">
                  <c:v>56167</c:v>
                </c:pt>
                <c:pt idx="215">
                  <c:v>56245</c:v>
                </c:pt>
                <c:pt idx="216">
                  <c:v>56333</c:v>
                </c:pt>
                <c:pt idx="217">
                  <c:v>56374</c:v>
                </c:pt>
                <c:pt idx="218">
                  <c:v>56439</c:v>
                </c:pt>
                <c:pt idx="219">
                  <c:v>56488</c:v>
                </c:pt>
                <c:pt idx="220">
                  <c:v>56502</c:v>
                </c:pt>
                <c:pt idx="221">
                  <c:v>56502</c:v>
                </c:pt>
                <c:pt idx="222">
                  <c:v>56582</c:v>
                </c:pt>
                <c:pt idx="223">
                  <c:v>56662</c:v>
                </c:pt>
                <c:pt idx="224">
                  <c:v>56755</c:v>
                </c:pt>
                <c:pt idx="225">
                  <c:v>56841</c:v>
                </c:pt>
                <c:pt idx="226">
                  <c:v>56987</c:v>
                </c:pt>
                <c:pt idx="227">
                  <c:v>56987</c:v>
                </c:pt>
                <c:pt idx="228">
                  <c:v>56987</c:v>
                </c:pt>
                <c:pt idx="229">
                  <c:v>57077</c:v>
                </c:pt>
                <c:pt idx="230">
                  <c:v>57127</c:v>
                </c:pt>
                <c:pt idx="231">
                  <c:v>57223</c:v>
                </c:pt>
                <c:pt idx="232">
                  <c:v>57265</c:v>
                </c:pt>
                <c:pt idx="233">
                  <c:v>57356</c:v>
                </c:pt>
                <c:pt idx="234">
                  <c:v>57357</c:v>
                </c:pt>
                <c:pt idx="235">
                  <c:v>57361</c:v>
                </c:pt>
                <c:pt idx="236">
                  <c:v>57426</c:v>
                </c:pt>
                <c:pt idx="237">
                  <c:v>57511</c:v>
                </c:pt>
                <c:pt idx="238">
                  <c:v>57554</c:v>
                </c:pt>
                <c:pt idx="239">
                  <c:v>57600</c:v>
                </c:pt>
                <c:pt idx="240">
                  <c:v>57648</c:v>
                </c:pt>
                <c:pt idx="241">
                  <c:v>57648</c:v>
                </c:pt>
                <c:pt idx="242">
                  <c:v>57648</c:v>
                </c:pt>
                <c:pt idx="243">
                  <c:v>57686</c:v>
                </c:pt>
                <c:pt idx="244">
                  <c:v>57719</c:v>
                </c:pt>
                <c:pt idx="245">
                  <c:v>57756</c:v>
                </c:pt>
                <c:pt idx="246">
                  <c:v>57790</c:v>
                </c:pt>
                <c:pt idx="247">
                  <c:v>57880</c:v>
                </c:pt>
                <c:pt idx="248">
                  <c:v>57880</c:v>
                </c:pt>
                <c:pt idx="249">
                  <c:v>57880</c:v>
                </c:pt>
                <c:pt idx="250">
                  <c:v>57904</c:v>
                </c:pt>
                <c:pt idx="251">
                  <c:v>57949</c:v>
                </c:pt>
                <c:pt idx="252">
                  <c:v>58006</c:v>
                </c:pt>
                <c:pt idx="253">
                  <c:v>58036</c:v>
                </c:pt>
                <c:pt idx="254">
                  <c:v>58092</c:v>
                </c:pt>
                <c:pt idx="255">
                  <c:v>58092</c:v>
                </c:pt>
                <c:pt idx="256">
                  <c:v>58092</c:v>
                </c:pt>
                <c:pt idx="257">
                  <c:v>58110</c:v>
                </c:pt>
                <c:pt idx="258">
                  <c:v>58153</c:v>
                </c:pt>
                <c:pt idx="259">
                  <c:v>58205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E7-461B-AE46-5C6051BF505E}"/>
            </c:ext>
          </c:extLst>
        </c:ser>
        <c:ser>
          <c:idx val="11"/>
          <c:order val="11"/>
          <c:tx>
            <c:strRef>
              <c:f>List1!$A$13</c:f>
              <c:strCache>
                <c:ptCount val="1"/>
                <c:pt idx="0">
                  <c:v>Kraj Vysočina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List1!$J$13:$JI$13</c:f>
              <c:numCache>
                <c:formatCode>General</c:formatCode>
                <c:ptCount val="2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28</c:v>
                </c:pt>
                <c:pt idx="62">
                  <c:v>197</c:v>
                </c:pt>
                <c:pt idx="63">
                  <c:v>471</c:v>
                </c:pt>
                <c:pt idx="64">
                  <c:v>824</c:v>
                </c:pt>
                <c:pt idx="65">
                  <c:v>1290</c:v>
                </c:pt>
                <c:pt idx="66">
                  <c:v>1497</c:v>
                </c:pt>
                <c:pt idx="67">
                  <c:v>1497</c:v>
                </c:pt>
                <c:pt idx="68">
                  <c:v>1711</c:v>
                </c:pt>
                <c:pt idx="69">
                  <c:v>1935</c:v>
                </c:pt>
                <c:pt idx="70">
                  <c:v>2332</c:v>
                </c:pt>
                <c:pt idx="71">
                  <c:v>2708</c:v>
                </c:pt>
                <c:pt idx="72">
                  <c:v>3138</c:v>
                </c:pt>
                <c:pt idx="73">
                  <c:v>3233</c:v>
                </c:pt>
                <c:pt idx="74">
                  <c:v>3281</c:v>
                </c:pt>
                <c:pt idx="75">
                  <c:v>3481</c:v>
                </c:pt>
                <c:pt idx="76">
                  <c:v>3570</c:v>
                </c:pt>
                <c:pt idx="77">
                  <c:v>3687</c:v>
                </c:pt>
                <c:pt idx="78">
                  <c:v>3795</c:v>
                </c:pt>
                <c:pt idx="79">
                  <c:v>3808</c:v>
                </c:pt>
                <c:pt idx="80">
                  <c:v>3820</c:v>
                </c:pt>
                <c:pt idx="81">
                  <c:v>3820</c:v>
                </c:pt>
                <c:pt idx="82">
                  <c:v>3864</c:v>
                </c:pt>
                <c:pt idx="83">
                  <c:v>3922</c:v>
                </c:pt>
                <c:pt idx="84">
                  <c:v>4042</c:v>
                </c:pt>
                <c:pt idx="85">
                  <c:v>4294</c:v>
                </c:pt>
                <c:pt idx="86">
                  <c:v>4314</c:v>
                </c:pt>
                <c:pt idx="87">
                  <c:v>4318</c:v>
                </c:pt>
                <c:pt idx="88">
                  <c:v>4318</c:v>
                </c:pt>
                <c:pt idx="89">
                  <c:v>4327</c:v>
                </c:pt>
                <c:pt idx="90">
                  <c:v>4627</c:v>
                </c:pt>
                <c:pt idx="91">
                  <c:v>5404</c:v>
                </c:pt>
                <c:pt idx="92">
                  <c:v>6063</c:v>
                </c:pt>
                <c:pt idx="93">
                  <c:v>6795</c:v>
                </c:pt>
                <c:pt idx="94">
                  <c:v>6996</c:v>
                </c:pt>
                <c:pt idx="95">
                  <c:v>7036</c:v>
                </c:pt>
                <c:pt idx="96">
                  <c:v>7460</c:v>
                </c:pt>
                <c:pt idx="97">
                  <c:v>7863</c:v>
                </c:pt>
                <c:pt idx="98">
                  <c:v>8275</c:v>
                </c:pt>
                <c:pt idx="99">
                  <c:v>8573</c:v>
                </c:pt>
                <c:pt idx="100">
                  <c:v>8830</c:v>
                </c:pt>
                <c:pt idx="101">
                  <c:v>8831</c:v>
                </c:pt>
                <c:pt idx="102">
                  <c:v>8831</c:v>
                </c:pt>
                <c:pt idx="103">
                  <c:v>9117</c:v>
                </c:pt>
                <c:pt idx="104">
                  <c:v>9329</c:v>
                </c:pt>
                <c:pt idx="105">
                  <c:v>9657</c:v>
                </c:pt>
                <c:pt idx="106">
                  <c:v>10073</c:v>
                </c:pt>
                <c:pt idx="107">
                  <c:v>10491</c:v>
                </c:pt>
                <c:pt idx="108">
                  <c:v>10530</c:v>
                </c:pt>
                <c:pt idx="109">
                  <c:v>10530</c:v>
                </c:pt>
                <c:pt idx="110">
                  <c:v>10786</c:v>
                </c:pt>
                <c:pt idx="111">
                  <c:v>11124</c:v>
                </c:pt>
                <c:pt idx="112">
                  <c:v>11481</c:v>
                </c:pt>
                <c:pt idx="113">
                  <c:v>11685</c:v>
                </c:pt>
                <c:pt idx="114">
                  <c:v>11927</c:v>
                </c:pt>
                <c:pt idx="115">
                  <c:v>11929</c:v>
                </c:pt>
                <c:pt idx="116">
                  <c:v>11945</c:v>
                </c:pt>
                <c:pt idx="117">
                  <c:v>12114</c:v>
                </c:pt>
                <c:pt idx="118">
                  <c:v>12402</c:v>
                </c:pt>
                <c:pt idx="119">
                  <c:v>13073</c:v>
                </c:pt>
                <c:pt idx="120">
                  <c:v>13961</c:v>
                </c:pt>
                <c:pt idx="121">
                  <c:v>14602</c:v>
                </c:pt>
                <c:pt idx="122">
                  <c:v>14612</c:v>
                </c:pt>
                <c:pt idx="123">
                  <c:v>14658</c:v>
                </c:pt>
                <c:pt idx="124">
                  <c:v>15165</c:v>
                </c:pt>
                <c:pt idx="125">
                  <c:v>15875</c:v>
                </c:pt>
                <c:pt idx="126">
                  <c:v>16307</c:v>
                </c:pt>
                <c:pt idx="127">
                  <c:v>16652</c:v>
                </c:pt>
                <c:pt idx="128">
                  <c:v>16909</c:v>
                </c:pt>
                <c:pt idx="129">
                  <c:v>16911</c:v>
                </c:pt>
                <c:pt idx="130">
                  <c:v>16911</c:v>
                </c:pt>
                <c:pt idx="131">
                  <c:v>17135</c:v>
                </c:pt>
                <c:pt idx="132">
                  <c:v>17445</c:v>
                </c:pt>
                <c:pt idx="133">
                  <c:v>17667</c:v>
                </c:pt>
                <c:pt idx="134">
                  <c:v>17925</c:v>
                </c:pt>
                <c:pt idx="135">
                  <c:v>18111</c:v>
                </c:pt>
                <c:pt idx="136">
                  <c:v>18124</c:v>
                </c:pt>
                <c:pt idx="137">
                  <c:v>18124</c:v>
                </c:pt>
                <c:pt idx="138">
                  <c:v>18311</c:v>
                </c:pt>
                <c:pt idx="139">
                  <c:v>18767</c:v>
                </c:pt>
                <c:pt idx="140">
                  <c:v>19274</c:v>
                </c:pt>
                <c:pt idx="141">
                  <c:v>19878</c:v>
                </c:pt>
                <c:pt idx="142">
                  <c:v>20493</c:v>
                </c:pt>
                <c:pt idx="143">
                  <c:v>20590</c:v>
                </c:pt>
                <c:pt idx="144">
                  <c:v>20616</c:v>
                </c:pt>
                <c:pt idx="145">
                  <c:v>20923</c:v>
                </c:pt>
                <c:pt idx="146">
                  <c:v>21689</c:v>
                </c:pt>
                <c:pt idx="147">
                  <c:v>22590</c:v>
                </c:pt>
                <c:pt idx="148">
                  <c:v>23290</c:v>
                </c:pt>
                <c:pt idx="149">
                  <c:v>24147</c:v>
                </c:pt>
                <c:pt idx="150">
                  <c:v>24311</c:v>
                </c:pt>
                <c:pt idx="151">
                  <c:v>24397</c:v>
                </c:pt>
                <c:pt idx="152">
                  <c:v>25005</c:v>
                </c:pt>
                <c:pt idx="153">
                  <c:v>25788</c:v>
                </c:pt>
                <c:pt idx="154">
                  <c:v>26879</c:v>
                </c:pt>
                <c:pt idx="155">
                  <c:v>27798</c:v>
                </c:pt>
                <c:pt idx="156">
                  <c:v>28525</c:v>
                </c:pt>
                <c:pt idx="157">
                  <c:v>28527</c:v>
                </c:pt>
                <c:pt idx="158">
                  <c:v>28540</c:v>
                </c:pt>
                <c:pt idx="159">
                  <c:v>29066</c:v>
                </c:pt>
                <c:pt idx="160">
                  <c:v>29832</c:v>
                </c:pt>
                <c:pt idx="161">
                  <c:v>30415</c:v>
                </c:pt>
                <c:pt idx="162">
                  <c:v>30877</c:v>
                </c:pt>
                <c:pt idx="163">
                  <c:v>31322</c:v>
                </c:pt>
                <c:pt idx="164">
                  <c:v>31444</c:v>
                </c:pt>
                <c:pt idx="165">
                  <c:v>31444</c:v>
                </c:pt>
                <c:pt idx="166">
                  <c:v>31822</c:v>
                </c:pt>
                <c:pt idx="167">
                  <c:v>32293</c:v>
                </c:pt>
                <c:pt idx="168">
                  <c:v>32863</c:v>
                </c:pt>
                <c:pt idx="169">
                  <c:v>33409</c:v>
                </c:pt>
                <c:pt idx="170">
                  <c:v>33989</c:v>
                </c:pt>
                <c:pt idx="171">
                  <c:v>34206</c:v>
                </c:pt>
                <c:pt idx="172">
                  <c:v>34254</c:v>
                </c:pt>
                <c:pt idx="173">
                  <c:v>34804</c:v>
                </c:pt>
                <c:pt idx="174">
                  <c:v>35699</c:v>
                </c:pt>
                <c:pt idx="175">
                  <c:v>36695</c:v>
                </c:pt>
                <c:pt idx="176">
                  <c:v>37812</c:v>
                </c:pt>
                <c:pt idx="177">
                  <c:v>38781</c:v>
                </c:pt>
                <c:pt idx="178">
                  <c:v>38781</c:v>
                </c:pt>
                <c:pt idx="179">
                  <c:v>38781</c:v>
                </c:pt>
                <c:pt idx="180">
                  <c:v>38790</c:v>
                </c:pt>
                <c:pt idx="181">
                  <c:v>38794</c:v>
                </c:pt>
                <c:pt idx="182">
                  <c:v>39450</c:v>
                </c:pt>
                <c:pt idx="183">
                  <c:v>40169</c:v>
                </c:pt>
                <c:pt idx="184">
                  <c:v>40767</c:v>
                </c:pt>
                <c:pt idx="185">
                  <c:v>40769</c:v>
                </c:pt>
                <c:pt idx="186">
                  <c:v>40840</c:v>
                </c:pt>
                <c:pt idx="187">
                  <c:v>41500</c:v>
                </c:pt>
                <c:pt idx="188">
                  <c:v>42194</c:v>
                </c:pt>
                <c:pt idx="189">
                  <c:v>43079</c:v>
                </c:pt>
                <c:pt idx="190">
                  <c:v>43808</c:v>
                </c:pt>
                <c:pt idx="191">
                  <c:v>44563</c:v>
                </c:pt>
                <c:pt idx="192">
                  <c:v>44608</c:v>
                </c:pt>
                <c:pt idx="193">
                  <c:v>44608</c:v>
                </c:pt>
                <c:pt idx="194">
                  <c:v>45172</c:v>
                </c:pt>
                <c:pt idx="195">
                  <c:v>45716</c:v>
                </c:pt>
                <c:pt idx="196">
                  <c:v>46141</c:v>
                </c:pt>
                <c:pt idx="197">
                  <c:v>46601</c:v>
                </c:pt>
                <c:pt idx="198">
                  <c:v>46992</c:v>
                </c:pt>
                <c:pt idx="199">
                  <c:v>46992</c:v>
                </c:pt>
                <c:pt idx="200">
                  <c:v>46992</c:v>
                </c:pt>
                <c:pt idx="201">
                  <c:v>47277</c:v>
                </c:pt>
                <c:pt idx="202">
                  <c:v>47773</c:v>
                </c:pt>
                <c:pt idx="203">
                  <c:v>48279</c:v>
                </c:pt>
                <c:pt idx="204">
                  <c:v>48707</c:v>
                </c:pt>
                <c:pt idx="205">
                  <c:v>49037</c:v>
                </c:pt>
                <c:pt idx="206">
                  <c:v>49062</c:v>
                </c:pt>
                <c:pt idx="207">
                  <c:v>49062</c:v>
                </c:pt>
                <c:pt idx="208">
                  <c:v>49330</c:v>
                </c:pt>
                <c:pt idx="209">
                  <c:v>49754</c:v>
                </c:pt>
                <c:pt idx="210">
                  <c:v>49988</c:v>
                </c:pt>
                <c:pt idx="211">
                  <c:v>50324</c:v>
                </c:pt>
                <c:pt idx="212">
                  <c:v>50558</c:v>
                </c:pt>
                <c:pt idx="213">
                  <c:v>50558</c:v>
                </c:pt>
                <c:pt idx="214">
                  <c:v>50561</c:v>
                </c:pt>
                <c:pt idx="215">
                  <c:v>50738</c:v>
                </c:pt>
                <c:pt idx="216">
                  <c:v>50986</c:v>
                </c:pt>
                <c:pt idx="217">
                  <c:v>51238</c:v>
                </c:pt>
                <c:pt idx="218">
                  <c:v>51440</c:v>
                </c:pt>
                <c:pt idx="219">
                  <c:v>51625</c:v>
                </c:pt>
                <c:pt idx="220">
                  <c:v>51625</c:v>
                </c:pt>
                <c:pt idx="221">
                  <c:v>51625</c:v>
                </c:pt>
                <c:pt idx="222">
                  <c:v>51733</c:v>
                </c:pt>
                <c:pt idx="223">
                  <c:v>51906</c:v>
                </c:pt>
                <c:pt idx="224">
                  <c:v>52056</c:v>
                </c:pt>
                <c:pt idx="225">
                  <c:v>52225</c:v>
                </c:pt>
                <c:pt idx="226">
                  <c:v>52382</c:v>
                </c:pt>
                <c:pt idx="227">
                  <c:v>52382</c:v>
                </c:pt>
                <c:pt idx="228">
                  <c:v>52387</c:v>
                </c:pt>
                <c:pt idx="229">
                  <c:v>52548</c:v>
                </c:pt>
                <c:pt idx="230">
                  <c:v>52657</c:v>
                </c:pt>
                <c:pt idx="231">
                  <c:v>52760</c:v>
                </c:pt>
                <c:pt idx="232">
                  <c:v>52841</c:v>
                </c:pt>
                <c:pt idx="233">
                  <c:v>52956</c:v>
                </c:pt>
                <c:pt idx="234">
                  <c:v>52956</c:v>
                </c:pt>
                <c:pt idx="235">
                  <c:v>52956</c:v>
                </c:pt>
                <c:pt idx="236">
                  <c:v>53055</c:v>
                </c:pt>
                <c:pt idx="237">
                  <c:v>53113</c:v>
                </c:pt>
                <c:pt idx="238">
                  <c:v>53146</c:v>
                </c:pt>
                <c:pt idx="239">
                  <c:v>53219</c:v>
                </c:pt>
                <c:pt idx="240">
                  <c:v>53313</c:v>
                </c:pt>
                <c:pt idx="241">
                  <c:v>53313</c:v>
                </c:pt>
                <c:pt idx="242">
                  <c:v>53313</c:v>
                </c:pt>
                <c:pt idx="243">
                  <c:v>53357</c:v>
                </c:pt>
                <c:pt idx="244">
                  <c:v>53423</c:v>
                </c:pt>
                <c:pt idx="245">
                  <c:v>53487</c:v>
                </c:pt>
                <c:pt idx="246">
                  <c:v>53575</c:v>
                </c:pt>
                <c:pt idx="247">
                  <c:v>53663</c:v>
                </c:pt>
                <c:pt idx="248">
                  <c:v>53663</c:v>
                </c:pt>
                <c:pt idx="249">
                  <c:v>53663</c:v>
                </c:pt>
                <c:pt idx="250">
                  <c:v>53717</c:v>
                </c:pt>
                <c:pt idx="251">
                  <c:v>53797</c:v>
                </c:pt>
                <c:pt idx="252">
                  <c:v>53880</c:v>
                </c:pt>
                <c:pt idx="253">
                  <c:v>53982</c:v>
                </c:pt>
                <c:pt idx="254">
                  <c:v>54056</c:v>
                </c:pt>
                <c:pt idx="255">
                  <c:v>54056</c:v>
                </c:pt>
                <c:pt idx="256">
                  <c:v>54058</c:v>
                </c:pt>
                <c:pt idx="257">
                  <c:v>54095</c:v>
                </c:pt>
                <c:pt idx="258">
                  <c:v>54166</c:v>
                </c:pt>
                <c:pt idx="259">
                  <c:v>54218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E7-461B-AE46-5C6051BF505E}"/>
            </c:ext>
          </c:extLst>
        </c:ser>
        <c:ser>
          <c:idx val="12"/>
          <c:order val="12"/>
          <c:tx>
            <c:strRef>
              <c:f>List1!$A$14</c:f>
              <c:strCache>
                <c:ptCount val="1"/>
                <c:pt idx="0">
                  <c:v>Plzeňský kraj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List1!$J$14:$JI$14</c:f>
              <c:numCache>
                <c:formatCode>General</c:formatCode>
                <c:ptCount val="26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42</c:v>
                </c:pt>
                <c:pt idx="13">
                  <c:v>78</c:v>
                </c:pt>
                <c:pt idx="14">
                  <c:v>97</c:v>
                </c:pt>
                <c:pt idx="15">
                  <c:v>121</c:v>
                </c:pt>
                <c:pt idx="16">
                  <c:v>121</c:v>
                </c:pt>
                <c:pt idx="17">
                  <c:v>122</c:v>
                </c:pt>
                <c:pt idx="18">
                  <c:v>122</c:v>
                </c:pt>
                <c:pt idx="19">
                  <c:v>144</c:v>
                </c:pt>
                <c:pt idx="20">
                  <c:v>174</c:v>
                </c:pt>
                <c:pt idx="21">
                  <c:v>204</c:v>
                </c:pt>
                <c:pt idx="22">
                  <c:v>204</c:v>
                </c:pt>
                <c:pt idx="23">
                  <c:v>210</c:v>
                </c:pt>
                <c:pt idx="24">
                  <c:v>210</c:v>
                </c:pt>
                <c:pt idx="25">
                  <c:v>210</c:v>
                </c:pt>
                <c:pt idx="26">
                  <c:v>210</c:v>
                </c:pt>
                <c:pt idx="27">
                  <c:v>210</c:v>
                </c:pt>
                <c:pt idx="28">
                  <c:v>210</c:v>
                </c:pt>
                <c:pt idx="29">
                  <c:v>212</c:v>
                </c:pt>
                <c:pt idx="30">
                  <c:v>213</c:v>
                </c:pt>
                <c:pt idx="31">
                  <c:v>213</c:v>
                </c:pt>
                <c:pt idx="32">
                  <c:v>213</c:v>
                </c:pt>
                <c:pt idx="33">
                  <c:v>215</c:v>
                </c:pt>
                <c:pt idx="34">
                  <c:v>215</c:v>
                </c:pt>
                <c:pt idx="35">
                  <c:v>215</c:v>
                </c:pt>
                <c:pt idx="36">
                  <c:v>215</c:v>
                </c:pt>
                <c:pt idx="37">
                  <c:v>215</c:v>
                </c:pt>
                <c:pt idx="38">
                  <c:v>216</c:v>
                </c:pt>
                <c:pt idx="39">
                  <c:v>216</c:v>
                </c:pt>
                <c:pt idx="40">
                  <c:v>257</c:v>
                </c:pt>
                <c:pt idx="41">
                  <c:v>294</c:v>
                </c:pt>
                <c:pt idx="42">
                  <c:v>312</c:v>
                </c:pt>
                <c:pt idx="43">
                  <c:v>330</c:v>
                </c:pt>
                <c:pt idx="44">
                  <c:v>336</c:v>
                </c:pt>
                <c:pt idx="45">
                  <c:v>336</c:v>
                </c:pt>
                <c:pt idx="46">
                  <c:v>336</c:v>
                </c:pt>
                <c:pt idx="47">
                  <c:v>360</c:v>
                </c:pt>
                <c:pt idx="48">
                  <c:v>390</c:v>
                </c:pt>
                <c:pt idx="49">
                  <c:v>420</c:v>
                </c:pt>
                <c:pt idx="50">
                  <c:v>420</c:v>
                </c:pt>
                <c:pt idx="51">
                  <c:v>426</c:v>
                </c:pt>
                <c:pt idx="52">
                  <c:v>426</c:v>
                </c:pt>
                <c:pt idx="53">
                  <c:v>426</c:v>
                </c:pt>
                <c:pt idx="54">
                  <c:v>428</c:v>
                </c:pt>
                <c:pt idx="55">
                  <c:v>428</c:v>
                </c:pt>
                <c:pt idx="56">
                  <c:v>428</c:v>
                </c:pt>
                <c:pt idx="57">
                  <c:v>429</c:v>
                </c:pt>
                <c:pt idx="58">
                  <c:v>439</c:v>
                </c:pt>
                <c:pt idx="59">
                  <c:v>498</c:v>
                </c:pt>
                <c:pt idx="60">
                  <c:v>545</c:v>
                </c:pt>
                <c:pt idx="61">
                  <c:v>666</c:v>
                </c:pt>
                <c:pt idx="62">
                  <c:v>906</c:v>
                </c:pt>
                <c:pt idx="63">
                  <c:v>1060</c:v>
                </c:pt>
                <c:pt idx="64">
                  <c:v>1275</c:v>
                </c:pt>
                <c:pt idx="65">
                  <c:v>1486</c:v>
                </c:pt>
                <c:pt idx="66">
                  <c:v>1491</c:v>
                </c:pt>
                <c:pt idx="67">
                  <c:v>1491</c:v>
                </c:pt>
                <c:pt idx="68">
                  <c:v>1683</c:v>
                </c:pt>
                <c:pt idx="69">
                  <c:v>1986</c:v>
                </c:pt>
                <c:pt idx="70">
                  <c:v>2315</c:v>
                </c:pt>
                <c:pt idx="71">
                  <c:v>2557</c:v>
                </c:pt>
                <c:pt idx="72">
                  <c:v>2713</c:v>
                </c:pt>
                <c:pt idx="73">
                  <c:v>2979</c:v>
                </c:pt>
                <c:pt idx="74">
                  <c:v>2979</c:v>
                </c:pt>
                <c:pt idx="75">
                  <c:v>3106</c:v>
                </c:pt>
                <c:pt idx="76">
                  <c:v>3295</c:v>
                </c:pt>
                <c:pt idx="77">
                  <c:v>3445</c:v>
                </c:pt>
                <c:pt idx="78">
                  <c:v>3649</c:v>
                </c:pt>
                <c:pt idx="79">
                  <c:v>3765</c:v>
                </c:pt>
                <c:pt idx="80">
                  <c:v>3827</c:v>
                </c:pt>
                <c:pt idx="81">
                  <c:v>3853</c:v>
                </c:pt>
                <c:pt idx="82">
                  <c:v>3937</c:v>
                </c:pt>
                <c:pt idx="83">
                  <c:v>4053</c:v>
                </c:pt>
                <c:pt idx="84">
                  <c:v>4209</c:v>
                </c:pt>
                <c:pt idx="85">
                  <c:v>4317</c:v>
                </c:pt>
                <c:pt idx="86">
                  <c:v>4368</c:v>
                </c:pt>
                <c:pt idx="87">
                  <c:v>4368</c:v>
                </c:pt>
                <c:pt idx="88">
                  <c:v>4368</c:v>
                </c:pt>
                <c:pt idx="89">
                  <c:v>4369</c:v>
                </c:pt>
                <c:pt idx="90">
                  <c:v>4588</c:v>
                </c:pt>
                <c:pt idx="91">
                  <c:v>5018</c:v>
                </c:pt>
                <c:pt idx="92">
                  <c:v>5689</c:v>
                </c:pt>
                <c:pt idx="93">
                  <c:v>6325</c:v>
                </c:pt>
                <c:pt idx="94">
                  <c:v>6568</c:v>
                </c:pt>
                <c:pt idx="95">
                  <c:v>6613</c:v>
                </c:pt>
                <c:pt idx="96">
                  <c:v>7224</c:v>
                </c:pt>
                <c:pt idx="97">
                  <c:v>7673</c:v>
                </c:pt>
                <c:pt idx="98">
                  <c:v>8205</c:v>
                </c:pt>
                <c:pt idx="99">
                  <c:v>8651</c:v>
                </c:pt>
                <c:pt idx="100">
                  <c:v>9054</c:v>
                </c:pt>
                <c:pt idx="101">
                  <c:v>9077</c:v>
                </c:pt>
                <c:pt idx="102">
                  <c:v>9096</c:v>
                </c:pt>
                <c:pt idx="103">
                  <c:v>9455</c:v>
                </c:pt>
                <c:pt idx="104">
                  <c:v>9723</c:v>
                </c:pt>
                <c:pt idx="105">
                  <c:v>10103</c:v>
                </c:pt>
                <c:pt idx="106">
                  <c:v>10394</c:v>
                </c:pt>
                <c:pt idx="107">
                  <c:v>10610</c:v>
                </c:pt>
                <c:pt idx="108">
                  <c:v>10681</c:v>
                </c:pt>
                <c:pt idx="109">
                  <c:v>10703</c:v>
                </c:pt>
                <c:pt idx="110">
                  <c:v>10982</c:v>
                </c:pt>
                <c:pt idx="111">
                  <c:v>11243</c:v>
                </c:pt>
                <c:pt idx="112">
                  <c:v>11576</c:v>
                </c:pt>
                <c:pt idx="113">
                  <c:v>11828</c:v>
                </c:pt>
                <c:pt idx="114">
                  <c:v>11984</c:v>
                </c:pt>
                <c:pt idx="115">
                  <c:v>12007</c:v>
                </c:pt>
                <c:pt idx="116">
                  <c:v>12025</c:v>
                </c:pt>
                <c:pt idx="117">
                  <c:v>12265</c:v>
                </c:pt>
                <c:pt idx="118">
                  <c:v>12570</c:v>
                </c:pt>
                <c:pt idx="119">
                  <c:v>12882</c:v>
                </c:pt>
                <c:pt idx="120">
                  <c:v>13291</c:v>
                </c:pt>
                <c:pt idx="121">
                  <c:v>13769</c:v>
                </c:pt>
                <c:pt idx="122">
                  <c:v>13820</c:v>
                </c:pt>
                <c:pt idx="123">
                  <c:v>13821</c:v>
                </c:pt>
                <c:pt idx="124">
                  <c:v>14512</c:v>
                </c:pt>
                <c:pt idx="125">
                  <c:v>15111</c:v>
                </c:pt>
                <c:pt idx="126">
                  <c:v>15648</c:v>
                </c:pt>
                <c:pt idx="127">
                  <c:v>16102</c:v>
                </c:pt>
                <c:pt idx="128">
                  <c:v>16434</c:v>
                </c:pt>
                <c:pt idx="129">
                  <c:v>16629</c:v>
                </c:pt>
                <c:pt idx="130">
                  <c:v>16658</c:v>
                </c:pt>
                <c:pt idx="131">
                  <c:v>16983</c:v>
                </c:pt>
                <c:pt idx="132">
                  <c:v>17254</c:v>
                </c:pt>
                <c:pt idx="133">
                  <c:v>17554</c:v>
                </c:pt>
                <c:pt idx="134">
                  <c:v>17823</c:v>
                </c:pt>
                <c:pt idx="135">
                  <c:v>18028</c:v>
                </c:pt>
                <c:pt idx="136">
                  <c:v>18028</c:v>
                </c:pt>
                <c:pt idx="137">
                  <c:v>18044</c:v>
                </c:pt>
                <c:pt idx="138">
                  <c:v>18276</c:v>
                </c:pt>
                <c:pt idx="139">
                  <c:v>18561</c:v>
                </c:pt>
                <c:pt idx="140">
                  <c:v>18907</c:v>
                </c:pt>
                <c:pt idx="141">
                  <c:v>19167</c:v>
                </c:pt>
                <c:pt idx="142">
                  <c:v>19549</c:v>
                </c:pt>
                <c:pt idx="143">
                  <c:v>19695</c:v>
                </c:pt>
                <c:pt idx="144">
                  <c:v>19743</c:v>
                </c:pt>
                <c:pt idx="145">
                  <c:v>20101</c:v>
                </c:pt>
                <c:pt idx="146">
                  <c:v>20570</c:v>
                </c:pt>
                <c:pt idx="147">
                  <c:v>21128</c:v>
                </c:pt>
                <c:pt idx="148">
                  <c:v>21616</c:v>
                </c:pt>
                <c:pt idx="149">
                  <c:v>22225</c:v>
                </c:pt>
                <c:pt idx="150">
                  <c:v>22381</c:v>
                </c:pt>
                <c:pt idx="151">
                  <c:v>22391</c:v>
                </c:pt>
                <c:pt idx="152">
                  <c:v>22928</c:v>
                </c:pt>
                <c:pt idx="153">
                  <c:v>23545</c:v>
                </c:pt>
                <c:pt idx="154">
                  <c:v>24213</c:v>
                </c:pt>
                <c:pt idx="155">
                  <c:v>24737</c:v>
                </c:pt>
                <c:pt idx="156">
                  <c:v>25218</c:v>
                </c:pt>
                <c:pt idx="157">
                  <c:v>25270</c:v>
                </c:pt>
                <c:pt idx="158">
                  <c:v>25274</c:v>
                </c:pt>
                <c:pt idx="159">
                  <c:v>25719</c:v>
                </c:pt>
                <c:pt idx="160">
                  <c:v>26158</c:v>
                </c:pt>
                <c:pt idx="161">
                  <c:v>26752</c:v>
                </c:pt>
                <c:pt idx="162">
                  <c:v>27265</c:v>
                </c:pt>
                <c:pt idx="163">
                  <c:v>27791</c:v>
                </c:pt>
                <c:pt idx="164">
                  <c:v>27884</c:v>
                </c:pt>
                <c:pt idx="165">
                  <c:v>27905</c:v>
                </c:pt>
                <c:pt idx="166">
                  <c:v>28361</c:v>
                </c:pt>
                <c:pt idx="167">
                  <c:v>29001</c:v>
                </c:pt>
                <c:pt idx="168">
                  <c:v>29571</c:v>
                </c:pt>
                <c:pt idx="169">
                  <c:v>30219</c:v>
                </c:pt>
                <c:pt idx="170">
                  <c:v>30907</c:v>
                </c:pt>
                <c:pt idx="171">
                  <c:v>31101</c:v>
                </c:pt>
                <c:pt idx="172">
                  <c:v>31101</c:v>
                </c:pt>
                <c:pt idx="173">
                  <c:v>31694</c:v>
                </c:pt>
                <c:pt idx="174">
                  <c:v>32417</c:v>
                </c:pt>
                <c:pt idx="175">
                  <c:v>33360</c:v>
                </c:pt>
                <c:pt idx="176">
                  <c:v>34259</c:v>
                </c:pt>
                <c:pt idx="177">
                  <c:v>34988</c:v>
                </c:pt>
                <c:pt idx="178">
                  <c:v>34989</c:v>
                </c:pt>
                <c:pt idx="179">
                  <c:v>34990</c:v>
                </c:pt>
                <c:pt idx="180">
                  <c:v>34994</c:v>
                </c:pt>
                <c:pt idx="181">
                  <c:v>34995</c:v>
                </c:pt>
                <c:pt idx="182">
                  <c:v>35733</c:v>
                </c:pt>
                <c:pt idx="183">
                  <c:v>36518</c:v>
                </c:pt>
                <c:pt idx="184">
                  <c:v>37084</c:v>
                </c:pt>
                <c:pt idx="185">
                  <c:v>37086</c:v>
                </c:pt>
                <c:pt idx="186">
                  <c:v>37087</c:v>
                </c:pt>
                <c:pt idx="187">
                  <c:v>37744</c:v>
                </c:pt>
                <c:pt idx="188">
                  <c:v>38412</c:v>
                </c:pt>
                <c:pt idx="189">
                  <c:v>38909</c:v>
                </c:pt>
                <c:pt idx="190">
                  <c:v>39397</c:v>
                </c:pt>
                <c:pt idx="191">
                  <c:v>39936</c:v>
                </c:pt>
                <c:pt idx="192">
                  <c:v>39948</c:v>
                </c:pt>
                <c:pt idx="193">
                  <c:v>39948</c:v>
                </c:pt>
                <c:pt idx="194">
                  <c:v>40448</c:v>
                </c:pt>
                <c:pt idx="195">
                  <c:v>41103</c:v>
                </c:pt>
                <c:pt idx="196">
                  <c:v>41649</c:v>
                </c:pt>
                <c:pt idx="197">
                  <c:v>42070</c:v>
                </c:pt>
                <c:pt idx="198">
                  <c:v>42408</c:v>
                </c:pt>
                <c:pt idx="199">
                  <c:v>42442</c:v>
                </c:pt>
                <c:pt idx="200">
                  <c:v>42442</c:v>
                </c:pt>
                <c:pt idx="201">
                  <c:v>42873</c:v>
                </c:pt>
                <c:pt idx="202">
                  <c:v>43262</c:v>
                </c:pt>
                <c:pt idx="203">
                  <c:v>43644</c:v>
                </c:pt>
                <c:pt idx="204">
                  <c:v>44054</c:v>
                </c:pt>
                <c:pt idx="205">
                  <c:v>44500</c:v>
                </c:pt>
                <c:pt idx="206">
                  <c:v>44500</c:v>
                </c:pt>
                <c:pt idx="207">
                  <c:v>44500</c:v>
                </c:pt>
                <c:pt idx="208">
                  <c:v>44881</c:v>
                </c:pt>
                <c:pt idx="209">
                  <c:v>45256</c:v>
                </c:pt>
                <c:pt idx="210">
                  <c:v>45609</c:v>
                </c:pt>
                <c:pt idx="211">
                  <c:v>45856</c:v>
                </c:pt>
                <c:pt idx="212">
                  <c:v>46093</c:v>
                </c:pt>
                <c:pt idx="213">
                  <c:v>46094</c:v>
                </c:pt>
                <c:pt idx="214">
                  <c:v>46095</c:v>
                </c:pt>
                <c:pt idx="215">
                  <c:v>46405</c:v>
                </c:pt>
                <c:pt idx="216">
                  <c:v>46670</c:v>
                </c:pt>
                <c:pt idx="217">
                  <c:v>46915</c:v>
                </c:pt>
                <c:pt idx="218">
                  <c:v>47068</c:v>
                </c:pt>
                <c:pt idx="219">
                  <c:v>47319</c:v>
                </c:pt>
                <c:pt idx="220">
                  <c:v>47321</c:v>
                </c:pt>
                <c:pt idx="221">
                  <c:v>47321</c:v>
                </c:pt>
                <c:pt idx="222">
                  <c:v>47523</c:v>
                </c:pt>
                <c:pt idx="223">
                  <c:v>47633</c:v>
                </c:pt>
                <c:pt idx="224">
                  <c:v>47762</c:v>
                </c:pt>
                <c:pt idx="225">
                  <c:v>47853</c:v>
                </c:pt>
                <c:pt idx="226">
                  <c:v>48024</c:v>
                </c:pt>
                <c:pt idx="227">
                  <c:v>48106</c:v>
                </c:pt>
                <c:pt idx="228">
                  <c:v>48106</c:v>
                </c:pt>
                <c:pt idx="229">
                  <c:v>48191</c:v>
                </c:pt>
                <c:pt idx="230">
                  <c:v>48301</c:v>
                </c:pt>
                <c:pt idx="231">
                  <c:v>48367</c:v>
                </c:pt>
                <c:pt idx="232">
                  <c:v>48431</c:v>
                </c:pt>
                <c:pt idx="233">
                  <c:v>48524</c:v>
                </c:pt>
                <c:pt idx="234">
                  <c:v>48524</c:v>
                </c:pt>
                <c:pt idx="235">
                  <c:v>48524</c:v>
                </c:pt>
                <c:pt idx="236">
                  <c:v>48676</c:v>
                </c:pt>
                <c:pt idx="237">
                  <c:v>48780</c:v>
                </c:pt>
                <c:pt idx="238">
                  <c:v>48883</c:v>
                </c:pt>
                <c:pt idx="239">
                  <c:v>48964</c:v>
                </c:pt>
                <c:pt idx="240">
                  <c:v>49079</c:v>
                </c:pt>
                <c:pt idx="241">
                  <c:v>49079</c:v>
                </c:pt>
                <c:pt idx="242">
                  <c:v>49081</c:v>
                </c:pt>
                <c:pt idx="243">
                  <c:v>49168</c:v>
                </c:pt>
                <c:pt idx="244">
                  <c:v>49227</c:v>
                </c:pt>
                <c:pt idx="245">
                  <c:v>49301</c:v>
                </c:pt>
                <c:pt idx="246">
                  <c:v>49369</c:v>
                </c:pt>
                <c:pt idx="247">
                  <c:v>49450</c:v>
                </c:pt>
                <c:pt idx="248">
                  <c:v>49450</c:v>
                </c:pt>
                <c:pt idx="249">
                  <c:v>49450</c:v>
                </c:pt>
                <c:pt idx="250">
                  <c:v>49532</c:v>
                </c:pt>
                <c:pt idx="251">
                  <c:v>49580</c:v>
                </c:pt>
                <c:pt idx="252">
                  <c:v>49634</c:v>
                </c:pt>
                <c:pt idx="253">
                  <c:v>49665</c:v>
                </c:pt>
                <c:pt idx="254">
                  <c:v>49735</c:v>
                </c:pt>
                <c:pt idx="255">
                  <c:v>49736</c:v>
                </c:pt>
                <c:pt idx="256">
                  <c:v>49736</c:v>
                </c:pt>
                <c:pt idx="257">
                  <c:v>49775</c:v>
                </c:pt>
                <c:pt idx="258">
                  <c:v>49824</c:v>
                </c:pt>
                <c:pt idx="259">
                  <c:v>49856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E7-461B-AE46-5C6051BF505E}"/>
            </c:ext>
          </c:extLst>
        </c:ser>
        <c:ser>
          <c:idx val="13"/>
          <c:order val="13"/>
          <c:tx>
            <c:strRef>
              <c:f>List1!$A$15</c:f>
              <c:strCache>
                <c:ptCount val="1"/>
                <c:pt idx="0">
                  <c:v>Karlovarský kraj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List1!$J$1:$JI$1</c:f>
              <c:strCache>
                <c:ptCount val="260"/>
                <c:pt idx="0">
                  <c:v>5-I.</c:v>
                </c:pt>
                <c:pt idx="1">
                  <c:v>6-I.</c:v>
                </c:pt>
                <c:pt idx="2">
                  <c:v>7-I.</c:v>
                </c:pt>
                <c:pt idx="3">
                  <c:v>8-I.</c:v>
                </c:pt>
                <c:pt idx="4">
                  <c:v>9-I.</c:v>
                </c:pt>
                <c:pt idx="5">
                  <c:v>11-I.</c:v>
                </c:pt>
                <c:pt idx="6">
                  <c:v>12-I.</c:v>
                </c:pt>
                <c:pt idx="7">
                  <c:v>13-I.</c:v>
                </c:pt>
                <c:pt idx="8">
                  <c:v>14-I.</c:v>
                </c:pt>
                <c:pt idx="9">
                  <c:v>15-I.</c:v>
                </c:pt>
                <c:pt idx="10">
                  <c:v>16-I.</c:v>
                </c:pt>
                <c:pt idx="11">
                  <c:v>17-I.</c:v>
                </c:pt>
                <c:pt idx="12">
                  <c:v>18-I.</c:v>
                </c:pt>
                <c:pt idx="13">
                  <c:v>19-I.</c:v>
                </c:pt>
                <c:pt idx="14">
                  <c:v>20-I.</c:v>
                </c:pt>
                <c:pt idx="15">
                  <c:v>21-I.</c:v>
                </c:pt>
                <c:pt idx="16">
                  <c:v>22-I.</c:v>
                </c:pt>
                <c:pt idx="17">
                  <c:v>23-I.</c:v>
                </c:pt>
                <c:pt idx="18">
                  <c:v>24-I.</c:v>
                </c:pt>
                <c:pt idx="19">
                  <c:v>25-I.</c:v>
                </c:pt>
                <c:pt idx="20">
                  <c:v>26-I.</c:v>
                </c:pt>
                <c:pt idx="21">
                  <c:v>27-I.</c:v>
                </c:pt>
                <c:pt idx="22">
                  <c:v>28-I.</c:v>
                </c:pt>
                <c:pt idx="23">
                  <c:v>29-I.</c:v>
                </c:pt>
                <c:pt idx="24">
                  <c:v>30-I.</c:v>
                </c:pt>
                <c:pt idx="25">
                  <c:v>31-I.</c:v>
                </c:pt>
                <c:pt idx="26">
                  <c:v>1-II.</c:v>
                </c:pt>
                <c:pt idx="27">
                  <c:v>2-II.</c:v>
                </c:pt>
                <c:pt idx="28">
                  <c:v>3-II.</c:v>
                </c:pt>
                <c:pt idx="29">
                  <c:v>4-II.</c:v>
                </c:pt>
                <c:pt idx="30">
                  <c:v>5-II.</c:v>
                </c:pt>
                <c:pt idx="31">
                  <c:v>6-II.</c:v>
                </c:pt>
                <c:pt idx="32">
                  <c:v>7-II.</c:v>
                </c:pt>
                <c:pt idx="33">
                  <c:v>8-II.</c:v>
                </c:pt>
                <c:pt idx="34">
                  <c:v>9-II.</c:v>
                </c:pt>
                <c:pt idx="35">
                  <c:v>10-II.</c:v>
                </c:pt>
                <c:pt idx="36">
                  <c:v>11-II.</c:v>
                </c:pt>
                <c:pt idx="37">
                  <c:v>12-II.</c:v>
                </c:pt>
                <c:pt idx="38">
                  <c:v>13-II.</c:v>
                </c:pt>
                <c:pt idx="39">
                  <c:v>14-II.</c:v>
                </c:pt>
                <c:pt idx="40">
                  <c:v>15-II.</c:v>
                </c:pt>
                <c:pt idx="41">
                  <c:v>16-II.</c:v>
                </c:pt>
                <c:pt idx="42">
                  <c:v>17-II.</c:v>
                </c:pt>
                <c:pt idx="43">
                  <c:v>18-II.</c:v>
                </c:pt>
                <c:pt idx="44">
                  <c:v>19-II.</c:v>
                </c:pt>
                <c:pt idx="45">
                  <c:v>20-II.</c:v>
                </c:pt>
                <c:pt idx="46">
                  <c:v>21-II.</c:v>
                </c:pt>
                <c:pt idx="47">
                  <c:v>22-II.</c:v>
                </c:pt>
                <c:pt idx="48">
                  <c:v>23-II.</c:v>
                </c:pt>
                <c:pt idx="49">
                  <c:v>24-II.</c:v>
                </c:pt>
                <c:pt idx="50">
                  <c:v>25-II.</c:v>
                </c:pt>
                <c:pt idx="51">
                  <c:v>26-II.</c:v>
                </c:pt>
                <c:pt idx="52">
                  <c:v>27-II.</c:v>
                </c:pt>
                <c:pt idx="53">
                  <c:v>28-II.</c:v>
                </c:pt>
                <c:pt idx="54">
                  <c:v>1-III.</c:v>
                </c:pt>
                <c:pt idx="55">
                  <c:v>2-III.</c:v>
                </c:pt>
                <c:pt idx="56">
                  <c:v>3-III.</c:v>
                </c:pt>
                <c:pt idx="57">
                  <c:v>4-III.</c:v>
                </c:pt>
                <c:pt idx="58">
                  <c:v>5-III.</c:v>
                </c:pt>
                <c:pt idx="59">
                  <c:v>6-III.</c:v>
                </c:pt>
                <c:pt idx="60">
                  <c:v>7-III.</c:v>
                </c:pt>
                <c:pt idx="61">
                  <c:v>8-III.</c:v>
                </c:pt>
                <c:pt idx="62">
                  <c:v>9-III.</c:v>
                </c:pt>
                <c:pt idx="63">
                  <c:v>10-III.</c:v>
                </c:pt>
                <c:pt idx="64">
                  <c:v>11-III.</c:v>
                </c:pt>
                <c:pt idx="65">
                  <c:v>12-III.</c:v>
                </c:pt>
                <c:pt idx="66">
                  <c:v>13-III.</c:v>
                </c:pt>
                <c:pt idx="67">
                  <c:v>14-III.</c:v>
                </c:pt>
                <c:pt idx="68">
                  <c:v>15-III.</c:v>
                </c:pt>
                <c:pt idx="69">
                  <c:v>16-III.</c:v>
                </c:pt>
                <c:pt idx="70">
                  <c:v>17-III.</c:v>
                </c:pt>
                <c:pt idx="71">
                  <c:v>18-III.</c:v>
                </c:pt>
                <c:pt idx="72">
                  <c:v>19-III.</c:v>
                </c:pt>
                <c:pt idx="73">
                  <c:v>20-III.</c:v>
                </c:pt>
                <c:pt idx="74">
                  <c:v>21-III.</c:v>
                </c:pt>
                <c:pt idx="75">
                  <c:v>22-III.</c:v>
                </c:pt>
                <c:pt idx="76">
                  <c:v>23-III.</c:v>
                </c:pt>
                <c:pt idx="77">
                  <c:v>24-III.</c:v>
                </c:pt>
                <c:pt idx="78">
                  <c:v>25-III.</c:v>
                </c:pt>
                <c:pt idx="79">
                  <c:v>26-III.</c:v>
                </c:pt>
                <c:pt idx="80">
                  <c:v>27-III.</c:v>
                </c:pt>
                <c:pt idx="81">
                  <c:v>28-III.</c:v>
                </c:pt>
                <c:pt idx="82">
                  <c:v>29-III.</c:v>
                </c:pt>
                <c:pt idx="83">
                  <c:v>30-III.</c:v>
                </c:pt>
                <c:pt idx="84">
                  <c:v>31-III.</c:v>
                </c:pt>
                <c:pt idx="85">
                  <c:v>1-IV.</c:v>
                </c:pt>
                <c:pt idx="86">
                  <c:v>2-IV.</c:v>
                </c:pt>
                <c:pt idx="87">
                  <c:v>3-IV.</c:v>
                </c:pt>
                <c:pt idx="88">
                  <c:v>4-IV.</c:v>
                </c:pt>
                <c:pt idx="89">
                  <c:v>5-IV.</c:v>
                </c:pt>
                <c:pt idx="90">
                  <c:v>6-IV.</c:v>
                </c:pt>
                <c:pt idx="91">
                  <c:v>7-IV.</c:v>
                </c:pt>
                <c:pt idx="92">
                  <c:v>8-IV.</c:v>
                </c:pt>
                <c:pt idx="93">
                  <c:v>9-IV.</c:v>
                </c:pt>
                <c:pt idx="94">
                  <c:v>10-IV.</c:v>
                </c:pt>
                <c:pt idx="95">
                  <c:v>11-IV.</c:v>
                </c:pt>
                <c:pt idx="96">
                  <c:v>12-IV.</c:v>
                </c:pt>
                <c:pt idx="97">
                  <c:v>13-IV.</c:v>
                </c:pt>
                <c:pt idx="98">
                  <c:v>14-IV.</c:v>
                </c:pt>
                <c:pt idx="99">
                  <c:v>15-IV.</c:v>
                </c:pt>
                <c:pt idx="100">
                  <c:v>16-IV.</c:v>
                </c:pt>
                <c:pt idx="101">
                  <c:v>17-IV.</c:v>
                </c:pt>
                <c:pt idx="102">
                  <c:v>18-IV.</c:v>
                </c:pt>
                <c:pt idx="103">
                  <c:v>19-IV.</c:v>
                </c:pt>
                <c:pt idx="104">
                  <c:v>20-IV.</c:v>
                </c:pt>
                <c:pt idx="105">
                  <c:v>21-IV.</c:v>
                </c:pt>
                <c:pt idx="106">
                  <c:v>22-IV.</c:v>
                </c:pt>
                <c:pt idx="107">
                  <c:v>23-IV.</c:v>
                </c:pt>
                <c:pt idx="108">
                  <c:v>24-IV.</c:v>
                </c:pt>
                <c:pt idx="109">
                  <c:v>25-IV.</c:v>
                </c:pt>
                <c:pt idx="110">
                  <c:v>26-IV.</c:v>
                </c:pt>
                <c:pt idx="111">
                  <c:v>27-IV.</c:v>
                </c:pt>
                <c:pt idx="112">
                  <c:v>28-IV.</c:v>
                </c:pt>
                <c:pt idx="113">
                  <c:v>29-IV.</c:v>
                </c:pt>
                <c:pt idx="114">
                  <c:v>30-IV.</c:v>
                </c:pt>
                <c:pt idx="115">
                  <c:v>1-V.</c:v>
                </c:pt>
                <c:pt idx="116">
                  <c:v>2-V.</c:v>
                </c:pt>
                <c:pt idx="117">
                  <c:v>3-V.</c:v>
                </c:pt>
                <c:pt idx="118">
                  <c:v>4-V.</c:v>
                </c:pt>
                <c:pt idx="119">
                  <c:v>5-V.</c:v>
                </c:pt>
                <c:pt idx="120">
                  <c:v>6-V.</c:v>
                </c:pt>
                <c:pt idx="121">
                  <c:v>7-V.</c:v>
                </c:pt>
                <c:pt idx="122">
                  <c:v>8-V.</c:v>
                </c:pt>
                <c:pt idx="123">
                  <c:v>9-V.</c:v>
                </c:pt>
                <c:pt idx="124">
                  <c:v>10-V.</c:v>
                </c:pt>
                <c:pt idx="125">
                  <c:v>11-V.</c:v>
                </c:pt>
                <c:pt idx="126">
                  <c:v>12-V.</c:v>
                </c:pt>
                <c:pt idx="127">
                  <c:v>13-V.</c:v>
                </c:pt>
                <c:pt idx="128">
                  <c:v>14-V.</c:v>
                </c:pt>
                <c:pt idx="129">
                  <c:v>15-V.</c:v>
                </c:pt>
                <c:pt idx="130">
                  <c:v>16-V.</c:v>
                </c:pt>
                <c:pt idx="131">
                  <c:v>17-V.</c:v>
                </c:pt>
                <c:pt idx="132">
                  <c:v>18-V.</c:v>
                </c:pt>
                <c:pt idx="133">
                  <c:v>19-V.</c:v>
                </c:pt>
                <c:pt idx="134">
                  <c:v>20-V.</c:v>
                </c:pt>
                <c:pt idx="135">
                  <c:v>21-V.</c:v>
                </c:pt>
                <c:pt idx="136">
                  <c:v>22-V.</c:v>
                </c:pt>
                <c:pt idx="137">
                  <c:v>23-V.</c:v>
                </c:pt>
                <c:pt idx="138">
                  <c:v>24-V.</c:v>
                </c:pt>
                <c:pt idx="139">
                  <c:v>25-V.</c:v>
                </c:pt>
                <c:pt idx="140">
                  <c:v>26-V.</c:v>
                </c:pt>
                <c:pt idx="141">
                  <c:v>27-V.</c:v>
                </c:pt>
                <c:pt idx="142">
                  <c:v>28-V.</c:v>
                </c:pt>
                <c:pt idx="143">
                  <c:v>29-V.</c:v>
                </c:pt>
                <c:pt idx="144">
                  <c:v>30-V.</c:v>
                </c:pt>
                <c:pt idx="145">
                  <c:v>31-V.</c:v>
                </c:pt>
                <c:pt idx="146">
                  <c:v>1-VI.</c:v>
                </c:pt>
                <c:pt idx="147">
                  <c:v>2-VI.</c:v>
                </c:pt>
                <c:pt idx="148">
                  <c:v>3-VI.</c:v>
                </c:pt>
                <c:pt idx="149">
                  <c:v>4-VI.</c:v>
                </c:pt>
                <c:pt idx="150">
                  <c:v>5-VI.</c:v>
                </c:pt>
                <c:pt idx="151">
                  <c:v>6-VI.</c:v>
                </c:pt>
                <c:pt idx="152">
                  <c:v>7-VI.</c:v>
                </c:pt>
                <c:pt idx="153">
                  <c:v>8-VI.</c:v>
                </c:pt>
                <c:pt idx="154">
                  <c:v>9-VI.</c:v>
                </c:pt>
                <c:pt idx="155">
                  <c:v>10-VI.</c:v>
                </c:pt>
                <c:pt idx="156">
                  <c:v>11-VI.</c:v>
                </c:pt>
                <c:pt idx="157">
                  <c:v>12-VI.</c:v>
                </c:pt>
                <c:pt idx="158">
                  <c:v>13-VI.</c:v>
                </c:pt>
                <c:pt idx="159">
                  <c:v>14-VI.</c:v>
                </c:pt>
                <c:pt idx="160">
                  <c:v>15-VI.</c:v>
                </c:pt>
                <c:pt idx="161">
                  <c:v>16-VI.</c:v>
                </c:pt>
                <c:pt idx="162">
                  <c:v>17-VI.</c:v>
                </c:pt>
                <c:pt idx="163">
                  <c:v>18-VI.</c:v>
                </c:pt>
                <c:pt idx="164">
                  <c:v>19-VI.</c:v>
                </c:pt>
                <c:pt idx="165">
                  <c:v>20-VI.</c:v>
                </c:pt>
                <c:pt idx="166">
                  <c:v>21-VI.</c:v>
                </c:pt>
                <c:pt idx="167">
                  <c:v>22-VI.</c:v>
                </c:pt>
                <c:pt idx="168">
                  <c:v>23-VI.</c:v>
                </c:pt>
                <c:pt idx="169">
                  <c:v>24-VI.</c:v>
                </c:pt>
                <c:pt idx="170">
                  <c:v>25-VI.</c:v>
                </c:pt>
                <c:pt idx="171">
                  <c:v>26-VI.</c:v>
                </c:pt>
                <c:pt idx="172">
                  <c:v>27-VI.</c:v>
                </c:pt>
                <c:pt idx="173">
                  <c:v>28-VI.</c:v>
                </c:pt>
                <c:pt idx="174">
                  <c:v>29-VI.</c:v>
                </c:pt>
                <c:pt idx="175">
                  <c:v>30-VI.</c:v>
                </c:pt>
                <c:pt idx="176">
                  <c:v>1-VII.</c:v>
                </c:pt>
                <c:pt idx="177">
                  <c:v>2-VII.</c:v>
                </c:pt>
                <c:pt idx="178">
                  <c:v>3-VII.</c:v>
                </c:pt>
                <c:pt idx="179">
                  <c:v>4-VII.</c:v>
                </c:pt>
                <c:pt idx="180">
                  <c:v>5-VII.</c:v>
                </c:pt>
                <c:pt idx="181">
                  <c:v>6-VII.</c:v>
                </c:pt>
                <c:pt idx="182">
                  <c:v>7-VII.</c:v>
                </c:pt>
                <c:pt idx="183">
                  <c:v>8-VII.</c:v>
                </c:pt>
                <c:pt idx="184">
                  <c:v>9-VII.</c:v>
                </c:pt>
                <c:pt idx="185">
                  <c:v>10-VII.</c:v>
                </c:pt>
                <c:pt idx="186">
                  <c:v>11-VII.</c:v>
                </c:pt>
                <c:pt idx="187">
                  <c:v>12-VII.</c:v>
                </c:pt>
                <c:pt idx="188">
                  <c:v>13-VII.</c:v>
                </c:pt>
                <c:pt idx="189">
                  <c:v>14-VII.</c:v>
                </c:pt>
                <c:pt idx="190">
                  <c:v>15-VII.</c:v>
                </c:pt>
                <c:pt idx="191">
                  <c:v>16-VII.</c:v>
                </c:pt>
                <c:pt idx="192">
                  <c:v>17-VII.</c:v>
                </c:pt>
                <c:pt idx="193">
                  <c:v>18-VII.</c:v>
                </c:pt>
                <c:pt idx="194">
                  <c:v>19-VII.</c:v>
                </c:pt>
                <c:pt idx="195">
                  <c:v>20-VII.</c:v>
                </c:pt>
                <c:pt idx="196">
                  <c:v>21-VII.</c:v>
                </c:pt>
                <c:pt idx="197">
                  <c:v>22-VII.</c:v>
                </c:pt>
                <c:pt idx="198">
                  <c:v>23-VII.</c:v>
                </c:pt>
                <c:pt idx="199">
                  <c:v>24-VII.</c:v>
                </c:pt>
                <c:pt idx="200">
                  <c:v>25-VII.</c:v>
                </c:pt>
                <c:pt idx="201">
                  <c:v>26-VII.</c:v>
                </c:pt>
                <c:pt idx="202">
                  <c:v>27-VII.</c:v>
                </c:pt>
                <c:pt idx="203">
                  <c:v>28-VII.</c:v>
                </c:pt>
                <c:pt idx="204">
                  <c:v>29-VII.</c:v>
                </c:pt>
                <c:pt idx="205">
                  <c:v>30-VII.</c:v>
                </c:pt>
                <c:pt idx="206">
                  <c:v>31-VII.</c:v>
                </c:pt>
                <c:pt idx="207">
                  <c:v>1-VIII.</c:v>
                </c:pt>
                <c:pt idx="208">
                  <c:v>2-VIII.</c:v>
                </c:pt>
                <c:pt idx="209">
                  <c:v>3-VIII.</c:v>
                </c:pt>
                <c:pt idx="210">
                  <c:v>4-VIII.</c:v>
                </c:pt>
                <c:pt idx="211">
                  <c:v>5-VIII.</c:v>
                </c:pt>
                <c:pt idx="212">
                  <c:v>6-VIII.</c:v>
                </c:pt>
                <c:pt idx="213">
                  <c:v>7-VIII.</c:v>
                </c:pt>
                <c:pt idx="214">
                  <c:v>8-VIII.</c:v>
                </c:pt>
                <c:pt idx="215">
                  <c:v>9-VIII.</c:v>
                </c:pt>
                <c:pt idx="216">
                  <c:v>10-VIII.</c:v>
                </c:pt>
                <c:pt idx="217">
                  <c:v>11-VIII.</c:v>
                </c:pt>
                <c:pt idx="218">
                  <c:v>12-VIII.</c:v>
                </c:pt>
                <c:pt idx="219">
                  <c:v>13-VIII.</c:v>
                </c:pt>
                <c:pt idx="220">
                  <c:v>14-VIII.</c:v>
                </c:pt>
                <c:pt idx="221">
                  <c:v>15-VIII.</c:v>
                </c:pt>
                <c:pt idx="222">
                  <c:v>16-VIII.</c:v>
                </c:pt>
                <c:pt idx="223">
                  <c:v>17-VIII.</c:v>
                </c:pt>
                <c:pt idx="224">
                  <c:v>18-VIII.</c:v>
                </c:pt>
                <c:pt idx="225">
                  <c:v>19-VIII.</c:v>
                </c:pt>
                <c:pt idx="226">
                  <c:v>20-VIII.</c:v>
                </c:pt>
                <c:pt idx="227">
                  <c:v>21-VIII.</c:v>
                </c:pt>
                <c:pt idx="228">
                  <c:v>22-VIII.</c:v>
                </c:pt>
                <c:pt idx="229">
                  <c:v>23-VIII.</c:v>
                </c:pt>
                <c:pt idx="230">
                  <c:v>24-VIII.</c:v>
                </c:pt>
                <c:pt idx="231">
                  <c:v>25-VIII.</c:v>
                </c:pt>
                <c:pt idx="232">
                  <c:v>26-VIII.</c:v>
                </c:pt>
                <c:pt idx="233">
                  <c:v>27-VIII.</c:v>
                </c:pt>
                <c:pt idx="234">
                  <c:v>28-VIII.</c:v>
                </c:pt>
                <c:pt idx="235">
                  <c:v>29-VIII.</c:v>
                </c:pt>
                <c:pt idx="236">
                  <c:v>30-VIII.</c:v>
                </c:pt>
                <c:pt idx="237">
                  <c:v>31-VIII.</c:v>
                </c:pt>
                <c:pt idx="238">
                  <c:v>1-IX.</c:v>
                </c:pt>
                <c:pt idx="239">
                  <c:v>2-IX.</c:v>
                </c:pt>
                <c:pt idx="240">
                  <c:v>3-IX.</c:v>
                </c:pt>
                <c:pt idx="241">
                  <c:v>4-IX.</c:v>
                </c:pt>
                <c:pt idx="242">
                  <c:v>5-IX.</c:v>
                </c:pt>
                <c:pt idx="243">
                  <c:v>6-IX.</c:v>
                </c:pt>
                <c:pt idx="244">
                  <c:v>7-IX.</c:v>
                </c:pt>
                <c:pt idx="245">
                  <c:v>8-IX.</c:v>
                </c:pt>
                <c:pt idx="246">
                  <c:v>9-IX.</c:v>
                </c:pt>
                <c:pt idx="247">
                  <c:v>10-IX.</c:v>
                </c:pt>
                <c:pt idx="248">
                  <c:v>11-IX.</c:v>
                </c:pt>
                <c:pt idx="249">
                  <c:v>12-IX.</c:v>
                </c:pt>
                <c:pt idx="250">
                  <c:v>13-IX.</c:v>
                </c:pt>
                <c:pt idx="251">
                  <c:v>14-IX.</c:v>
                </c:pt>
                <c:pt idx="252">
                  <c:v>15-IX.</c:v>
                </c:pt>
                <c:pt idx="253">
                  <c:v>16-IX.</c:v>
                </c:pt>
                <c:pt idx="254">
                  <c:v>17-IX.</c:v>
                </c:pt>
                <c:pt idx="255">
                  <c:v>18-IX.</c:v>
                </c:pt>
                <c:pt idx="256">
                  <c:v>19-IX.</c:v>
                </c:pt>
                <c:pt idx="257">
                  <c:v>20-IX.</c:v>
                </c:pt>
                <c:pt idx="258">
                  <c:v>21-IX.</c:v>
                </c:pt>
                <c:pt idx="259">
                  <c:v>22-IX.</c:v>
                </c:pt>
              </c:strCache>
            </c:strRef>
          </c:cat>
          <c:val>
            <c:numRef>
              <c:f>List1!$J$15:$JI$15</c:f>
              <c:numCache>
                <c:formatCode>General</c:formatCode>
                <c:ptCount val="2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60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60</c:v>
                </c:pt>
                <c:pt idx="22">
                  <c:v>60</c:v>
                </c:pt>
                <c:pt idx="23">
                  <c:v>60</c:v>
                </c:pt>
                <c:pt idx="24">
                  <c:v>60</c:v>
                </c:pt>
                <c:pt idx="25">
                  <c:v>60</c:v>
                </c:pt>
                <c:pt idx="26">
                  <c:v>60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60</c:v>
                </c:pt>
                <c:pt idx="31">
                  <c:v>60</c:v>
                </c:pt>
                <c:pt idx="32">
                  <c:v>60</c:v>
                </c:pt>
                <c:pt idx="33">
                  <c:v>60</c:v>
                </c:pt>
                <c:pt idx="34">
                  <c:v>61</c:v>
                </c:pt>
                <c:pt idx="35">
                  <c:v>61</c:v>
                </c:pt>
                <c:pt idx="36">
                  <c:v>61</c:v>
                </c:pt>
                <c:pt idx="37">
                  <c:v>62</c:v>
                </c:pt>
                <c:pt idx="38">
                  <c:v>62</c:v>
                </c:pt>
                <c:pt idx="39">
                  <c:v>62</c:v>
                </c:pt>
                <c:pt idx="40">
                  <c:v>62</c:v>
                </c:pt>
                <c:pt idx="41">
                  <c:v>62</c:v>
                </c:pt>
                <c:pt idx="42">
                  <c:v>62</c:v>
                </c:pt>
                <c:pt idx="43">
                  <c:v>62</c:v>
                </c:pt>
                <c:pt idx="44">
                  <c:v>62</c:v>
                </c:pt>
                <c:pt idx="45">
                  <c:v>62</c:v>
                </c:pt>
                <c:pt idx="46">
                  <c:v>62</c:v>
                </c:pt>
                <c:pt idx="47">
                  <c:v>62</c:v>
                </c:pt>
                <c:pt idx="48">
                  <c:v>62</c:v>
                </c:pt>
                <c:pt idx="49">
                  <c:v>62</c:v>
                </c:pt>
                <c:pt idx="50">
                  <c:v>62</c:v>
                </c:pt>
                <c:pt idx="51">
                  <c:v>62</c:v>
                </c:pt>
                <c:pt idx="52">
                  <c:v>62</c:v>
                </c:pt>
                <c:pt idx="53">
                  <c:v>62</c:v>
                </c:pt>
                <c:pt idx="54">
                  <c:v>62</c:v>
                </c:pt>
                <c:pt idx="55">
                  <c:v>62</c:v>
                </c:pt>
                <c:pt idx="56">
                  <c:v>63</c:v>
                </c:pt>
                <c:pt idx="57">
                  <c:v>114</c:v>
                </c:pt>
                <c:pt idx="58">
                  <c:v>422</c:v>
                </c:pt>
                <c:pt idx="59">
                  <c:v>536</c:v>
                </c:pt>
                <c:pt idx="60">
                  <c:v>633</c:v>
                </c:pt>
                <c:pt idx="61">
                  <c:v>1287</c:v>
                </c:pt>
                <c:pt idx="62">
                  <c:v>2147</c:v>
                </c:pt>
                <c:pt idx="63">
                  <c:v>3174</c:v>
                </c:pt>
                <c:pt idx="64">
                  <c:v>4048</c:v>
                </c:pt>
                <c:pt idx="65">
                  <c:v>4955</c:v>
                </c:pt>
                <c:pt idx="66">
                  <c:v>4995</c:v>
                </c:pt>
                <c:pt idx="67">
                  <c:v>5095</c:v>
                </c:pt>
                <c:pt idx="68">
                  <c:v>5721</c:v>
                </c:pt>
                <c:pt idx="69">
                  <c:v>6429</c:v>
                </c:pt>
                <c:pt idx="70">
                  <c:v>7021</c:v>
                </c:pt>
                <c:pt idx="71">
                  <c:v>7493</c:v>
                </c:pt>
                <c:pt idx="72">
                  <c:v>7889</c:v>
                </c:pt>
                <c:pt idx="73">
                  <c:v>7928</c:v>
                </c:pt>
                <c:pt idx="74">
                  <c:v>7943</c:v>
                </c:pt>
                <c:pt idx="75">
                  <c:v>8429</c:v>
                </c:pt>
                <c:pt idx="76">
                  <c:v>8899</c:v>
                </c:pt>
                <c:pt idx="77">
                  <c:v>9506</c:v>
                </c:pt>
                <c:pt idx="78">
                  <c:v>9899</c:v>
                </c:pt>
                <c:pt idx="79">
                  <c:v>10250</c:v>
                </c:pt>
                <c:pt idx="80">
                  <c:v>10263</c:v>
                </c:pt>
                <c:pt idx="81">
                  <c:v>10263</c:v>
                </c:pt>
                <c:pt idx="82">
                  <c:v>10522</c:v>
                </c:pt>
                <c:pt idx="83">
                  <c:v>10988</c:v>
                </c:pt>
                <c:pt idx="84">
                  <c:v>11390</c:v>
                </c:pt>
                <c:pt idx="85">
                  <c:v>11745</c:v>
                </c:pt>
                <c:pt idx="86">
                  <c:v>11745</c:v>
                </c:pt>
                <c:pt idx="87">
                  <c:v>11748</c:v>
                </c:pt>
                <c:pt idx="88">
                  <c:v>11748</c:v>
                </c:pt>
                <c:pt idx="89">
                  <c:v>11748</c:v>
                </c:pt>
                <c:pt idx="90">
                  <c:v>11888</c:v>
                </c:pt>
                <c:pt idx="91">
                  <c:v>12148</c:v>
                </c:pt>
                <c:pt idx="92">
                  <c:v>12340</c:v>
                </c:pt>
                <c:pt idx="93">
                  <c:v>12575</c:v>
                </c:pt>
                <c:pt idx="94">
                  <c:v>12575</c:v>
                </c:pt>
                <c:pt idx="95">
                  <c:v>12576</c:v>
                </c:pt>
                <c:pt idx="96">
                  <c:v>12826</c:v>
                </c:pt>
                <c:pt idx="97">
                  <c:v>13102</c:v>
                </c:pt>
                <c:pt idx="98">
                  <c:v>13408</c:v>
                </c:pt>
                <c:pt idx="99">
                  <c:v>13687</c:v>
                </c:pt>
                <c:pt idx="100">
                  <c:v>13830</c:v>
                </c:pt>
                <c:pt idx="101">
                  <c:v>13840</c:v>
                </c:pt>
                <c:pt idx="102">
                  <c:v>13840</c:v>
                </c:pt>
                <c:pt idx="103">
                  <c:v>14047</c:v>
                </c:pt>
                <c:pt idx="104">
                  <c:v>14287</c:v>
                </c:pt>
                <c:pt idx="105">
                  <c:v>14508</c:v>
                </c:pt>
                <c:pt idx="106">
                  <c:v>14717</c:v>
                </c:pt>
                <c:pt idx="107">
                  <c:v>14899</c:v>
                </c:pt>
                <c:pt idx="108">
                  <c:v>14946</c:v>
                </c:pt>
                <c:pt idx="109">
                  <c:v>14960</c:v>
                </c:pt>
                <c:pt idx="110">
                  <c:v>15167</c:v>
                </c:pt>
                <c:pt idx="111">
                  <c:v>15424</c:v>
                </c:pt>
                <c:pt idx="112">
                  <c:v>15686</c:v>
                </c:pt>
                <c:pt idx="113">
                  <c:v>15959</c:v>
                </c:pt>
                <c:pt idx="114">
                  <c:v>16075</c:v>
                </c:pt>
                <c:pt idx="115">
                  <c:v>16075</c:v>
                </c:pt>
                <c:pt idx="116">
                  <c:v>16076</c:v>
                </c:pt>
                <c:pt idx="117">
                  <c:v>16206</c:v>
                </c:pt>
                <c:pt idx="118">
                  <c:v>16412</c:v>
                </c:pt>
                <c:pt idx="119">
                  <c:v>16664</c:v>
                </c:pt>
                <c:pt idx="120">
                  <c:v>16885</c:v>
                </c:pt>
                <c:pt idx="121">
                  <c:v>16956</c:v>
                </c:pt>
                <c:pt idx="122">
                  <c:v>16956</c:v>
                </c:pt>
                <c:pt idx="123">
                  <c:v>16956</c:v>
                </c:pt>
                <c:pt idx="124">
                  <c:v>17093</c:v>
                </c:pt>
                <c:pt idx="125">
                  <c:v>17342</c:v>
                </c:pt>
                <c:pt idx="126">
                  <c:v>17522</c:v>
                </c:pt>
                <c:pt idx="127">
                  <c:v>17703</c:v>
                </c:pt>
                <c:pt idx="128">
                  <c:v>17799</c:v>
                </c:pt>
                <c:pt idx="129">
                  <c:v>17799</c:v>
                </c:pt>
                <c:pt idx="130">
                  <c:v>17799</c:v>
                </c:pt>
                <c:pt idx="131">
                  <c:v>17874</c:v>
                </c:pt>
                <c:pt idx="132">
                  <c:v>18152</c:v>
                </c:pt>
                <c:pt idx="133">
                  <c:v>18401</c:v>
                </c:pt>
                <c:pt idx="134">
                  <c:v>18610</c:v>
                </c:pt>
                <c:pt idx="135">
                  <c:v>18835</c:v>
                </c:pt>
                <c:pt idx="136">
                  <c:v>18835</c:v>
                </c:pt>
                <c:pt idx="137">
                  <c:v>18835</c:v>
                </c:pt>
                <c:pt idx="138">
                  <c:v>19184</c:v>
                </c:pt>
                <c:pt idx="139">
                  <c:v>19509</c:v>
                </c:pt>
                <c:pt idx="140">
                  <c:v>19811</c:v>
                </c:pt>
                <c:pt idx="141">
                  <c:v>20134</c:v>
                </c:pt>
                <c:pt idx="142">
                  <c:v>20623</c:v>
                </c:pt>
                <c:pt idx="143">
                  <c:v>20653</c:v>
                </c:pt>
                <c:pt idx="144">
                  <c:v>20653</c:v>
                </c:pt>
                <c:pt idx="145">
                  <c:v>21247</c:v>
                </c:pt>
                <c:pt idx="146">
                  <c:v>22044</c:v>
                </c:pt>
                <c:pt idx="147">
                  <c:v>23152</c:v>
                </c:pt>
                <c:pt idx="148">
                  <c:v>23997</c:v>
                </c:pt>
                <c:pt idx="149">
                  <c:v>24798</c:v>
                </c:pt>
                <c:pt idx="150">
                  <c:v>24840</c:v>
                </c:pt>
                <c:pt idx="151">
                  <c:v>24848</c:v>
                </c:pt>
                <c:pt idx="152">
                  <c:v>25677</c:v>
                </c:pt>
                <c:pt idx="153">
                  <c:v>26564</c:v>
                </c:pt>
                <c:pt idx="154">
                  <c:v>27374</c:v>
                </c:pt>
                <c:pt idx="155">
                  <c:v>27980</c:v>
                </c:pt>
                <c:pt idx="156">
                  <c:v>28511</c:v>
                </c:pt>
                <c:pt idx="157">
                  <c:v>28540</c:v>
                </c:pt>
                <c:pt idx="158">
                  <c:v>28541</c:v>
                </c:pt>
                <c:pt idx="159">
                  <c:v>29130</c:v>
                </c:pt>
                <c:pt idx="160">
                  <c:v>30035</c:v>
                </c:pt>
                <c:pt idx="161">
                  <c:v>30886</c:v>
                </c:pt>
                <c:pt idx="162">
                  <c:v>31637</c:v>
                </c:pt>
                <c:pt idx="163">
                  <c:v>32182</c:v>
                </c:pt>
                <c:pt idx="164">
                  <c:v>32193</c:v>
                </c:pt>
                <c:pt idx="165">
                  <c:v>32193</c:v>
                </c:pt>
                <c:pt idx="166">
                  <c:v>32663</c:v>
                </c:pt>
                <c:pt idx="167">
                  <c:v>33317</c:v>
                </c:pt>
                <c:pt idx="168">
                  <c:v>33910</c:v>
                </c:pt>
                <c:pt idx="169">
                  <c:v>34439</c:v>
                </c:pt>
                <c:pt idx="170">
                  <c:v>34723</c:v>
                </c:pt>
                <c:pt idx="171">
                  <c:v>34733</c:v>
                </c:pt>
                <c:pt idx="172">
                  <c:v>34734</c:v>
                </c:pt>
                <c:pt idx="173">
                  <c:v>35054</c:v>
                </c:pt>
                <c:pt idx="174">
                  <c:v>35663</c:v>
                </c:pt>
                <c:pt idx="175">
                  <c:v>36217</c:v>
                </c:pt>
                <c:pt idx="176">
                  <c:v>36638</c:v>
                </c:pt>
                <c:pt idx="177">
                  <c:v>37154</c:v>
                </c:pt>
                <c:pt idx="178">
                  <c:v>37175</c:v>
                </c:pt>
                <c:pt idx="179">
                  <c:v>37177</c:v>
                </c:pt>
                <c:pt idx="180">
                  <c:v>37177</c:v>
                </c:pt>
                <c:pt idx="181">
                  <c:v>37177</c:v>
                </c:pt>
                <c:pt idx="182">
                  <c:v>37661</c:v>
                </c:pt>
                <c:pt idx="183">
                  <c:v>38120</c:v>
                </c:pt>
                <c:pt idx="184">
                  <c:v>38383</c:v>
                </c:pt>
                <c:pt idx="185">
                  <c:v>38413</c:v>
                </c:pt>
                <c:pt idx="186">
                  <c:v>38413</c:v>
                </c:pt>
                <c:pt idx="187">
                  <c:v>38733</c:v>
                </c:pt>
                <c:pt idx="188">
                  <c:v>39095</c:v>
                </c:pt>
                <c:pt idx="189">
                  <c:v>39555</c:v>
                </c:pt>
                <c:pt idx="190">
                  <c:v>39865</c:v>
                </c:pt>
                <c:pt idx="191">
                  <c:v>40161</c:v>
                </c:pt>
                <c:pt idx="192">
                  <c:v>40161</c:v>
                </c:pt>
                <c:pt idx="193">
                  <c:v>40239</c:v>
                </c:pt>
                <c:pt idx="194">
                  <c:v>40619</c:v>
                </c:pt>
                <c:pt idx="195">
                  <c:v>40917</c:v>
                </c:pt>
                <c:pt idx="196">
                  <c:v>41294</c:v>
                </c:pt>
                <c:pt idx="197">
                  <c:v>41583</c:v>
                </c:pt>
                <c:pt idx="198">
                  <c:v>41780</c:v>
                </c:pt>
                <c:pt idx="199">
                  <c:v>41780</c:v>
                </c:pt>
                <c:pt idx="200">
                  <c:v>41780</c:v>
                </c:pt>
                <c:pt idx="201">
                  <c:v>41986</c:v>
                </c:pt>
                <c:pt idx="202">
                  <c:v>42195</c:v>
                </c:pt>
                <c:pt idx="203">
                  <c:v>42388</c:v>
                </c:pt>
                <c:pt idx="204">
                  <c:v>42618</c:v>
                </c:pt>
                <c:pt idx="205">
                  <c:v>42758</c:v>
                </c:pt>
                <c:pt idx="206">
                  <c:v>42758</c:v>
                </c:pt>
                <c:pt idx="207">
                  <c:v>42759</c:v>
                </c:pt>
                <c:pt idx="208">
                  <c:v>42963</c:v>
                </c:pt>
                <c:pt idx="209">
                  <c:v>43222</c:v>
                </c:pt>
                <c:pt idx="210">
                  <c:v>43321</c:v>
                </c:pt>
                <c:pt idx="211">
                  <c:v>43497</c:v>
                </c:pt>
                <c:pt idx="212">
                  <c:v>43646</c:v>
                </c:pt>
                <c:pt idx="213">
                  <c:v>43646</c:v>
                </c:pt>
                <c:pt idx="214">
                  <c:v>43646</c:v>
                </c:pt>
                <c:pt idx="215">
                  <c:v>43715</c:v>
                </c:pt>
                <c:pt idx="216">
                  <c:v>43839</c:v>
                </c:pt>
                <c:pt idx="217">
                  <c:v>43924</c:v>
                </c:pt>
                <c:pt idx="218">
                  <c:v>43977</c:v>
                </c:pt>
                <c:pt idx="219">
                  <c:v>44039</c:v>
                </c:pt>
                <c:pt idx="220">
                  <c:v>44039</c:v>
                </c:pt>
                <c:pt idx="221">
                  <c:v>44039</c:v>
                </c:pt>
                <c:pt idx="222">
                  <c:v>44059</c:v>
                </c:pt>
                <c:pt idx="223">
                  <c:v>44089</c:v>
                </c:pt>
                <c:pt idx="224">
                  <c:v>44126</c:v>
                </c:pt>
                <c:pt idx="225">
                  <c:v>44212</c:v>
                </c:pt>
                <c:pt idx="226">
                  <c:v>44252</c:v>
                </c:pt>
                <c:pt idx="227">
                  <c:v>44252</c:v>
                </c:pt>
                <c:pt idx="228">
                  <c:v>44252</c:v>
                </c:pt>
                <c:pt idx="229">
                  <c:v>44312</c:v>
                </c:pt>
                <c:pt idx="230">
                  <c:v>44366</c:v>
                </c:pt>
                <c:pt idx="231">
                  <c:v>44426</c:v>
                </c:pt>
                <c:pt idx="232">
                  <c:v>44474</c:v>
                </c:pt>
                <c:pt idx="233">
                  <c:v>44525</c:v>
                </c:pt>
                <c:pt idx="234">
                  <c:v>44525</c:v>
                </c:pt>
                <c:pt idx="235">
                  <c:v>44525</c:v>
                </c:pt>
                <c:pt idx="236">
                  <c:v>44595</c:v>
                </c:pt>
                <c:pt idx="237">
                  <c:v>44650</c:v>
                </c:pt>
                <c:pt idx="238">
                  <c:v>44677</c:v>
                </c:pt>
                <c:pt idx="239">
                  <c:v>44703</c:v>
                </c:pt>
                <c:pt idx="240">
                  <c:v>44751</c:v>
                </c:pt>
                <c:pt idx="241">
                  <c:v>44751</c:v>
                </c:pt>
                <c:pt idx="242">
                  <c:v>44751</c:v>
                </c:pt>
                <c:pt idx="243">
                  <c:v>44764</c:v>
                </c:pt>
                <c:pt idx="244">
                  <c:v>44773</c:v>
                </c:pt>
                <c:pt idx="245">
                  <c:v>44798</c:v>
                </c:pt>
                <c:pt idx="246">
                  <c:v>44823</c:v>
                </c:pt>
                <c:pt idx="247">
                  <c:v>44843</c:v>
                </c:pt>
                <c:pt idx="248">
                  <c:v>44843</c:v>
                </c:pt>
                <c:pt idx="249">
                  <c:v>44843</c:v>
                </c:pt>
                <c:pt idx="250">
                  <c:v>44851</c:v>
                </c:pt>
                <c:pt idx="251">
                  <c:v>44874</c:v>
                </c:pt>
                <c:pt idx="252">
                  <c:v>44903</c:v>
                </c:pt>
                <c:pt idx="253">
                  <c:v>44904</c:v>
                </c:pt>
                <c:pt idx="254">
                  <c:v>44950</c:v>
                </c:pt>
                <c:pt idx="255">
                  <c:v>44950</c:v>
                </c:pt>
                <c:pt idx="256">
                  <c:v>44950</c:v>
                </c:pt>
                <c:pt idx="257">
                  <c:v>44973</c:v>
                </c:pt>
                <c:pt idx="258">
                  <c:v>44994</c:v>
                </c:pt>
                <c:pt idx="259">
                  <c:v>45011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E7-461B-AE46-5C6051BF5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catAx>
        <c:axId val="76413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Algn val="ctr"/>
        <c:lblOffset val="100"/>
        <c:tickLblSkip val="7"/>
        <c:noMultiLvlLbl val="1"/>
      </c:cat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374207954411116"/>
          <c:y val="0.11644083255269554"/>
          <c:w val="0.16952519057071461"/>
          <c:h val="0.694567762586407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70745343902216307"/>
          <c:h val="0.8702638048354625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očkovací místa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List1!$E$2:$JK$2</c:f>
              <c:numCache>
                <c:formatCode>General</c:formatCode>
                <c:ptCount val="267"/>
                <c:pt idx="0">
                  <c:v>10343</c:v>
                </c:pt>
                <c:pt idx="1">
                  <c:v>11625</c:v>
                </c:pt>
                <c:pt idx="2">
                  <c:v>11885</c:v>
                </c:pt>
                <c:pt idx="3">
                  <c:v>13039</c:v>
                </c:pt>
                <c:pt idx="4">
                  <c:v>13875</c:v>
                </c:pt>
                <c:pt idx="5">
                  <c:v>17419</c:v>
                </c:pt>
                <c:pt idx="6">
                  <c:v>21840</c:v>
                </c:pt>
                <c:pt idx="7">
                  <c:v>27605</c:v>
                </c:pt>
                <c:pt idx="8">
                  <c:v>35253</c:v>
                </c:pt>
                <c:pt idx="9">
                  <c:v>44186</c:v>
                </c:pt>
                <c:pt idx="10">
                  <c:v>45956</c:v>
                </c:pt>
                <c:pt idx="11">
                  <c:v>47678</c:v>
                </c:pt>
                <c:pt idx="12">
                  <c:v>57060</c:v>
                </c:pt>
                <c:pt idx="13">
                  <c:v>69478</c:v>
                </c:pt>
                <c:pt idx="14">
                  <c:v>81694</c:v>
                </c:pt>
                <c:pt idx="15">
                  <c:v>94720</c:v>
                </c:pt>
                <c:pt idx="16">
                  <c:v>106718</c:v>
                </c:pt>
                <c:pt idx="17">
                  <c:v>109303</c:v>
                </c:pt>
                <c:pt idx="18">
                  <c:v>112276</c:v>
                </c:pt>
                <c:pt idx="19">
                  <c:v>125182</c:v>
                </c:pt>
                <c:pt idx="20">
                  <c:v>139108</c:v>
                </c:pt>
                <c:pt idx="21">
                  <c:v>152586</c:v>
                </c:pt>
                <c:pt idx="22">
                  <c:v>167646</c:v>
                </c:pt>
                <c:pt idx="23">
                  <c:v>182125</c:v>
                </c:pt>
                <c:pt idx="24">
                  <c:v>186217</c:v>
                </c:pt>
                <c:pt idx="25">
                  <c:v>189181</c:v>
                </c:pt>
                <c:pt idx="26">
                  <c:v>201349</c:v>
                </c:pt>
                <c:pt idx="27">
                  <c:v>215291</c:v>
                </c:pt>
                <c:pt idx="28">
                  <c:v>228370</c:v>
                </c:pt>
                <c:pt idx="29">
                  <c:v>241109</c:v>
                </c:pt>
                <c:pt idx="30">
                  <c:v>254394</c:v>
                </c:pt>
                <c:pt idx="31">
                  <c:v>256019</c:v>
                </c:pt>
                <c:pt idx="32">
                  <c:v>257861</c:v>
                </c:pt>
                <c:pt idx="33">
                  <c:v>269222</c:v>
                </c:pt>
                <c:pt idx="34">
                  <c:v>282703</c:v>
                </c:pt>
                <c:pt idx="35">
                  <c:v>297380</c:v>
                </c:pt>
                <c:pt idx="36">
                  <c:v>313929</c:v>
                </c:pt>
                <c:pt idx="37">
                  <c:v>328972</c:v>
                </c:pt>
                <c:pt idx="38">
                  <c:v>332159</c:v>
                </c:pt>
                <c:pt idx="39">
                  <c:v>335328</c:v>
                </c:pt>
                <c:pt idx="40">
                  <c:v>349746</c:v>
                </c:pt>
                <c:pt idx="41">
                  <c:v>365473</c:v>
                </c:pt>
                <c:pt idx="42">
                  <c:v>382479</c:v>
                </c:pt>
                <c:pt idx="43">
                  <c:v>401771</c:v>
                </c:pt>
                <c:pt idx="44">
                  <c:v>420623</c:v>
                </c:pt>
                <c:pt idx="45">
                  <c:v>424649</c:v>
                </c:pt>
                <c:pt idx="46">
                  <c:v>426994</c:v>
                </c:pt>
                <c:pt idx="47">
                  <c:v>441830</c:v>
                </c:pt>
                <c:pt idx="48">
                  <c:v>457935</c:v>
                </c:pt>
                <c:pt idx="49">
                  <c:v>472958</c:v>
                </c:pt>
                <c:pt idx="50">
                  <c:v>490883</c:v>
                </c:pt>
                <c:pt idx="51">
                  <c:v>508529</c:v>
                </c:pt>
                <c:pt idx="52">
                  <c:v>511437</c:v>
                </c:pt>
                <c:pt idx="53">
                  <c:v>513489</c:v>
                </c:pt>
                <c:pt idx="54">
                  <c:v>528664</c:v>
                </c:pt>
                <c:pt idx="55">
                  <c:v>547381</c:v>
                </c:pt>
                <c:pt idx="56">
                  <c:v>566406</c:v>
                </c:pt>
                <c:pt idx="57">
                  <c:v>588177</c:v>
                </c:pt>
                <c:pt idx="58">
                  <c:v>608084</c:v>
                </c:pt>
                <c:pt idx="59">
                  <c:v>611380</c:v>
                </c:pt>
                <c:pt idx="60">
                  <c:v>614193</c:v>
                </c:pt>
                <c:pt idx="61">
                  <c:v>635064</c:v>
                </c:pt>
                <c:pt idx="62">
                  <c:v>662765</c:v>
                </c:pt>
                <c:pt idx="63">
                  <c:v>693184</c:v>
                </c:pt>
                <c:pt idx="64">
                  <c:v>725596</c:v>
                </c:pt>
                <c:pt idx="65">
                  <c:v>754942</c:v>
                </c:pt>
                <c:pt idx="66">
                  <c:v>766591</c:v>
                </c:pt>
                <c:pt idx="67">
                  <c:v>778356</c:v>
                </c:pt>
                <c:pt idx="68">
                  <c:v>808039</c:v>
                </c:pt>
                <c:pt idx="69">
                  <c:v>843381</c:v>
                </c:pt>
                <c:pt idx="70">
                  <c:v>881642</c:v>
                </c:pt>
                <c:pt idx="71">
                  <c:v>923460</c:v>
                </c:pt>
                <c:pt idx="72">
                  <c:v>959496</c:v>
                </c:pt>
                <c:pt idx="73">
                  <c:v>975222</c:v>
                </c:pt>
                <c:pt idx="74">
                  <c:v>987890</c:v>
                </c:pt>
                <c:pt idx="75">
                  <c:v>1017823</c:v>
                </c:pt>
                <c:pt idx="76">
                  <c:v>1058192</c:v>
                </c:pt>
                <c:pt idx="77">
                  <c:v>1096477</c:v>
                </c:pt>
                <c:pt idx="78">
                  <c:v>1136189</c:v>
                </c:pt>
                <c:pt idx="79">
                  <c:v>1174507</c:v>
                </c:pt>
                <c:pt idx="80">
                  <c:v>1188876</c:v>
                </c:pt>
                <c:pt idx="81">
                  <c:v>1197403</c:v>
                </c:pt>
                <c:pt idx="82">
                  <c:v>1226983</c:v>
                </c:pt>
                <c:pt idx="83">
                  <c:v>1258200</c:v>
                </c:pt>
                <c:pt idx="84">
                  <c:v>1291526</c:v>
                </c:pt>
                <c:pt idx="85">
                  <c:v>1326764</c:v>
                </c:pt>
                <c:pt idx="86">
                  <c:v>1361879</c:v>
                </c:pt>
                <c:pt idx="87">
                  <c:v>1373750</c:v>
                </c:pt>
                <c:pt idx="88">
                  <c:v>1383218</c:v>
                </c:pt>
                <c:pt idx="89">
                  <c:v>1418420</c:v>
                </c:pt>
                <c:pt idx="90">
                  <c:v>1457180</c:v>
                </c:pt>
                <c:pt idx="91">
                  <c:v>1498048</c:v>
                </c:pt>
                <c:pt idx="92">
                  <c:v>1544610</c:v>
                </c:pt>
                <c:pt idx="93">
                  <c:v>1561687</c:v>
                </c:pt>
                <c:pt idx="94">
                  <c:v>1574977</c:v>
                </c:pt>
                <c:pt idx="95">
                  <c:v>1586085</c:v>
                </c:pt>
                <c:pt idx="96">
                  <c:v>1595509</c:v>
                </c:pt>
                <c:pt idx="97">
                  <c:v>1634996</c:v>
                </c:pt>
                <c:pt idx="98">
                  <c:v>1670332</c:v>
                </c:pt>
                <c:pt idx="99">
                  <c:v>1724842</c:v>
                </c:pt>
                <c:pt idx="100">
                  <c:v>1779813</c:v>
                </c:pt>
                <c:pt idx="101">
                  <c:v>1807144</c:v>
                </c:pt>
                <c:pt idx="102">
                  <c:v>1826355</c:v>
                </c:pt>
                <c:pt idx="103">
                  <c:v>1878944</c:v>
                </c:pt>
                <c:pt idx="104">
                  <c:v>1929230</c:v>
                </c:pt>
                <c:pt idx="105">
                  <c:v>1982249</c:v>
                </c:pt>
                <c:pt idx="106">
                  <c:v>2041714</c:v>
                </c:pt>
                <c:pt idx="107">
                  <c:v>2100505</c:v>
                </c:pt>
                <c:pt idx="108">
                  <c:v>2124293</c:v>
                </c:pt>
                <c:pt idx="109">
                  <c:v>2141588</c:v>
                </c:pt>
                <c:pt idx="110">
                  <c:v>2191545</c:v>
                </c:pt>
                <c:pt idx="111">
                  <c:v>2239681</c:v>
                </c:pt>
                <c:pt idx="112">
                  <c:v>2291622</c:v>
                </c:pt>
                <c:pt idx="113">
                  <c:v>2351352</c:v>
                </c:pt>
                <c:pt idx="114">
                  <c:v>2403936</c:v>
                </c:pt>
                <c:pt idx="115">
                  <c:v>2425498</c:v>
                </c:pt>
                <c:pt idx="116">
                  <c:v>2443848</c:v>
                </c:pt>
                <c:pt idx="117">
                  <c:v>2493113</c:v>
                </c:pt>
                <c:pt idx="118">
                  <c:v>2543747</c:v>
                </c:pt>
                <c:pt idx="119">
                  <c:v>2604421</c:v>
                </c:pt>
                <c:pt idx="120">
                  <c:v>2670838</c:v>
                </c:pt>
                <c:pt idx="121">
                  <c:v>2732660</c:v>
                </c:pt>
                <c:pt idx="122">
                  <c:v>2754498</c:v>
                </c:pt>
                <c:pt idx="123">
                  <c:v>2775229</c:v>
                </c:pt>
                <c:pt idx="124">
                  <c:v>2840402</c:v>
                </c:pt>
                <c:pt idx="125">
                  <c:v>2905048</c:v>
                </c:pt>
                <c:pt idx="126">
                  <c:v>2974358</c:v>
                </c:pt>
                <c:pt idx="127">
                  <c:v>3049050</c:v>
                </c:pt>
                <c:pt idx="128">
                  <c:v>3122507</c:v>
                </c:pt>
                <c:pt idx="129">
                  <c:v>3152070</c:v>
                </c:pt>
                <c:pt idx="130">
                  <c:v>3177043</c:v>
                </c:pt>
                <c:pt idx="131">
                  <c:v>3245220</c:v>
                </c:pt>
                <c:pt idx="132">
                  <c:v>3316094</c:v>
                </c:pt>
                <c:pt idx="133">
                  <c:v>3390977</c:v>
                </c:pt>
                <c:pt idx="134">
                  <c:v>3469165</c:v>
                </c:pt>
                <c:pt idx="135">
                  <c:v>3545361</c:v>
                </c:pt>
                <c:pt idx="136">
                  <c:v>3577920</c:v>
                </c:pt>
                <c:pt idx="137">
                  <c:v>3604288</c:v>
                </c:pt>
                <c:pt idx="138">
                  <c:v>3674527</c:v>
                </c:pt>
                <c:pt idx="139">
                  <c:v>3747741</c:v>
                </c:pt>
                <c:pt idx="140">
                  <c:v>3827277</c:v>
                </c:pt>
                <c:pt idx="141">
                  <c:v>3914156</c:v>
                </c:pt>
                <c:pt idx="142">
                  <c:v>3997738</c:v>
                </c:pt>
                <c:pt idx="143">
                  <c:v>4039366</c:v>
                </c:pt>
                <c:pt idx="144">
                  <c:v>4069886</c:v>
                </c:pt>
                <c:pt idx="145">
                  <c:v>4138235</c:v>
                </c:pt>
                <c:pt idx="146">
                  <c:v>4209872</c:v>
                </c:pt>
                <c:pt idx="147">
                  <c:v>4297943</c:v>
                </c:pt>
                <c:pt idx="148">
                  <c:v>4386914</c:v>
                </c:pt>
                <c:pt idx="149">
                  <c:v>4478303</c:v>
                </c:pt>
                <c:pt idx="150">
                  <c:v>4522221</c:v>
                </c:pt>
                <c:pt idx="151">
                  <c:v>4558029</c:v>
                </c:pt>
                <c:pt idx="152">
                  <c:v>4645739</c:v>
                </c:pt>
                <c:pt idx="153">
                  <c:v>4733841</c:v>
                </c:pt>
                <c:pt idx="154">
                  <c:v>4827846</c:v>
                </c:pt>
                <c:pt idx="155">
                  <c:v>4921924</c:v>
                </c:pt>
                <c:pt idx="156">
                  <c:v>5017973</c:v>
                </c:pt>
                <c:pt idx="157">
                  <c:v>5068347</c:v>
                </c:pt>
                <c:pt idx="158">
                  <c:v>5109468</c:v>
                </c:pt>
                <c:pt idx="159">
                  <c:v>5207950</c:v>
                </c:pt>
                <c:pt idx="160">
                  <c:v>5303935</c:v>
                </c:pt>
                <c:pt idx="161">
                  <c:v>5402099</c:v>
                </c:pt>
                <c:pt idx="162">
                  <c:v>5502623</c:v>
                </c:pt>
                <c:pt idx="163">
                  <c:v>5602854</c:v>
                </c:pt>
                <c:pt idx="164">
                  <c:v>5653036</c:v>
                </c:pt>
                <c:pt idx="165">
                  <c:v>5694400</c:v>
                </c:pt>
                <c:pt idx="166">
                  <c:v>5792526</c:v>
                </c:pt>
                <c:pt idx="167">
                  <c:v>5889385</c:v>
                </c:pt>
                <c:pt idx="168">
                  <c:v>5989129</c:v>
                </c:pt>
                <c:pt idx="169">
                  <c:v>6090788</c:v>
                </c:pt>
                <c:pt idx="170">
                  <c:v>6194804</c:v>
                </c:pt>
                <c:pt idx="171">
                  <c:v>6243963</c:v>
                </c:pt>
                <c:pt idx="172">
                  <c:v>6284088</c:v>
                </c:pt>
                <c:pt idx="173">
                  <c:v>6379246</c:v>
                </c:pt>
                <c:pt idx="174">
                  <c:v>6475540</c:v>
                </c:pt>
                <c:pt idx="175">
                  <c:v>6572492</c:v>
                </c:pt>
                <c:pt idx="176">
                  <c:v>6671759</c:v>
                </c:pt>
                <c:pt idx="177">
                  <c:v>6771395</c:v>
                </c:pt>
                <c:pt idx="178">
                  <c:v>6819578</c:v>
                </c:pt>
                <c:pt idx="179">
                  <c:v>6859273</c:v>
                </c:pt>
                <c:pt idx="180">
                  <c:v>6955329</c:v>
                </c:pt>
                <c:pt idx="181">
                  <c:v>7050329</c:v>
                </c:pt>
                <c:pt idx="182">
                  <c:v>7148127</c:v>
                </c:pt>
                <c:pt idx="183">
                  <c:v>7240400</c:v>
                </c:pt>
                <c:pt idx="184">
                  <c:v>7332998</c:v>
                </c:pt>
                <c:pt idx="185">
                  <c:v>7369784</c:v>
                </c:pt>
                <c:pt idx="186">
                  <c:v>7398470</c:v>
                </c:pt>
                <c:pt idx="187">
                  <c:v>7430594</c:v>
                </c:pt>
                <c:pt idx="188">
                  <c:v>7462928</c:v>
                </c:pt>
                <c:pt idx="189">
                  <c:v>7551153</c:v>
                </c:pt>
                <c:pt idx="190">
                  <c:v>7630471</c:v>
                </c:pt>
                <c:pt idx="191">
                  <c:v>7711758</c:v>
                </c:pt>
                <c:pt idx="192">
                  <c:v>7748590</c:v>
                </c:pt>
                <c:pt idx="193">
                  <c:v>7778858</c:v>
                </c:pt>
                <c:pt idx="194">
                  <c:v>7859168</c:v>
                </c:pt>
                <c:pt idx="195">
                  <c:v>7937796</c:v>
                </c:pt>
                <c:pt idx="196">
                  <c:v>8017710</c:v>
                </c:pt>
                <c:pt idx="197">
                  <c:v>8094712</c:v>
                </c:pt>
                <c:pt idx="198">
                  <c:v>8178911</c:v>
                </c:pt>
                <c:pt idx="199">
                  <c:v>8218070</c:v>
                </c:pt>
                <c:pt idx="200">
                  <c:v>8251353</c:v>
                </c:pt>
                <c:pt idx="201">
                  <c:v>8329227</c:v>
                </c:pt>
                <c:pt idx="202">
                  <c:v>8403638</c:v>
                </c:pt>
                <c:pt idx="203">
                  <c:v>8475575</c:v>
                </c:pt>
                <c:pt idx="204">
                  <c:v>8542573</c:v>
                </c:pt>
                <c:pt idx="205">
                  <c:v>8608199</c:v>
                </c:pt>
                <c:pt idx="206">
                  <c:v>8641147</c:v>
                </c:pt>
                <c:pt idx="207">
                  <c:v>8668159</c:v>
                </c:pt>
                <c:pt idx="208">
                  <c:v>8728986</c:v>
                </c:pt>
                <c:pt idx="209">
                  <c:v>8785328</c:v>
                </c:pt>
                <c:pt idx="210">
                  <c:v>8839134</c:v>
                </c:pt>
                <c:pt idx="211">
                  <c:v>8890468</c:v>
                </c:pt>
                <c:pt idx="212">
                  <c:v>8945046</c:v>
                </c:pt>
                <c:pt idx="213">
                  <c:v>8971225</c:v>
                </c:pt>
                <c:pt idx="214">
                  <c:v>8992218</c:v>
                </c:pt>
                <c:pt idx="215">
                  <c:v>9041074</c:v>
                </c:pt>
                <c:pt idx="216">
                  <c:v>9087141</c:v>
                </c:pt>
                <c:pt idx="217">
                  <c:v>9130561</c:v>
                </c:pt>
                <c:pt idx="218">
                  <c:v>9177611</c:v>
                </c:pt>
                <c:pt idx="219">
                  <c:v>9229232</c:v>
                </c:pt>
                <c:pt idx="220">
                  <c:v>9250888</c:v>
                </c:pt>
                <c:pt idx="221">
                  <c:v>9269092</c:v>
                </c:pt>
                <c:pt idx="222">
                  <c:v>9320555</c:v>
                </c:pt>
                <c:pt idx="223">
                  <c:v>9365702</c:v>
                </c:pt>
                <c:pt idx="224">
                  <c:v>9413578</c:v>
                </c:pt>
                <c:pt idx="225">
                  <c:v>9455401</c:v>
                </c:pt>
                <c:pt idx="226">
                  <c:v>9500555</c:v>
                </c:pt>
                <c:pt idx="227">
                  <c:v>9512886</c:v>
                </c:pt>
                <c:pt idx="228">
                  <c:v>9524838</c:v>
                </c:pt>
                <c:pt idx="229">
                  <c:v>9564073</c:v>
                </c:pt>
                <c:pt idx="230">
                  <c:v>9595764</c:v>
                </c:pt>
                <c:pt idx="231">
                  <c:v>9638330</c:v>
                </c:pt>
                <c:pt idx="232">
                  <c:v>9680459</c:v>
                </c:pt>
                <c:pt idx="233">
                  <c:v>9725955</c:v>
                </c:pt>
                <c:pt idx="234">
                  <c:v>9739896</c:v>
                </c:pt>
                <c:pt idx="235">
                  <c:v>9752774</c:v>
                </c:pt>
                <c:pt idx="236">
                  <c:v>9796937</c:v>
                </c:pt>
                <c:pt idx="237">
                  <c:v>9835010</c:v>
                </c:pt>
                <c:pt idx="238">
                  <c:v>9867344</c:v>
                </c:pt>
                <c:pt idx="239">
                  <c:v>9897618</c:v>
                </c:pt>
                <c:pt idx="240">
                  <c:v>9929008</c:v>
                </c:pt>
                <c:pt idx="241">
                  <c:v>9937677</c:v>
                </c:pt>
                <c:pt idx="242">
                  <c:v>9945515</c:v>
                </c:pt>
                <c:pt idx="243">
                  <c:v>9971420</c:v>
                </c:pt>
                <c:pt idx="244">
                  <c:v>9993096</c:v>
                </c:pt>
                <c:pt idx="245">
                  <c:v>10009506</c:v>
                </c:pt>
                <c:pt idx="246">
                  <c:v>10025881</c:v>
                </c:pt>
                <c:pt idx="247">
                  <c:v>10046454</c:v>
                </c:pt>
                <c:pt idx="248">
                  <c:v>10051162</c:v>
                </c:pt>
                <c:pt idx="249">
                  <c:v>10055119</c:v>
                </c:pt>
                <c:pt idx="250">
                  <c:v>10070499</c:v>
                </c:pt>
                <c:pt idx="251">
                  <c:v>10082488</c:v>
                </c:pt>
                <c:pt idx="252">
                  <c:v>10094974</c:v>
                </c:pt>
                <c:pt idx="253">
                  <c:v>10108096</c:v>
                </c:pt>
                <c:pt idx="254">
                  <c:v>10124487</c:v>
                </c:pt>
                <c:pt idx="255">
                  <c:v>10127844</c:v>
                </c:pt>
                <c:pt idx="256">
                  <c:v>10129882</c:v>
                </c:pt>
                <c:pt idx="257">
                  <c:v>10142322</c:v>
                </c:pt>
                <c:pt idx="258">
                  <c:v>10153604</c:v>
                </c:pt>
                <c:pt idx="259">
                  <c:v>10164165</c:v>
                </c:pt>
                <c:pt idx="260">
                  <c:v>10174500</c:v>
                </c:pt>
                <c:pt idx="261">
                  <c:v>10187410</c:v>
                </c:pt>
                <c:pt idx="262">
                  <c:v>10190649</c:v>
                </c:pt>
                <c:pt idx="263">
                  <c:v>10192618</c:v>
                </c:pt>
                <c:pt idx="264">
                  <c:v>10202680</c:v>
                </c:pt>
                <c:pt idx="265">
                  <c:v>10211969</c:v>
                </c:pt>
                <c:pt idx="266">
                  <c:v>10218923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praktičtí lékaři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List1!$E$3:$JK$3</c:f>
              <c:numCache>
                <c:formatCode>General</c:formatCode>
                <c:ptCount val="267"/>
                <c:pt idx="0">
                  <c:v>9</c:v>
                </c:pt>
                <c:pt idx="1">
                  <c:v>10</c:v>
                </c:pt>
                <c:pt idx="2">
                  <c:v>13</c:v>
                </c:pt>
                <c:pt idx="3">
                  <c:v>15</c:v>
                </c:pt>
                <c:pt idx="4">
                  <c:v>16</c:v>
                </c:pt>
                <c:pt idx="5">
                  <c:v>20</c:v>
                </c:pt>
                <c:pt idx="6">
                  <c:v>21</c:v>
                </c:pt>
                <c:pt idx="7">
                  <c:v>55</c:v>
                </c:pt>
                <c:pt idx="8">
                  <c:v>307</c:v>
                </c:pt>
                <c:pt idx="9">
                  <c:v>1164</c:v>
                </c:pt>
                <c:pt idx="10">
                  <c:v>1339</c:v>
                </c:pt>
                <c:pt idx="11">
                  <c:v>1339</c:v>
                </c:pt>
                <c:pt idx="12">
                  <c:v>1704</c:v>
                </c:pt>
                <c:pt idx="13">
                  <c:v>2308</c:v>
                </c:pt>
                <c:pt idx="14">
                  <c:v>3077</c:v>
                </c:pt>
                <c:pt idx="15">
                  <c:v>4556</c:v>
                </c:pt>
                <c:pt idx="16">
                  <c:v>6071</c:v>
                </c:pt>
                <c:pt idx="17">
                  <c:v>6504</c:v>
                </c:pt>
                <c:pt idx="18">
                  <c:v>6775</c:v>
                </c:pt>
                <c:pt idx="19">
                  <c:v>7756</c:v>
                </c:pt>
                <c:pt idx="20">
                  <c:v>8669</c:v>
                </c:pt>
                <c:pt idx="21">
                  <c:v>10678</c:v>
                </c:pt>
                <c:pt idx="22">
                  <c:v>12148</c:v>
                </c:pt>
                <c:pt idx="23">
                  <c:v>13207</c:v>
                </c:pt>
                <c:pt idx="24">
                  <c:v>13283</c:v>
                </c:pt>
                <c:pt idx="25">
                  <c:v>13414</c:v>
                </c:pt>
                <c:pt idx="26">
                  <c:v>13677</c:v>
                </c:pt>
                <c:pt idx="27">
                  <c:v>13957</c:v>
                </c:pt>
                <c:pt idx="28">
                  <c:v>14184</c:v>
                </c:pt>
                <c:pt idx="29">
                  <c:v>14404</c:v>
                </c:pt>
                <c:pt idx="30">
                  <c:v>14982</c:v>
                </c:pt>
                <c:pt idx="31">
                  <c:v>15079</c:v>
                </c:pt>
                <c:pt idx="32">
                  <c:v>15081</c:v>
                </c:pt>
                <c:pt idx="33">
                  <c:v>15466</c:v>
                </c:pt>
                <c:pt idx="34">
                  <c:v>16082</c:v>
                </c:pt>
                <c:pt idx="35">
                  <c:v>16596</c:v>
                </c:pt>
                <c:pt idx="36">
                  <c:v>17645</c:v>
                </c:pt>
                <c:pt idx="37">
                  <c:v>18491</c:v>
                </c:pt>
                <c:pt idx="38">
                  <c:v>18492</c:v>
                </c:pt>
                <c:pt idx="39">
                  <c:v>18656</c:v>
                </c:pt>
                <c:pt idx="40">
                  <c:v>19466</c:v>
                </c:pt>
                <c:pt idx="41">
                  <c:v>20309</c:v>
                </c:pt>
                <c:pt idx="42">
                  <c:v>21310</c:v>
                </c:pt>
                <c:pt idx="43">
                  <c:v>23573</c:v>
                </c:pt>
                <c:pt idx="44">
                  <c:v>25405</c:v>
                </c:pt>
                <c:pt idx="45">
                  <c:v>25854</c:v>
                </c:pt>
                <c:pt idx="46">
                  <c:v>25875</c:v>
                </c:pt>
                <c:pt idx="47">
                  <c:v>26506</c:v>
                </c:pt>
                <c:pt idx="48">
                  <c:v>27598</c:v>
                </c:pt>
                <c:pt idx="49">
                  <c:v>29562</c:v>
                </c:pt>
                <c:pt idx="50">
                  <c:v>31067</c:v>
                </c:pt>
                <c:pt idx="51">
                  <c:v>32140</c:v>
                </c:pt>
                <c:pt idx="52">
                  <c:v>32382</c:v>
                </c:pt>
                <c:pt idx="53">
                  <c:v>32417</c:v>
                </c:pt>
                <c:pt idx="54">
                  <c:v>32954</c:v>
                </c:pt>
                <c:pt idx="55">
                  <c:v>33783</c:v>
                </c:pt>
                <c:pt idx="56">
                  <c:v>34278</c:v>
                </c:pt>
                <c:pt idx="57">
                  <c:v>35469</c:v>
                </c:pt>
                <c:pt idx="58">
                  <c:v>36644</c:v>
                </c:pt>
                <c:pt idx="59">
                  <c:v>36894</c:v>
                </c:pt>
                <c:pt idx="60">
                  <c:v>36967</c:v>
                </c:pt>
                <c:pt idx="61">
                  <c:v>38918</c:v>
                </c:pt>
                <c:pt idx="62">
                  <c:v>41556</c:v>
                </c:pt>
                <c:pt idx="63">
                  <c:v>45930</c:v>
                </c:pt>
                <c:pt idx="64">
                  <c:v>50754</c:v>
                </c:pt>
                <c:pt idx="65">
                  <c:v>54969</c:v>
                </c:pt>
                <c:pt idx="66">
                  <c:v>56266</c:v>
                </c:pt>
                <c:pt idx="67">
                  <c:v>56671</c:v>
                </c:pt>
                <c:pt idx="68">
                  <c:v>61113</c:v>
                </c:pt>
                <c:pt idx="69">
                  <c:v>68041</c:v>
                </c:pt>
                <c:pt idx="70">
                  <c:v>77293</c:v>
                </c:pt>
                <c:pt idx="71">
                  <c:v>87504</c:v>
                </c:pt>
                <c:pt idx="72">
                  <c:v>97693</c:v>
                </c:pt>
                <c:pt idx="73">
                  <c:v>99867</c:v>
                </c:pt>
                <c:pt idx="74">
                  <c:v>100280</c:v>
                </c:pt>
                <c:pt idx="75">
                  <c:v>106769</c:v>
                </c:pt>
                <c:pt idx="76">
                  <c:v>115064</c:v>
                </c:pt>
                <c:pt idx="77">
                  <c:v>124042</c:v>
                </c:pt>
                <c:pt idx="78">
                  <c:v>133853</c:v>
                </c:pt>
                <c:pt idx="79">
                  <c:v>142883</c:v>
                </c:pt>
                <c:pt idx="80">
                  <c:v>145221</c:v>
                </c:pt>
                <c:pt idx="81">
                  <c:v>145565</c:v>
                </c:pt>
                <c:pt idx="82">
                  <c:v>152869</c:v>
                </c:pt>
                <c:pt idx="83">
                  <c:v>161415</c:v>
                </c:pt>
                <c:pt idx="84">
                  <c:v>170134</c:v>
                </c:pt>
                <c:pt idx="85">
                  <c:v>178203</c:v>
                </c:pt>
                <c:pt idx="86">
                  <c:v>184212</c:v>
                </c:pt>
                <c:pt idx="87">
                  <c:v>185287</c:v>
                </c:pt>
                <c:pt idx="88">
                  <c:v>185416</c:v>
                </c:pt>
                <c:pt idx="89">
                  <c:v>189844</c:v>
                </c:pt>
                <c:pt idx="90">
                  <c:v>197679</c:v>
                </c:pt>
                <c:pt idx="91">
                  <c:v>206375</c:v>
                </c:pt>
                <c:pt idx="92">
                  <c:v>215392</c:v>
                </c:pt>
                <c:pt idx="93">
                  <c:v>216875</c:v>
                </c:pt>
                <c:pt idx="94">
                  <c:v>217302</c:v>
                </c:pt>
                <c:pt idx="95">
                  <c:v>217313</c:v>
                </c:pt>
                <c:pt idx="96">
                  <c:v>217410</c:v>
                </c:pt>
                <c:pt idx="97">
                  <c:v>222623</c:v>
                </c:pt>
                <c:pt idx="98">
                  <c:v>232308</c:v>
                </c:pt>
                <c:pt idx="99">
                  <c:v>245574</c:v>
                </c:pt>
                <c:pt idx="100">
                  <c:v>258558</c:v>
                </c:pt>
                <c:pt idx="101">
                  <c:v>261391</c:v>
                </c:pt>
                <c:pt idx="102">
                  <c:v>261866</c:v>
                </c:pt>
                <c:pt idx="103">
                  <c:v>272042</c:v>
                </c:pt>
                <c:pt idx="104">
                  <c:v>283700</c:v>
                </c:pt>
                <c:pt idx="105">
                  <c:v>296102</c:v>
                </c:pt>
                <c:pt idx="106">
                  <c:v>309052</c:v>
                </c:pt>
                <c:pt idx="107">
                  <c:v>319222</c:v>
                </c:pt>
                <c:pt idx="108">
                  <c:v>319916</c:v>
                </c:pt>
                <c:pt idx="109">
                  <c:v>320102</c:v>
                </c:pt>
                <c:pt idx="110">
                  <c:v>328094</c:v>
                </c:pt>
                <c:pt idx="111">
                  <c:v>337412</c:v>
                </c:pt>
                <c:pt idx="112">
                  <c:v>346988</c:v>
                </c:pt>
                <c:pt idx="113">
                  <c:v>357295</c:v>
                </c:pt>
                <c:pt idx="114">
                  <c:v>364832</c:v>
                </c:pt>
                <c:pt idx="115">
                  <c:v>365574</c:v>
                </c:pt>
                <c:pt idx="116">
                  <c:v>365781</c:v>
                </c:pt>
                <c:pt idx="117">
                  <c:v>372772</c:v>
                </c:pt>
                <c:pt idx="118">
                  <c:v>381826</c:v>
                </c:pt>
                <c:pt idx="119">
                  <c:v>391855</c:v>
                </c:pt>
                <c:pt idx="120">
                  <c:v>402909</c:v>
                </c:pt>
                <c:pt idx="121">
                  <c:v>409874</c:v>
                </c:pt>
                <c:pt idx="122">
                  <c:v>410373</c:v>
                </c:pt>
                <c:pt idx="123">
                  <c:v>410521</c:v>
                </c:pt>
                <c:pt idx="124">
                  <c:v>416023</c:v>
                </c:pt>
                <c:pt idx="125">
                  <c:v>424186</c:v>
                </c:pt>
                <c:pt idx="126">
                  <c:v>434780</c:v>
                </c:pt>
                <c:pt idx="127">
                  <c:v>446952</c:v>
                </c:pt>
                <c:pt idx="128">
                  <c:v>456501</c:v>
                </c:pt>
                <c:pt idx="129">
                  <c:v>457302</c:v>
                </c:pt>
                <c:pt idx="130">
                  <c:v>457606</c:v>
                </c:pt>
                <c:pt idx="131">
                  <c:v>466791</c:v>
                </c:pt>
                <c:pt idx="132">
                  <c:v>478140</c:v>
                </c:pt>
                <c:pt idx="133">
                  <c:v>489218</c:v>
                </c:pt>
                <c:pt idx="134">
                  <c:v>500219</c:v>
                </c:pt>
                <c:pt idx="135">
                  <c:v>508528</c:v>
                </c:pt>
                <c:pt idx="136">
                  <c:v>509358</c:v>
                </c:pt>
                <c:pt idx="137">
                  <c:v>509551</c:v>
                </c:pt>
                <c:pt idx="138">
                  <c:v>516483</c:v>
                </c:pt>
                <c:pt idx="139">
                  <c:v>525972</c:v>
                </c:pt>
                <c:pt idx="140">
                  <c:v>535972</c:v>
                </c:pt>
                <c:pt idx="141">
                  <c:v>547739</c:v>
                </c:pt>
                <c:pt idx="142">
                  <c:v>557486</c:v>
                </c:pt>
                <c:pt idx="143">
                  <c:v>558669</c:v>
                </c:pt>
                <c:pt idx="144">
                  <c:v>558919</c:v>
                </c:pt>
                <c:pt idx="145">
                  <c:v>568997</c:v>
                </c:pt>
                <c:pt idx="146">
                  <c:v>582038</c:v>
                </c:pt>
                <c:pt idx="147">
                  <c:v>595674</c:v>
                </c:pt>
                <c:pt idx="148">
                  <c:v>610420</c:v>
                </c:pt>
                <c:pt idx="149">
                  <c:v>622669</c:v>
                </c:pt>
                <c:pt idx="150">
                  <c:v>623918</c:v>
                </c:pt>
                <c:pt idx="151">
                  <c:v>624160</c:v>
                </c:pt>
                <c:pt idx="152">
                  <c:v>635428</c:v>
                </c:pt>
                <c:pt idx="153">
                  <c:v>651574</c:v>
                </c:pt>
                <c:pt idx="154">
                  <c:v>669886</c:v>
                </c:pt>
                <c:pt idx="155">
                  <c:v>689378</c:v>
                </c:pt>
                <c:pt idx="156">
                  <c:v>708284</c:v>
                </c:pt>
                <c:pt idx="157">
                  <c:v>710364</c:v>
                </c:pt>
                <c:pt idx="158">
                  <c:v>710843</c:v>
                </c:pt>
                <c:pt idx="159">
                  <c:v>727114</c:v>
                </c:pt>
                <c:pt idx="160">
                  <c:v>745842</c:v>
                </c:pt>
                <c:pt idx="161">
                  <c:v>765555</c:v>
                </c:pt>
                <c:pt idx="162">
                  <c:v>784832</c:v>
                </c:pt>
                <c:pt idx="163">
                  <c:v>801671</c:v>
                </c:pt>
                <c:pt idx="164">
                  <c:v>803411</c:v>
                </c:pt>
                <c:pt idx="165">
                  <c:v>803590</c:v>
                </c:pt>
                <c:pt idx="166">
                  <c:v>818353</c:v>
                </c:pt>
                <c:pt idx="167">
                  <c:v>834555</c:v>
                </c:pt>
                <c:pt idx="168">
                  <c:v>850750</c:v>
                </c:pt>
                <c:pt idx="169">
                  <c:v>865994</c:v>
                </c:pt>
                <c:pt idx="170">
                  <c:v>879100</c:v>
                </c:pt>
                <c:pt idx="171">
                  <c:v>880149</c:v>
                </c:pt>
                <c:pt idx="172">
                  <c:v>880446</c:v>
                </c:pt>
                <c:pt idx="173">
                  <c:v>893493</c:v>
                </c:pt>
                <c:pt idx="174">
                  <c:v>908830</c:v>
                </c:pt>
                <c:pt idx="175">
                  <c:v>924474</c:v>
                </c:pt>
                <c:pt idx="176">
                  <c:v>940673</c:v>
                </c:pt>
                <c:pt idx="177">
                  <c:v>954866</c:v>
                </c:pt>
                <c:pt idx="178">
                  <c:v>956646</c:v>
                </c:pt>
                <c:pt idx="179">
                  <c:v>956938</c:v>
                </c:pt>
                <c:pt idx="180">
                  <c:v>971835</c:v>
                </c:pt>
                <c:pt idx="181">
                  <c:v>989370</c:v>
                </c:pt>
                <c:pt idx="182">
                  <c:v>1006602</c:v>
                </c:pt>
                <c:pt idx="183">
                  <c:v>1024616</c:v>
                </c:pt>
                <c:pt idx="184">
                  <c:v>1041212</c:v>
                </c:pt>
                <c:pt idx="185">
                  <c:v>1042363</c:v>
                </c:pt>
                <c:pt idx="186">
                  <c:v>1042434</c:v>
                </c:pt>
                <c:pt idx="187">
                  <c:v>1042571</c:v>
                </c:pt>
                <c:pt idx="188">
                  <c:v>1042883</c:v>
                </c:pt>
                <c:pt idx="189">
                  <c:v>1056634</c:v>
                </c:pt>
                <c:pt idx="190">
                  <c:v>1071519</c:v>
                </c:pt>
                <c:pt idx="191">
                  <c:v>1084768</c:v>
                </c:pt>
                <c:pt idx="192">
                  <c:v>1085289</c:v>
                </c:pt>
                <c:pt idx="193">
                  <c:v>1085809</c:v>
                </c:pt>
                <c:pt idx="194">
                  <c:v>1099707</c:v>
                </c:pt>
                <c:pt idx="195">
                  <c:v>1114486</c:v>
                </c:pt>
                <c:pt idx="196">
                  <c:v>1128756</c:v>
                </c:pt>
                <c:pt idx="197">
                  <c:v>1143358</c:v>
                </c:pt>
                <c:pt idx="198">
                  <c:v>1156221</c:v>
                </c:pt>
                <c:pt idx="199">
                  <c:v>1156506</c:v>
                </c:pt>
                <c:pt idx="200">
                  <c:v>1156876</c:v>
                </c:pt>
                <c:pt idx="201">
                  <c:v>1166736</c:v>
                </c:pt>
                <c:pt idx="202">
                  <c:v>1177873</c:v>
                </c:pt>
                <c:pt idx="203">
                  <c:v>1188539</c:v>
                </c:pt>
                <c:pt idx="204">
                  <c:v>1198273</c:v>
                </c:pt>
                <c:pt idx="205">
                  <c:v>1206163</c:v>
                </c:pt>
                <c:pt idx="206">
                  <c:v>1206426</c:v>
                </c:pt>
                <c:pt idx="207">
                  <c:v>1206499</c:v>
                </c:pt>
                <c:pt idx="208">
                  <c:v>1213045</c:v>
                </c:pt>
                <c:pt idx="209">
                  <c:v>1220749</c:v>
                </c:pt>
                <c:pt idx="210">
                  <c:v>1228005</c:v>
                </c:pt>
                <c:pt idx="211">
                  <c:v>1235057</c:v>
                </c:pt>
                <c:pt idx="212">
                  <c:v>1240576</c:v>
                </c:pt>
                <c:pt idx="213">
                  <c:v>1240792</c:v>
                </c:pt>
                <c:pt idx="214">
                  <c:v>1240869</c:v>
                </c:pt>
                <c:pt idx="215">
                  <c:v>1244940</c:v>
                </c:pt>
                <c:pt idx="216">
                  <c:v>1249798</c:v>
                </c:pt>
                <c:pt idx="217">
                  <c:v>1254255</c:v>
                </c:pt>
                <c:pt idx="218">
                  <c:v>1259040</c:v>
                </c:pt>
                <c:pt idx="219">
                  <c:v>1262884</c:v>
                </c:pt>
                <c:pt idx="220">
                  <c:v>1263054</c:v>
                </c:pt>
                <c:pt idx="221">
                  <c:v>1263096</c:v>
                </c:pt>
                <c:pt idx="222">
                  <c:v>1265803</c:v>
                </c:pt>
                <c:pt idx="223">
                  <c:v>1269052</c:v>
                </c:pt>
                <c:pt idx="224">
                  <c:v>1272100</c:v>
                </c:pt>
                <c:pt idx="225">
                  <c:v>1275316</c:v>
                </c:pt>
                <c:pt idx="226">
                  <c:v>1278008</c:v>
                </c:pt>
                <c:pt idx="227">
                  <c:v>1278091</c:v>
                </c:pt>
                <c:pt idx="228">
                  <c:v>1278126</c:v>
                </c:pt>
                <c:pt idx="229">
                  <c:v>1280043</c:v>
                </c:pt>
                <c:pt idx="230">
                  <c:v>1282333</c:v>
                </c:pt>
                <c:pt idx="231">
                  <c:v>1284598</c:v>
                </c:pt>
                <c:pt idx="232">
                  <c:v>1286932</c:v>
                </c:pt>
                <c:pt idx="233">
                  <c:v>1289107</c:v>
                </c:pt>
                <c:pt idx="234">
                  <c:v>1289250</c:v>
                </c:pt>
                <c:pt idx="235">
                  <c:v>1289266</c:v>
                </c:pt>
                <c:pt idx="236">
                  <c:v>1291120</c:v>
                </c:pt>
                <c:pt idx="237">
                  <c:v>1292777</c:v>
                </c:pt>
                <c:pt idx="238">
                  <c:v>1294538</c:v>
                </c:pt>
                <c:pt idx="239">
                  <c:v>1296239</c:v>
                </c:pt>
                <c:pt idx="240">
                  <c:v>1298059</c:v>
                </c:pt>
                <c:pt idx="241">
                  <c:v>1298080</c:v>
                </c:pt>
                <c:pt idx="242">
                  <c:v>1298130</c:v>
                </c:pt>
                <c:pt idx="243">
                  <c:v>1300004</c:v>
                </c:pt>
                <c:pt idx="244">
                  <c:v>1301651</c:v>
                </c:pt>
                <c:pt idx="245">
                  <c:v>1302925</c:v>
                </c:pt>
                <c:pt idx="246">
                  <c:v>1304607</c:v>
                </c:pt>
                <c:pt idx="247">
                  <c:v>1306246</c:v>
                </c:pt>
                <c:pt idx="248">
                  <c:v>1306306</c:v>
                </c:pt>
                <c:pt idx="249">
                  <c:v>1306344</c:v>
                </c:pt>
                <c:pt idx="250">
                  <c:v>1307308</c:v>
                </c:pt>
                <c:pt idx="251">
                  <c:v>1308499</c:v>
                </c:pt>
                <c:pt idx="252">
                  <c:v>1309531</c:v>
                </c:pt>
                <c:pt idx="253">
                  <c:v>1310843</c:v>
                </c:pt>
                <c:pt idx="254">
                  <c:v>1311995</c:v>
                </c:pt>
                <c:pt idx="255">
                  <c:v>1312076</c:v>
                </c:pt>
                <c:pt idx="256">
                  <c:v>1312112</c:v>
                </c:pt>
                <c:pt idx="257">
                  <c:v>1312998</c:v>
                </c:pt>
                <c:pt idx="258">
                  <c:v>1313980</c:v>
                </c:pt>
                <c:pt idx="259">
                  <c:v>1315022</c:v>
                </c:pt>
                <c:pt idx="260">
                  <c:v>1316056</c:v>
                </c:pt>
                <c:pt idx="261">
                  <c:v>1317223</c:v>
                </c:pt>
                <c:pt idx="262">
                  <c:v>1317271</c:v>
                </c:pt>
                <c:pt idx="263">
                  <c:v>1317280</c:v>
                </c:pt>
                <c:pt idx="264">
                  <c:v>1318005</c:v>
                </c:pt>
                <c:pt idx="265">
                  <c:v>1318912</c:v>
                </c:pt>
                <c:pt idx="266">
                  <c:v>1319647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zařízení</c:v>
                </c:pt>
              </c:strCache>
            </c:strRef>
          </c:tx>
          <c:spPr>
            <a:ln w="28575" cap="rnd">
              <a:solidFill>
                <a:srgbClr val="FFFFFF">
                  <a:lumMod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List1!$E$1:$JK$1</c:f>
              <c:strCache>
                <c:ptCount val="267"/>
                <c:pt idx="0">
                  <c:v>30-XII.</c:v>
                </c:pt>
                <c:pt idx="1">
                  <c:v>31-XII.</c:v>
                </c:pt>
                <c:pt idx="2">
                  <c:v>1-I.</c:v>
                </c:pt>
                <c:pt idx="3">
                  <c:v>2-I.</c:v>
                </c:pt>
                <c:pt idx="4">
                  <c:v>3-I.</c:v>
                </c:pt>
                <c:pt idx="5">
                  <c:v>4-I.</c:v>
                </c:pt>
                <c:pt idx="6">
                  <c:v>5-I.</c:v>
                </c:pt>
                <c:pt idx="7">
                  <c:v>6-I.</c:v>
                </c:pt>
                <c:pt idx="8">
                  <c:v>7-I.</c:v>
                </c:pt>
                <c:pt idx="9">
                  <c:v>8-I.</c:v>
                </c:pt>
                <c:pt idx="10">
                  <c:v>9-I.</c:v>
                </c:pt>
                <c:pt idx="11">
                  <c:v>10-I.</c:v>
                </c:pt>
                <c:pt idx="12">
                  <c:v>11-I.</c:v>
                </c:pt>
                <c:pt idx="13">
                  <c:v>12-I.</c:v>
                </c:pt>
                <c:pt idx="14">
                  <c:v>13-I.</c:v>
                </c:pt>
                <c:pt idx="15">
                  <c:v>14-I.</c:v>
                </c:pt>
                <c:pt idx="16">
                  <c:v>15-I.</c:v>
                </c:pt>
                <c:pt idx="17">
                  <c:v>16-I.</c:v>
                </c:pt>
                <c:pt idx="18">
                  <c:v>17-I.</c:v>
                </c:pt>
                <c:pt idx="19">
                  <c:v>18-I.</c:v>
                </c:pt>
                <c:pt idx="20">
                  <c:v>19-I.</c:v>
                </c:pt>
                <c:pt idx="21">
                  <c:v>20-I.</c:v>
                </c:pt>
                <c:pt idx="22">
                  <c:v>21-I.</c:v>
                </c:pt>
                <c:pt idx="23">
                  <c:v>22-I.</c:v>
                </c:pt>
                <c:pt idx="24">
                  <c:v>23-I.</c:v>
                </c:pt>
                <c:pt idx="25">
                  <c:v>24-I.</c:v>
                </c:pt>
                <c:pt idx="26">
                  <c:v>25-I.</c:v>
                </c:pt>
                <c:pt idx="27">
                  <c:v>26-I.</c:v>
                </c:pt>
                <c:pt idx="28">
                  <c:v>27-I.</c:v>
                </c:pt>
                <c:pt idx="29">
                  <c:v>28-I.</c:v>
                </c:pt>
                <c:pt idx="30">
                  <c:v>29-I.</c:v>
                </c:pt>
                <c:pt idx="31">
                  <c:v>30-I.</c:v>
                </c:pt>
                <c:pt idx="32">
                  <c:v>31-I.</c:v>
                </c:pt>
                <c:pt idx="33">
                  <c:v>1-II.</c:v>
                </c:pt>
                <c:pt idx="34">
                  <c:v>2-II.</c:v>
                </c:pt>
                <c:pt idx="35">
                  <c:v>3-II.</c:v>
                </c:pt>
                <c:pt idx="36">
                  <c:v>4-II.</c:v>
                </c:pt>
                <c:pt idx="37">
                  <c:v>5-II.</c:v>
                </c:pt>
                <c:pt idx="38">
                  <c:v>6-II.</c:v>
                </c:pt>
                <c:pt idx="39">
                  <c:v>7-II.</c:v>
                </c:pt>
                <c:pt idx="40">
                  <c:v>8-II.</c:v>
                </c:pt>
                <c:pt idx="41">
                  <c:v>9-II.</c:v>
                </c:pt>
                <c:pt idx="42">
                  <c:v>10-II.</c:v>
                </c:pt>
                <c:pt idx="43">
                  <c:v>11-II.</c:v>
                </c:pt>
                <c:pt idx="44">
                  <c:v>12-II.</c:v>
                </c:pt>
                <c:pt idx="45">
                  <c:v>13-II.</c:v>
                </c:pt>
                <c:pt idx="46">
                  <c:v>14-II.</c:v>
                </c:pt>
                <c:pt idx="47">
                  <c:v>15-II.</c:v>
                </c:pt>
                <c:pt idx="48">
                  <c:v>16-II.</c:v>
                </c:pt>
                <c:pt idx="49">
                  <c:v>17-II.</c:v>
                </c:pt>
                <c:pt idx="50">
                  <c:v>18-II.</c:v>
                </c:pt>
                <c:pt idx="51">
                  <c:v>19-II.</c:v>
                </c:pt>
                <c:pt idx="52">
                  <c:v>20-II.</c:v>
                </c:pt>
                <c:pt idx="53">
                  <c:v>21-II.</c:v>
                </c:pt>
                <c:pt idx="54">
                  <c:v>22-II.</c:v>
                </c:pt>
                <c:pt idx="55">
                  <c:v>23-II.</c:v>
                </c:pt>
                <c:pt idx="56">
                  <c:v>24-II.</c:v>
                </c:pt>
                <c:pt idx="57">
                  <c:v>25-II.</c:v>
                </c:pt>
                <c:pt idx="58">
                  <c:v>26-II.</c:v>
                </c:pt>
                <c:pt idx="59">
                  <c:v>27-II.</c:v>
                </c:pt>
                <c:pt idx="60">
                  <c:v>28-II.</c:v>
                </c:pt>
                <c:pt idx="61">
                  <c:v>1-III.</c:v>
                </c:pt>
                <c:pt idx="62">
                  <c:v>2-III.</c:v>
                </c:pt>
                <c:pt idx="63">
                  <c:v>3-III.</c:v>
                </c:pt>
                <c:pt idx="64">
                  <c:v>4-III.</c:v>
                </c:pt>
                <c:pt idx="65">
                  <c:v>5-III.</c:v>
                </c:pt>
                <c:pt idx="66">
                  <c:v>6-III.</c:v>
                </c:pt>
                <c:pt idx="67">
                  <c:v>7-III.</c:v>
                </c:pt>
                <c:pt idx="68">
                  <c:v>8-III.</c:v>
                </c:pt>
                <c:pt idx="69">
                  <c:v>9-III.</c:v>
                </c:pt>
                <c:pt idx="70">
                  <c:v>10-III.</c:v>
                </c:pt>
                <c:pt idx="71">
                  <c:v>11-III.</c:v>
                </c:pt>
                <c:pt idx="72">
                  <c:v>12-III.</c:v>
                </c:pt>
                <c:pt idx="73">
                  <c:v>13-III.</c:v>
                </c:pt>
                <c:pt idx="74">
                  <c:v>14-III.</c:v>
                </c:pt>
                <c:pt idx="75">
                  <c:v>15-III.</c:v>
                </c:pt>
                <c:pt idx="76">
                  <c:v>16-III.</c:v>
                </c:pt>
                <c:pt idx="77">
                  <c:v>17-III.</c:v>
                </c:pt>
                <c:pt idx="78">
                  <c:v>18-III.</c:v>
                </c:pt>
                <c:pt idx="79">
                  <c:v>19-III.</c:v>
                </c:pt>
                <c:pt idx="80">
                  <c:v>20-III.</c:v>
                </c:pt>
                <c:pt idx="81">
                  <c:v>21-III.</c:v>
                </c:pt>
                <c:pt idx="82">
                  <c:v>22-III.</c:v>
                </c:pt>
                <c:pt idx="83">
                  <c:v>23-III.</c:v>
                </c:pt>
                <c:pt idx="84">
                  <c:v>24-III.</c:v>
                </c:pt>
                <c:pt idx="85">
                  <c:v>25-III.</c:v>
                </c:pt>
                <c:pt idx="86">
                  <c:v>26-III.</c:v>
                </c:pt>
                <c:pt idx="87">
                  <c:v>27-III.</c:v>
                </c:pt>
                <c:pt idx="88">
                  <c:v>28-III.</c:v>
                </c:pt>
                <c:pt idx="89">
                  <c:v>29-III.</c:v>
                </c:pt>
                <c:pt idx="90">
                  <c:v>30-III.</c:v>
                </c:pt>
                <c:pt idx="91">
                  <c:v>31-III.</c:v>
                </c:pt>
                <c:pt idx="92">
                  <c:v>1-IV.</c:v>
                </c:pt>
                <c:pt idx="93">
                  <c:v>2-IV.</c:v>
                </c:pt>
                <c:pt idx="94">
                  <c:v>3-IV.</c:v>
                </c:pt>
                <c:pt idx="95">
                  <c:v>4-IV.</c:v>
                </c:pt>
                <c:pt idx="96">
                  <c:v>5-IV.</c:v>
                </c:pt>
                <c:pt idx="97">
                  <c:v>6-IV.</c:v>
                </c:pt>
                <c:pt idx="98">
                  <c:v>7-IV.</c:v>
                </c:pt>
                <c:pt idx="99">
                  <c:v>8-IV.</c:v>
                </c:pt>
                <c:pt idx="100">
                  <c:v>9-IV.</c:v>
                </c:pt>
                <c:pt idx="101">
                  <c:v>10-IV.</c:v>
                </c:pt>
                <c:pt idx="102">
                  <c:v>11-IV.</c:v>
                </c:pt>
                <c:pt idx="103">
                  <c:v>12-IV.</c:v>
                </c:pt>
                <c:pt idx="104">
                  <c:v>13-IV.</c:v>
                </c:pt>
                <c:pt idx="105">
                  <c:v>14-IV.</c:v>
                </c:pt>
                <c:pt idx="106">
                  <c:v>15-IV.</c:v>
                </c:pt>
                <c:pt idx="107">
                  <c:v>16-IV.</c:v>
                </c:pt>
                <c:pt idx="108">
                  <c:v>17-IV.</c:v>
                </c:pt>
                <c:pt idx="109">
                  <c:v>18-IV.</c:v>
                </c:pt>
                <c:pt idx="110">
                  <c:v>19-IV.</c:v>
                </c:pt>
                <c:pt idx="111">
                  <c:v>20-IV.</c:v>
                </c:pt>
                <c:pt idx="112">
                  <c:v>21-IV.</c:v>
                </c:pt>
                <c:pt idx="113">
                  <c:v>22-IV.</c:v>
                </c:pt>
                <c:pt idx="114">
                  <c:v>23-IV.</c:v>
                </c:pt>
                <c:pt idx="115">
                  <c:v>24-IV.</c:v>
                </c:pt>
                <c:pt idx="116">
                  <c:v>25-IV.</c:v>
                </c:pt>
                <c:pt idx="117">
                  <c:v>26-IV.</c:v>
                </c:pt>
                <c:pt idx="118">
                  <c:v>27-IV.</c:v>
                </c:pt>
                <c:pt idx="119">
                  <c:v>28-IV.</c:v>
                </c:pt>
                <c:pt idx="120">
                  <c:v>29-IV.</c:v>
                </c:pt>
                <c:pt idx="121">
                  <c:v>30-IV.</c:v>
                </c:pt>
                <c:pt idx="122">
                  <c:v>1-V.</c:v>
                </c:pt>
                <c:pt idx="123">
                  <c:v>2-V.</c:v>
                </c:pt>
                <c:pt idx="124">
                  <c:v>3-V.</c:v>
                </c:pt>
                <c:pt idx="125">
                  <c:v>4-V.</c:v>
                </c:pt>
                <c:pt idx="126">
                  <c:v>5-V.</c:v>
                </c:pt>
                <c:pt idx="127">
                  <c:v>6-V.</c:v>
                </c:pt>
                <c:pt idx="128">
                  <c:v>7-V.</c:v>
                </c:pt>
                <c:pt idx="129">
                  <c:v>8-V.</c:v>
                </c:pt>
                <c:pt idx="130">
                  <c:v>9-V.</c:v>
                </c:pt>
                <c:pt idx="131">
                  <c:v>10-V.</c:v>
                </c:pt>
                <c:pt idx="132">
                  <c:v>11-V.</c:v>
                </c:pt>
                <c:pt idx="133">
                  <c:v>12-V.</c:v>
                </c:pt>
                <c:pt idx="134">
                  <c:v>13-V.</c:v>
                </c:pt>
                <c:pt idx="135">
                  <c:v>14-V.</c:v>
                </c:pt>
                <c:pt idx="136">
                  <c:v>15-V.</c:v>
                </c:pt>
                <c:pt idx="137">
                  <c:v>16-V.</c:v>
                </c:pt>
                <c:pt idx="138">
                  <c:v>17-V.</c:v>
                </c:pt>
                <c:pt idx="139">
                  <c:v>18-V.</c:v>
                </c:pt>
                <c:pt idx="140">
                  <c:v>19-V.</c:v>
                </c:pt>
                <c:pt idx="141">
                  <c:v>20-V.</c:v>
                </c:pt>
                <c:pt idx="142">
                  <c:v>21-V.</c:v>
                </c:pt>
                <c:pt idx="143">
                  <c:v>22-V.</c:v>
                </c:pt>
                <c:pt idx="144">
                  <c:v>23-V.</c:v>
                </c:pt>
                <c:pt idx="145">
                  <c:v>24-V.</c:v>
                </c:pt>
                <c:pt idx="146">
                  <c:v>25-V.</c:v>
                </c:pt>
                <c:pt idx="147">
                  <c:v>26-V.</c:v>
                </c:pt>
                <c:pt idx="148">
                  <c:v>27-V.</c:v>
                </c:pt>
                <c:pt idx="149">
                  <c:v>28-V.</c:v>
                </c:pt>
                <c:pt idx="150">
                  <c:v>29-V.</c:v>
                </c:pt>
                <c:pt idx="151">
                  <c:v>30-V.</c:v>
                </c:pt>
                <c:pt idx="152">
                  <c:v>31-V.</c:v>
                </c:pt>
                <c:pt idx="153">
                  <c:v>1-VI.</c:v>
                </c:pt>
                <c:pt idx="154">
                  <c:v>2-VI.</c:v>
                </c:pt>
                <c:pt idx="155">
                  <c:v>3-VI.</c:v>
                </c:pt>
                <c:pt idx="156">
                  <c:v>4-VI.</c:v>
                </c:pt>
                <c:pt idx="157">
                  <c:v>5-VI.</c:v>
                </c:pt>
                <c:pt idx="158">
                  <c:v>6-VI.</c:v>
                </c:pt>
                <c:pt idx="159">
                  <c:v>7-VI.</c:v>
                </c:pt>
                <c:pt idx="160">
                  <c:v>8-VI.</c:v>
                </c:pt>
                <c:pt idx="161">
                  <c:v>9-VI.</c:v>
                </c:pt>
                <c:pt idx="162">
                  <c:v>10-VI.</c:v>
                </c:pt>
                <c:pt idx="163">
                  <c:v>11-VI.</c:v>
                </c:pt>
                <c:pt idx="164">
                  <c:v>12-VI.</c:v>
                </c:pt>
                <c:pt idx="165">
                  <c:v>13-VI.</c:v>
                </c:pt>
                <c:pt idx="166">
                  <c:v>14-VI.</c:v>
                </c:pt>
                <c:pt idx="167">
                  <c:v>15-VI.</c:v>
                </c:pt>
                <c:pt idx="168">
                  <c:v>16-VI.</c:v>
                </c:pt>
                <c:pt idx="169">
                  <c:v>17-VI.</c:v>
                </c:pt>
                <c:pt idx="170">
                  <c:v>18-VI.</c:v>
                </c:pt>
                <c:pt idx="171">
                  <c:v>19-VI.</c:v>
                </c:pt>
                <c:pt idx="172">
                  <c:v>20-VI.</c:v>
                </c:pt>
                <c:pt idx="173">
                  <c:v>21-VI.</c:v>
                </c:pt>
                <c:pt idx="174">
                  <c:v>22-VI.</c:v>
                </c:pt>
                <c:pt idx="175">
                  <c:v>23-VI.</c:v>
                </c:pt>
                <c:pt idx="176">
                  <c:v>24-VI.</c:v>
                </c:pt>
                <c:pt idx="177">
                  <c:v>25-VI.</c:v>
                </c:pt>
                <c:pt idx="178">
                  <c:v>26-VI.</c:v>
                </c:pt>
                <c:pt idx="179">
                  <c:v>27-VI.</c:v>
                </c:pt>
                <c:pt idx="180">
                  <c:v>28-VI.</c:v>
                </c:pt>
                <c:pt idx="181">
                  <c:v>29-VI.</c:v>
                </c:pt>
                <c:pt idx="182">
                  <c:v>30-VI.</c:v>
                </c:pt>
                <c:pt idx="183">
                  <c:v>1-VII.</c:v>
                </c:pt>
                <c:pt idx="184">
                  <c:v>2-VII.</c:v>
                </c:pt>
                <c:pt idx="185">
                  <c:v>3-VII.</c:v>
                </c:pt>
                <c:pt idx="186">
                  <c:v>4-VII.</c:v>
                </c:pt>
                <c:pt idx="187">
                  <c:v>5-VII.</c:v>
                </c:pt>
                <c:pt idx="188">
                  <c:v>6-VII.</c:v>
                </c:pt>
                <c:pt idx="189">
                  <c:v>7-VII.</c:v>
                </c:pt>
                <c:pt idx="190">
                  <c:v>8-VII.</c:v>
                </c:pt>
                <c:pt idx="191">
                  <c:v>9-VII.</c:v>
                </c:pt>
                <c:pt idx="192">
                  <c:v>10-VII.</c:v>
                </c:pt>
                <c:pt idx="193">
                  <c:v>11-VII.</c:v>
                </c:pt>
                <c:pt idx="194">
                  <c:v>12-VII.</c:v>
                </c:pt>
                <c:pt idx="195">
                  <c:v>13-VII.</c:v>
                </c:pt>
                <c:pt idx="196">
                  <c:v>14-VII.</c:v>
                </c:pt>
                <c:pt idx="197">
                  <c:v>15-VII.</c:v>
                </c:pt>
                <c:pt idx="198">
                  <c:v>16-VII.</c:v>
                </c:pt>
                <c:pt idx="199">
                  <c:v>17-VII.</c:v>
                </c:pt>
                <c:pt idx="200">
                  <c:v>18-VII.</c:v>
                </c:pt>
                <c:pt idx="201">
                  <c:v>19-VII.</c:v>
                </c:pt>
                <c:pt idx="202">
                  <c:v>20-VII.</c:v>
                </c:pt>
                <c:pt idx="203">
                  <c:v>21-VII.</c:v>
                </c:pt>
                <c:pt idx="204">
                  <c:v>22-VII.</c:v>
                </c:pt>
                <c:pt idx="205">
                  <c:v>23-VII.</c:v>
                </c:pt>
                <c:pt idx="206">
                  <c:v>24-VII.</c:v>
                </c:pt>
                <c:pt idx="207">
                  <c:v>25-VII.</c:v>
                </c:pt>
                <c:pt idx="208">
                  <c:v>26-VII.</c:v>
                </c:pt>
                <c:pt idx="209">
                  <c:v>27-VII.</c:v>
                </c:pt>
                <c:pt idx="210">
                  <c:v>28-VII.</c:v>
                </c:pt>
                <c:pt idx="211">
                  <c:v>29-VII.</c:v>
                </c:pt>
                <c:pt idx="212">
                  <c:v>30-VII.</c:v>
                </c:pt>
                <c:pt idx="213">
                  <c:v>31-VII.</c:v>
                </c:pt>
                <c:pt idx="214">
                  <c:v>1-VIII.</c:v>
                </c:pt>
                <c:pt idx="215">
                  <c:v>2-VIII.</c:v>
                </c:pt>
                <c:pt idx="216">
                  <c:v>3-VIII.</c:v>
                </c:pt>
                <c:pt idx="217">
                  <c:v>4-VIII.</c:v>
                </c:pt>
                <c:pt idx="218">
                  <c:v>5-VIII.</c:v>
                </c:pt>
                <c:pt idx="219">
                  <c:v>6-VIII.</c:v>
                </c:pt>
                <c:pt idx="220">
                  <c:v>7-VIII.</c:v>
                </c:pt>
                <c:pt idx="221">
                  <c:v>8-VIII.</c:v>
                </c:pt>
                <c:pt idx="222">
                  <c:v>9-VIII.</c:v>
                </c:pt>
                <c:pt idx="223">
                  <c:v>10-VIII.</c:v>
                </c:pt>
                <c:pt idx="224">
                  <c:v>11-VIII.</c:v>
                </c:pt>
                <c:pt idx="225">
                  <c:v>12-VIII.</c:v>
                </c:pt>
                <c:pt idx="226">
                  <c:v>13-VIII.</c:v>
                </c:pt>
                <c:pt idx="227">
                  <c:v>14-VIII.</c:v>
                </c:pt>
                <c:pt idx="228">
                  <c:v>15-VIII.</c:v>
                </c:pt>
                <c:pt idx="229">
                  <c:v>16-VIII.</c:v>
                </c:pt>
                <c:pt idx="230">
                  <c:v>17-VIII.</c:v>
                </c:pt>
                <c:pt idx="231">
                  <c:v>18-VIII.</c:v>
                </c:pt>
                <c:pt idx="232">
                  <c:v>19-VIII.</c:v>
                </c:pt>
                <c:pt idx="233">
                  <c:v>20-VIII.</c:v>
                </c:pt>
                <c:pt idx="234">
                  <c:v>21-VIII.</c:v>
                </c:pt>
                <c:pt idx="235">
                  <c:v>22-VIII.</c:v>
                </c:pt>
                <c:pt idx="236">
                  <c:v>23-VIII.</c:v>
                </c:pt>
                <c:pt idx="237">
                  <c:v>24-VIII.</c:v>
                </c:pt>
                <c:pt idx="238">
                  <c:v>25-VIII.</c:v>
                </c:pt>
                <c:pt idx="239">
                  <c:v>26-VIII.</c:v>
                </c:pt>
                <c:pt idx="240">
                  <c:v>27-VIII.</c:v>
                </c:pt>
                <c:pt idx="241">
                  <c:v>28-VIII.</c:v>
                </c:pt>
                <c:pt idx="242">
                  <c:v>29-VIII.</c:v>
                </c:pt>
                <c:pt idx="243">
                  <c:v>30-VIII.</c:v>
                </c:pt>
                <c:pt idx="244">
                  <c:v>31-VIII.</c:v>
                </c:pt>
                <c:pt idx="245">
                  <c:v>1-IX.</c:v>
                </c:pt>
                <c:pt idx="246">
                  <c:v>2-IX.</c:v>
                </c:pt>
                <c:pt idx="247">
                  <c:v>3-IX.</c:v>
                </c:pt>
                <c:pt idx="248">
                  <c:v>4-IX.</c:v>
                </c:pt>
                <c:pt idx="249">
                  <c:v>5-IX.</c:v>
                </c:pt>
                <c:pt idx="250">
                  <c:v>6-IX.</c:v>
                </c:pt>
                <c:pt idx="251">
                  <c:v>7-IX.</c:v>
                </c:pt>
                <c:pt idx="252">
                  <c:v>8-IX.</c:v>
                </c:pt>
                <c:pt idx="253">
                  <c:v>9-IX.</c:v>
                </c:pt>
                <c:pt idx="254">
                  <c:v>10-IX.</c:v>
                </c:pt>
                <c:pt idx="255">
                  <c:v>11-IX.</c:v>
                </c:pt>
                <c:pt idx="256">
                  <c:v>12-IX.</c:v>
                </c:pt>
                <c:pt idx="257">
                  <c:v>13-IX.</c:v>
                </c:pt>
                <c:pt idx="258">
                  <c:v>14-IX.</c:v>
                </c:pt>
                <c:pt idx="259">
                  <c:v>15-IX.</c:v>
                </c:pt>
                <c:pt idx="260">
                  <c:v>16-IX.</c:v>
                </c:pt>
                <c:pt idx="261">
                  <c:v>17-IX.</c:v>
                </c:pt>
                <c:pt idx="262">
                  <c:v>18-IX.</c:v>
                </c:pt>
                <c:pt idx="263">
                  <c:v>19-IX.</c:v>
                </c:pt>
                <c:pt idx="264">
                  <c:v>20-IX.</c:v>
                </c:pt>
                <c:pt idx="265">
                  <c:v>21-IX.</c:v>
                </c:pt>
                <c:pt idx="266">
                  <c:v>22-IX.</c:v>
                </c:pt>
              </c:strCache>
            </c:strRef>
          </c:cat>
          <c:val>
            <c:numRef>
              <c:f>List1!$E$4:$JK$4</c:f>
              <c:numCache>
                <c:formatCode>General</c:formatCode>
                <c:ptCount val="267"/>
                <c:pt idx="0">
                  <c:v>163</c:v>
                </c:pt>
                <c:pt idx="1">
                  <c:v>184</c:v>
                </c:pt>
                <c:pt idx="2">
                  <c:v>184</c:v>
                </c:pt>
                <c:pt idx="3">
                  <c:v>298</c:v>
                </c:pt>
                <c:pt idx="4">
                  <c:v>381</c:v>
                </c:pt>
                <c:pt idx="5">
                  <c:v>424</c:v>
                </c:pt>
                <c:pt idx="6">
                  <c:v>502</c:v>
                </c:pt>
                <c:pt idx="7">
                  <c:v>546</c:v>
                </c:pt>
                <c:pt idx="8">
                  <c:v>610</c:v>
                </c:pt>
                <c:pt idx="9">
                  <c:v>792</c:v>
                </c:pt>
                <c:pt idx="10">
                  <c:v>867</c:v>
                </c:pt>
                <c:pt idx="11">
                  <c:v>904</c:v>
                </c:pt>
                <c:pt idx="12">
                  <c:v>971</c:v>
                </c:pt>
                <c:pt idx="13">
                  <c:v>1350</c:v>
                </c:pt>
                <c:pt idx="14">
                  <c:v>1862</c:v>
                </c:pt>
                <c:pt idx="15">
                  <c:v>2549</c:v>
                </c:pt>
                <c:pt idx="16">
                  <c:v>3004</c:v>
                </c:pt>
                <c:pt idx="17">
                  <c:v>3365</c:v>
                </c:pt>
                <c:pt idx="18">
                  <c:v>3365</c:v>
                </c:pt>
                <c:pt idx="19">
                  <c:v>3769</c:v>
                </c:pt>
                <c:pt idx="20">
                  <c:v>4199</c:v>
                </c:pt>
                <c:pt idx="21">
                  <c:v>4993</c:v>
                </c:pt>
                <c:pt idx="22">
                  <c:v>5798</c:v>
                </c:pt>
                <c:pt idx="23">
                  <c:v>6139</c:v>
                </c:pt>
                <c:pt idx="24">
                  <c:v>6139</c:v>
                </c:pt>
                <c:pt idx="25">
                  <c:v>6158</c:v>
                </c:pt>
                <c:pt idx="26">
                  <c:v>6317</c:v>
                </c:pt>
                <c:pt idx="27">
                  <c:v>6592</c:v>
                </c:pt>
                <c:pt idx="28">
                  <c:v>6821</c:v>
                </c:pt>
                <c:pt idx="29">
                  <c:v>7042</c:v>
                </c:pt>
                <c:pt idx="30">
                  <c:v>7243</c:v>
                </c:pt>
                <c:pt idx="31">
                  <c:v>7339</c:v>
                </c:pt>
                <c:pt idx="32">
                  <c:v>7382</c:v>
                </c:pt>
                <c:pt idx="33">
                  <c:v>7514</c:v>
                </c:pt>
                <c:pt idx="34">
                  <c:v>7752</c:v>
                </c:pt>
                <c:pt idx="35">
                  <c:v>7941</c:v>
                </c:pt>
                <c:pt idx="36">
                  <c:v>8174</c:v>
                </c:pt>
                <c:pt idx="37">
                  <c:v>8377</c:v>
                </c:pt>
                <c:pt idx="38">
                  <c:v>8377</c:v>
                </c:pt>
                <c:pt idx="39">
                  <c:v>8378</c:v>
                </c:pt>
                <c:pt idx="40">
                  <c:v>8588</c:v>
                </c:pt>
                <c:pt idx="41">
                  <c:v>9014</c:v>
                </c:pt>
                <c:pt idx="42">
                  <c:v>9702</c:v>
                </c:pt>
                <c:pt idx="43">
                  <c:v>10617</c:v>
                </c:pt>
                <c:pt idx="44">
                  <c:v>11363</c:v>
                </c:pt>
                <c:pt idx="45">
                  <c:v>11456</c:v>
                </c:pt>
                <c:pt idx="46">
                  <c:v>11456</c:v>
                </c:pt>
                <c:pt idx="47">
                  <c:v>11711</c:v>
                </c:pt>
                <c:pt idx="48">
                  <c:v>12270</c:v>
                </c:pt>
                <c:pt idx="49">
                  <c:v>13247</c:v>
                </c:pt>
                <c:pt idx="50">
                  <c:v>14147</c:v>
                </c:pt>
                <c:pt idx="51">
                  <c:v>14590</c:v>
                </c:pt>
                <c:pt idx="52">
                  <c:v>14596</c:v>
                </c:pt>
                <c:pt idx="53">
                  <c:v>14612</c:v>
                </c:pt>
                <c:pt idx="54">
                  <c:v>15010</c:v>
                </c:pt>
                <c:pt idx="55">
                  <c:v>15340</c:v>
                </c:pt>
                <c:pt idx="56">
                  <c:v>15690</c:v>
                </c:pt>
                <c:pt idx="57">
                  <c:v>16207</c:v>
                </c:pt>
                <c:pt idx="58">
                  <c:v>16599</c:v>
                </c:pt>
                <c:pt idx="59">
                  <c:v>16609</c:v>
                </c:pt>
                <c:pt idx="60">
                  <c:v>16610</c:v>
                </c:pt>
                <c:pt idx="61">
                  <c:v>16729</c:v>
                </c:pt>
                <c:pt idx="62">
                  <c:v>17110</c:v>
                </c:pt>
                <c:pt idx="63">
                  <c:v>17631</c:v>
                </c:pt>
                <c:pt idx="64">
                  <c:v>18236</c:v>
                </c:pt>
                <c:pt idx="65">
                  <c:v>18846</c:v>
                </c:pt>
                <c:pt idx="66">
                  <c:v>18868</c:v>
                </c:pt>
                <c:pt idx="67">
                  <c:v>18964</c:v>
                </c:pt>
                <c:pt idx="68">
                  <c:v>19327</c:v>
                </c:pt>
                <c:pt idx="69">
                  <c:v>19665</c:v>
                </c:pt>
                <c:pt idx="70">
                  <c:v>20298</c:v>
                </c:pt>
                <c:pt idx="71">
                  <c:v>21397</c:v>
                </c:pt>
                <c:pt idx="72">
                  <c:v>22373</c:v>
                </c:pt>
                <c:pt idx="73">
                  <c:v>22807</c:v>
                </c:pt>
                <c:pt idx="74">
                  <c:v>22947</c:v>
                </c:pt>
                <c:pt idx="75">
                  <c:v>23642</c:v>
                </c:pt>
                <c:pt idx="76">
                  <c:v>24311</c:v>
                </c:pt>
                <c:pt idx="77">
                  <c:v>24959</c:v>
                </c:pt>
                <c:pt idx="78">
                  <c:v>25756</c:v>
                </c:pt>
                <c:pt idx="79">
                  <c:v>26424</c:v>
                </c:pt>
                <c:pt idx="80">
                  <c:v>26836</c:v>
                </c:pt>
                <c:pt idx="81">
                  <c:v>26895</c:v>
                </c:pt>
                <c:pt idx="82">
                  <c:v>26985</c:v>
                </c:pt>
                <c:pt idx="83">
                  <c:v>27115</c:v>
                </c:pt>
                <c:pt idx="84">
                  <c:v>27592</c:v>
                </c:pt>
                <c:pt idx="85">
                  <c:v>28396</c:v>
                </c:pt>
                <c:pt idx="86">
                  <c:v>29504</c:v>
                </c:pt>
                <c:pt idx="87">
                  <c:v>29801</c:v>
                </c:pt>
                <c:pt idx="88">
                  <c:v>29858</c:v>
                </c:pt>
                <c:pt idx="89">
                  <c:v>29932</c:v>
                </c:pt>
                <c:pt idx="90">
                  <c:v>30129</c:v>
                </c:pt>
                <c:pt idx="91">
                  <c:v>30631</c:v>
                </c:pt>
                <c:pt idx="92">
                  <c:v>32601</c:v>
                </c:pt>
                <c:pt idx="93">
                  <c:v>33678</c:v>
                </c:pt>
                <c:pt idx="94">
                  <c:v>34455</c:v>
                </c:pt>
                <c:pt idx="95">
                  <c:v>34607</c:v>
                </c:pt>
                <c:pt idx="96">
                  <c:v>34612</c:v>
                </c:pt>
                <c:pt idx="97">
                  <c:v>35198</c:v>
                </c:pt>
                <c:pt idx="98">
                  <c:v>35682</c:v>
                </c:pt>
                <c:pt idx="99">
                  <c:v>37496</c:v>
                </c:pt>
                <c:pt idx="100">
                  <c:v>39144</c:v>
                </c:pt>
                <c:pt idx="101">
                  <c:v>39677</c:v>
                </c:pt>
                <c:pt idx="102">
                  <c:v>39738</c:v>
                </c:pt>
                <c:pt idx="103">
                  <c:v>40257</c:v>
                </c:pt>
                <c:pt idx="104">
                  <c:v>40473</c:v>
                </c:pt>
                <c:pt idx="105">
                  <c:v>41128</c:v>
                </c:pt>
                <c:pt idx="106">
                  <c:v>42104</c:v>
                </c:pt>
                <c:pt idx="107">
                  <c:v>43302</c:v>
                </c:pt>
                <c:pt idx="108">
                  <c:v>44467</c:v>
                </c:pt>
                <c:pt idx="109">
                  <c:v>44912</c:v>
                </c:pt>
                <c:pt idx="110">
                  <c:v>46318</c:v>
                </c:pt>
                <c:pt idx="111">
                  <c:v>47207</c:v>
                </c:pt>
                <c:pt idx="112">
                  <c:v>47642</c:v>
                </c:pt>
                <c:pt idx="113">
                  <c:v>49377</c:v>
                </c:pt>
                <c:pt idx="114">
                  <c:v>50965</c:v>
                </c:pt>
                <c:pt idx="115">
                  <c:v>51681</c:v>
                </c:pt>
                <c:pt idx="116">
                  <c:v>51754</c:v>
                </c:pt>
                <c:pt idx="117">
                  <c:v>52044</c:v>
                </c:pt>
                <c:pt idx="118">
                  <c:v>52555</c:v>
                </c:pt>
                <c:pt idx="119">
                  <c:v>53070</c:v>
                </c:pt>
                <c:pt idx="120">
                  <c:v>55340</c:v>
                </c:pt>
                <c:pt idx="121">
                  <c:v>57171</c:v>
                </c:pt>
                <c:pt idx="122">
                  <c:v>57432</c:v>
                </c:pt>
                <c:pt idx="123">
                  <c:v>57659</c:v>
                </c:pt>
                <c:pt idx="124">
                  <c:v>58108</c:v>
                </c:pt>
                <c:pt idx="125">
                  <c:v>58466</c:v>
                </c:pt>
                <c:pt idx="126">
                  <c:v>59048</c:v>
                </c:pt>
                <c:pt idx="127">
                  <c:v>61184</c:v>
                </c:pt>
                <c:pt idx="128">
                  <c:v>63520</c:v>
                </c:pt>
                <c:pt idx="129">
                  <c:v>64124</c:v>
                </c:pt>
                <c:pt idx="130">
                  <c:v>64190</c:v>
                </c:pt>
                <c:pt idx="131">
                  <c:v>65024</c:v>
                </c:pt>
                <c:pt idx="132">
                  <c:v>65806</c:v>
                </c:pt>
                <c:pt idx="133">
                  <c:v>67100</c:v>
                </c:pt>
                <c:pt idx="134">
                  <c:v>69509</c:v>
                </c:pt>
                <c:pt idx="135">
                  <c:v>71014</c:v>
                </c:pt>
                <c:pt idx="136">
                  <c:v>71575</c:v>
                </c:pt>
                <c:pt idx="137">
                  <c:v>71937</c:v>
                </c:pt>
                <c:pt idx="138">
                  <c:v>73031</c:v>
                </c:pt>
                <c:pt idx="139">
                  <c:v>74206</c:v>
                </c:pt>
                <c:pt idx="140">
                  <c:v>75949</c:v>
                </c:pt>
                <c:pt idx="141">
                  <c:v>78028</c:v>
                </c:pt>
                <c:pt idx="142">
                  <c:v>79678</c:v>
                </c:pt>
                <c:pt idx="143">
                  <c:v>80149</c:v>
                </c:pt>
                <c:pt idx="144">
                  <c:v>80672</c:v>
                </c:pt>
                <c:pt idx="145">
                  <c:v>81622</c:v>
                </c:pt>
                <c:pt idx="146">
                  <c:v>82712</c:v>
                </c:pt>
                <c:pt idx="147">
                  <c:v>84280</c:v>
                </c:pt>
                <c:pt idx="148">
                  <c:v>87043</c:v>
                </c:pt>
                <c:pt idx="149">
                  <c:v>89436</c:v>
                </c:pt>
                <c:pt idx="150">
                  <c:v>90331</c:v>
                </c:pt>
                <c:pt idx="151">
                  <c:v>91008</c:v>
                </c:pt>
                <c:pt idx="152">
                  <c:v>93364</c:v>
                </c:pt>
                <c:pt idx="153">
                  <c:v>94586</c:v>
                </c:pt>
                <c:pt idx="154">
                  <c:v>96536</c:v>
                </c:pt>
                <c:pt idx="155">
                  <c:v>98503</c:v>
                </c:pt>
                <c:pt idx="156">
                  <c:v>100658</c:v>
                </c:pt>
                <c:pt idx="157">
                  <c:v>100969</c:v>
                </c:pt>
                <c:pt idx="158">
                  <c:v>101280</c:v>
                </c:pt>
                <c:pt idx="159">
                  <c:v>102609</c:v>
                </c:pt>
                <c:pt idx="160">
                  <c:v>103676</c:v>
                </c:pt>
                <c:pt idx="161">
                  <c:v>105649</c:v>
                </c:pt>
                <c:pt idx="162">
                  <c:v>107576</c:v>
                </c:pt>
                <c:pt idx="163">
                  <c:v>109036</c:v>
                </c:pt>
                <c:pt idx="164">
                  <c:v>109703</c:v>
                </c:pt>
                <c:pt idx="165">
                  <c:v>110447</c:v>
                </c:pt>
                <c:pt idx="166">
                  <c:v>112417</c:v>
                </c:pt>
                <c:pt idx="167">
                  <c:v>114023</c:v>
                </c:pt>
                <c:pt idx="168">
                  <c:v>116364</c:v>
                </c:pt>
                <c:pt idx="169">
                  <c:v>119571</c:v>
                </c:pt>
                <c:pt idx="170">
                  <c:v>123118</c:v>
                </c:pt>
                <c:pt idx="171">
                  <c:v>123814</c:v>
                </c:pt>
                <c:pt idx="172">
                  <c:v>124462</c:v>
                </c:pt>
                <c:pt idx="173">
                  <c:v>125764</c:v>
                </c:pt>
                <c:pt idx="174">
                  <c:v>127587</c:v>
                </c:pt>
                <c:pt idx="175">
                  <c:v>129936</c:v>
                </c:pt>
                <c:pt idx="176">
                  <c:v>132380</c:v>
                </c:pt>
                <c:pt idx="177">
                  <c:v>133850</c:v>
                </c:pt>
                <c:pt idx="178">
                  <c:v>134426</c:v>
                </c:pt>
                <c:pt idx="179">
                  <c:v>134945</c:v>
                </c:pt>
                <c:pt idx="180">
                  <c:v>136212</c:v>
                </c:pt>
                <c:pt idx="181">
                  <c:v>137827</c:v>
                </c:pt>
                <c:pt idx="182">
                  <c:v>139768</c:v>
                </c:pt>
                <c:pt idx="183">
                  <c:v>141537</c:v>
                </c:pt>
                <c:pt idx="184">
                  <c:v>143017</c:v>
                </c:pt>
                <c:pt idx="185">
                  <c:v>143569</c:v>
                </c:pt>
                <c:pt idx="186">
                  <c:v>144088</c:v>
                </c:pt>
                <c:pt idx="187">
                  <c:v>144456</c:v>
                </c:pt>
                <c:pt idx="188">
                  <c:v>144726</c:v>
                </c:pt>
                <c:pt idx="189">
                  <c:v>146380</c:v>
                </c:pt>
                <c:pt idx="190">
                  <c:v>147620</c:v>
                </c:pt>
                <c:pt idx="191">
                  <c:v>148688</c:v>
                </c:pt>
                <c:pt idx="192">
                  <c:v>149193</c:v>
                </c:pt>
                <c:pt idx="193">
                  <c:v>149723</c:v>
                </c:pt>
                <c:pt idx="194">
                  <c:v>150701</c:v>
                </c:pt>
                <c:pt idx="195">
                  <c:v>151386</c:v>
                </c:pt>
                <c:pt idx="196">
                  <c:v>152901</c:v>
                </c:pt>
                <c:pt idx="197">
                  <c:v>154021</c:v>
                </c:pt>
                <c:pt idx="198">
                  <c:v>154963</c:v>
                </c:pt>
                <c:pt idx="199">
                  <c:v>155136</c:v>
                </c:pt>
                <c:pt idx="200">
                  <c:v>155316</c:v>
                </c:pt>
                <c:pt idx="201">
                  <c:v>156338</c:v>
                </c:pt>
                <c:pt idx="202">
                  <c:v>157158</c:v>
                </c:pt>
                <c:pt idx="203">
                  <c:v>158453</c:v>
                </c:pt>
                <c:pt idx="204">
                  <c:v>159488</c:v>
                </c:pt>
                <c:pt idx="205">
                  <c:v>160634</c:v>
                </c:pt>
                <c:pt idx="206">
                  <c:v>161101</c:v>
                </c:pt>
                <c:pt idx="207">
                  <c:v>161448</c:v>
                </c:pt>
                <c:pt idx="208">
                  <c:v>163366</c:v>
                </c:pt>
                <c:pt idx="209">
                  <c:v>165184</c:v>
                </c:pt>
                <c:pt idx="210">
                  <c:v>167411</c:v>
                </c:pt>
                <c:pt idx="211">
                  <c:v>168765</c:v>
                </c:pt>
                <c:pt idx="212">
                  <c:v>171020</c:v>
                </c:pt>
                <c:pt idx="213">
                  <c:v>171444</c:v>
                </c:pt>
                <c:pt idx="214">
                  <c:v>171852</c:v>
                </c:pt>
                <c:pt idx="215">
                  <c:v>172501</c:v>
                </c:pt>
                <c:pt idx="216">
                  <c:v>173935</c:v>
                </c:pt>
                <c:pt idx="217">
                  <c:v>175729</c:v>
                </c:pt>
                <c:pt idx="218">
                  <c:v>177164</c:v>
                </c:pt>
                <c:pt idx="219">
                  <c:v>178489</c:v>
                </c:pt>
                <c:pt idx="220">
                  <c:v>178903</c:v>
                </c:pt>
                <c:pt idx="221">
                  <c:v>179611</c:v>
                </c:pt>
                <c:pt idx="222">
                  <c:v>180765</c:v>
                </c:pt>
                <c:pt idx="223">
                  <c:v>181421</c:v>
                </c:pt>
                <c:pt idx="224">
                  <c:v>182627</c:v>
                </c:pt>
                <c:pt idx="225">
                  <c:v>183428</c:v>
                </c:pt>
                <c:pt idx="226">
                  <c:v>184237</c:v>
                </c:pt>
                <c:pt idx="227">
                  <c:v>184737</c:v>
                </c:pt>
                <c:pt idx="228">
                  <c:v>185032</c:v>
                </c:pt>
                <c:pt idx="229">
                  <c:v>185720</c:v>
                </c:pt>
                <c:pt idx="230">
                  <c:v>186312</c:v>
                </c:pt>
                <c:pt idx="231">
                  <c:v>187435</c:v>
                </c:pt>
                <c:pt idx="232">
                  <c:v>188348</c:v>
                </c:pt>
                <c:pt idx="233">
                  <c:v>189440</c:v>
                </c:pt>
                <c:pt idx="234">
                  <c:v>189860</c:v>
                </c:pt>
                <c:pt idx="235">
                  <c:v>190438</c:v>
                </c:pt>
                <c:pt idx="236">
                  <c:v>191540</c:v>
                </c:pt>
                <c:pt idx="237">
                  <c:v>192542</c:v>
                </c:pt>
                <c:pt idx="238">
                  <c:v>193361</c:v>
                </c:pt>
                <c:pt idx="239">
                  <c:v>193991</c:v>
                </c:pt>
                <c:pt idx="240">
                  <c:v>194679</c:v>
                </c:pt>
                <c:pt idx="241">
                  <c:v>194974</c:v>
                </c:pt>
                <c:pt idx="242">
                  <c:v>195352</c:v>
                </c:pt>
                <c:pt idx="243">
                  <c:v>196096</c:v>
                </c:pt>
                <c:pt idx="244">
                  <c:v>196610</c:v>
                </c:pt>
                <c:pt idx="245">
                  <c:v>197286</c:v>
                </c:pt>
                <c:pt idx="246">
                  <c:v>198227</c:v>
                </c:pt>
                <c:pt idx="247">
                  <c:v>199001</c:v>
                </c:pt>
                <c:pt idx="248">
                  <c:v>199144</c:v>
                </c:pt>
                <c:pt idx="249">
                  <c:v>199449</c:v>
                </c:pt>
                <c:pt idx="250">
                  <c:v>200148</c:v>
                </c:pt>
                <c:pt idx="251">
                  <c:v>200751</c:v>
                </c:pt>
                <c:pt idx="252">
                  <c:v>201306</c:v>
                </c:pt>
                <c:pt idx="253">
                  <c:v>201845</c:v>
                </c:pt>
                <c:pt idx="254">
                  <c:v>202349</c:v>
                </c:pt>
                <c:pt idx="255">
                  <c:v>202581</c:v>
                </c:pt>
                <c:pt idx="256">
                  <c:v>202775</c:v>
                </c:pt>
                <c:pt idx="257">
                  <c:v>203481</c:v>
                </c:pt>
                <c:pt idx="258">
                  <c:v>204000</c:v>
                </c:pt>
                <c:pt idx="259">
                  <c:v>204610</c:v>
                </c:pt>
                <c:pt idx="260">
                  <c:v>204961</c:v>
                </c:pt>
                <c:pt idx="261">
                  <c:v>205559</c:v>
                </c:pt>
                <c:pt idx="262">
                  <c:v>205722</c:v>
                </c:pt>
                <c:pt idx="263">
                  <c:v>205826</c:v>
                </c:pt>
                <c:pt idx="264">
                  <c:v>206264</c:v>
                </c:pt>
                <c:pt idx="265">
                  <c:v>206707</c:v>
                </c:pt>
                <c:pt idx="266">
                  <c:v>207175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7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335740047"/>
        <c:crosses val="autoZero"/>
        <c:crossBetween val="midCat"/>
        <c:majorUnit val="50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049283221929"/>
          <c:y val="0.13981441461723335"/>
          <c:w val="0.15528177403813997"/>
          <c:h val="0.453983538083326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22.09.2021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71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25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188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9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50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775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87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782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30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14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20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012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01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745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91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146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179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76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08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098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3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1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76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29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3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881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32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22. 9. 2021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>
                <a:solidFill>
                  <a:schemeClr val="tx1"/>
                </a:solidFill>
              </a:rPr>
              <a:t>Souhrn dostupných dat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57867-BCFC-4FA9-A5A4-F973F2F9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Očkování, stav k 22. 9. 2021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BE3C42C-B754-4C8E-9665-41AA38F08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997977"/>
              </p:ext>
            </p:extLst>
          </p:nvPr>
        </p:nvGraphicFramePr>
        <p:xfrm>
          <a:off x="105296" y="1078369"/>
          <a:ext cx="10909068" cy="5375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C540E05-FC47-4BF7-A6BF-3CED1F9C8C6E}"/>
              </a:ext>
            </a:extLst>
          </p:cNvPr>
          <p:cNvSpPr/>
          <p:nvPr/>
        </p:nvSpPr>
        <p:spPr>
          <a:xfrm>
            <a:off x="10622646" y="1796875"/>
            <a:ext cx="1479664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dokončené očkování*</a:t>
            </a:r>
          </a:p>
          <a:p>
            <a:pPr lvl="0">
              <a:defRPr/>
            </a:pPr>
            <a:r>
              <a:rPr lang="cs-CZ" sz="1400" b="1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5 917 215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A57F42A-493C-42D9-BE22-6E5AF156DA7C}"/>
              </a:ext>
            </a:extLst>
          </p:cNvPr>
          <p:cNvSpPr/>
          <p:nvPr/>
        </p:nvSpPr>
        <p:spPr>
          <a:xfrm>
            <a:off x="10622646" y="967113"/>
            <a:ext cx="1296785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očkovaní celkem</a:t>
            </a:r>
          </a:p>
          <a:p>
            <a:pPr lvl="0">
              <a:defRPr/>
            </a:pPr>
            <a:r>
              <a:rPr lang="cs-CZ" sz="1400" b="1" dirty="0">
                <a:latin typeface="Arial" panose="020B0604020202020204" pitchFamily="34" charset="0"/>
                <a:cs typeface="Arial" panose="020B0604020202020204" pitchFamily="34" charset="0"/>
              </a:rPr>
              <a:t>6 056 931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C3AFCBF-93DD-4BCE-A1B5-74BE018F4B70}"/>
              </a:ext>
            </a:extLst>
          </p:cNvPr>
          <p:cNvSpPr/>
          <p:nvPr/>
        </p:nvSpPr>
        <p:spPr>
          <a:xfrm>
            <a:off x="160714" y="762279"/>
            <a:ext cx="137073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Počet osob</a:t>
            </a:r>
            <a:endParaRPr lang="cs-CZ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1AD60843-FB95-4E85-8C68-905C5CB1AF96}"/>
              </a:ext>
            </a:extLst>
          </p:cNvPr>
          <p:cNvSpPr/>
          <p:nvPr/>
        </p:nvSpPr>
        <p:spPr>
          <a:xfrm>
            <a:off x="706581" y="6433997"/>
            <a:ext cx="113801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osoby po druhé dávce u vakcín s </a:t>
            </a:r>
            <a:r>
              <a:rPr lang="cs-CZ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dvoudávkovým</a:t>
            </a:r>
            <a:r>
              <a:rPr lang="cs-C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schématem (včetně osob, kterým byla podána první dávka v zahraničí a druhá dávka v ČR), osoby po dávce vakcíny s </a:t>
            </a:r>
            <a:r>
              <a:rPr lang="cs-CZ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jednodávkovým</a:t>
            </a:r>
            <a:r>
              <a:rPr lang="cs-C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schématem </a:t>
            </a:r>
            <a:endParaRPr lang="cs-CZ" sz="11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32B2DF69-4765-4B84-89BC-4D7C0D9C7F25}"/>
              </a:ext>
            </a:extLst>
          </p:cNvPr>
          <p:cNvSpPr/>
          <p:nvPr/>
        </p:nvSpPr>
        <p:spPr>
          <a:xfrm>
            <a:off x="10622646" y="1382915"/>
            <a:ext cx="1296785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rgbClr val="3059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pouze 1. dávka</a:t>
            </a:r>
            <a:endParaRPr lang="cs-CZ" sz="1400" dirty="0">
              <a:solidFill>
                <a:srgbClr val="3059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cs-CZ" sz="1400" b="1" dirty="0">
                <a:solidFill>
                  <a:srgbClr val="3059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139 716</a:t>
            </a:r>
          </a:p>
        </p:txBody>
      </p:sp>
    </p:spTree>
    <p:extLst>
      <p:ext uri="{BB962C8B-B14F-4D97-AF65-F5344CB8AC3E}">
        <p14:creationId xmlns:p14="http://schemas.microsoft.com/office/powerpoint/2010/main" val="177470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vakcinací (dávek) v čase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438143"/>
              </p:ext>
            </p:extLst>
          </p:nvPr>
        </p:nvGraphicFramePr>
        <p:xfrm>
          <a:off x="490290" y="1001557"/>
          <a:ext cx="873943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9229726" y="6035643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222998" y="3331513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Počet aplikovaných dávek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4D96C-495C-45C0-91A0-E1407908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94434"/>
              </p:ext>
            </p:extLst>
          </p:nvPr>
        </p:nvGraphicFramePr>
        <p:xfrm>
          <a:off x="9312564" y="1174566"/>
          <a:ext cx="2718078" cy="4394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4473">
                  <a:extLst>
                    <a:ext uri="{9D8B030D-6E8A-4147-A177-3AD203B41FA5}">
                      <a16:colId xmlns:a16="http://schemas.microsoft.com/office/drawing/2014/main" val="2943378"/>
                    </a:ext>
                  </a:extLst>
                </a:gridCol>
                <a:gridCol w="1103605">
                  <a:extLst>
                    <a:ext uri="{9D8B030D-6E8A-4147-A177-3AD203B41FA5}">
                      <a16:colId xmlns:a16="http://schemas.microsoft.com/office/drawing/2014/main" val="968858617"/>
                    </a:ext>
                  </a:extLst>
                </a:gridCol>
              </a:tblGrid>
              <a:tr h="511218">
                <a:tc>
                  <a:txBody>
                    <a:bodyPr/>
                    <a:lstStyle/>
                    <a:p>
                      <a:pPr algn="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Počet dávek </a:t>
                      </a:r>
                    </a:p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 22. 9.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9317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2 149 277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0935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1 229 572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8156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709 719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42977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639 234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62483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311 814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66282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831 883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5366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461 240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771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611 233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328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518 559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0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544 690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3159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1 318 493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7984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621 708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38601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597 032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742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1 201 291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18785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11 745 745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93554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26A79D3-D403-469C-B32A-2842DAC2EFF2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85887D0A-03ED-43C9-9EC3-219B3DD8AB3A}"/>
              </a:ext>
            </a:extLst>
          </p:cNvPr>
          <p:cNvCxnSpPr/>
          <p:nvPr/>
        </p:nvCxnSpPr>
        <p:spPr>
          <a:xfrm>
            <a:off x="1415765" y="1245145"/>
            <a:ext cx="288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1727EAC2-EF5F-4DB7-B86E-88CE2280C67B}"/>
              </a:ext>
            </a:extLst>
          </p:cNvPr>
          <p:cNvSpPr txBox="1"/>
          <p:nvPr/>
        </p:nvSpPr>
        <p:spPr>
          <a:xfrm>
            <a:off x="1684431" y="1142546"/>
            <a:ext cx="2116043" cy="23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cs typeface="Calibri" panose="020F0502020204030204" pitchFamily="34" charset="0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20530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6">
            <a:extLst>
              <a:ext uri="{FF2B5EF4-FFF2-40B4-BE49-F238E27FC236}">
                <a16:creationId xmlns:a16="http://schemas.microsoft.com/office/drawing/2014/main" id="{D924A996-4FFB-428D-B026-DB0375057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688670"/>
              </p:ext>
            </p:extLst>
          </p:nvPr>
        </p:nvGraphicFramePr>
        <p:xfrm>
          <a:off x="490290" y="1001557"/>
          <a:ext cx="873943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dokončených vakcinací v čase (obě dávky)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710310" y="3179113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b="1" dirty="0"/>
              <a:t>Počet aplikovaných druhých dávek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4D96C-495C-45C0-91A0-E1407908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50392"/>
              </p:ext>
            </p:extLst>
          </p:nvPr>
        </p:nvGraphicFramePr>
        <p:xfrm>
          <a:off x="9312564" y="1174566"/>
          <a:ext cx="2696161" cy="4394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4473">
                  <a:extLst>
                    <a:ext uri="{9D8B030D-6E8A-4147-A177-3AD203B41FA5}">
                      <a16:colId xmlns:a16="http://schemas.microsoft.com/office/drawing/2014/main" val="2943378"/>
                    </a:ext>
                  </a:extLst>
                </a:gridCol>
                <a:gridCol w="1081688">
                  <a:extLst>
                    <a:ext uri="{9D8B030D-6E8A-4147-A177-3AD203B41FA5}">
                      <a16:colId xmlns:a16="http://schemas.microsoft.com/office/drawing/2014/main" val="968858617"/>
                    </a:ext>
                  </a:extLst>
                </a:gridCol>
              </a:tblGrid>
              <a:tr h="511218">
                <a:tc>
                  <a:txBody>
                    <a:bodyPr/>
                    <a:lstStyle/>
                    <a:p>
                      <a:pPr algn="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Počet </a:t>
                      </a:r>
                    </a:p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 22. 9.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9317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1 081 535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0935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616 415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8156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357 289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42977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321 420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62483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156 315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66282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418 395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5366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230 971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771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306 906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328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263 659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0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274 862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3159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666 318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7984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314 078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38601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301 390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742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607 662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18785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5 917 215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93554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A782278A-24E3-49D5-B0A7-4198ADDE2AB0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cxnSp>
        <p:nvCxnSpPr>
          <p:cNvPr id="11" name="Straight Connector 4">
            <a:extLst>
              <a:ext uri="{FF2B5EF4-FFF2-40B4-BE49-F238E27FC236}">
                <a16:creationId xmlns:a16="http://schemas.microsoft.com/office/drawing/2014/main" id="{A0F1CD9D-D11D-4288-A7AE-007F7A20BAA8}"/>
              </a:ext>
            </a:extLst>
          </p:cNvPr>
          <p:cNvCxnSpPr/>
          <p:nvPr/>
        </p:nvCxnSpPr>
        <p:spPr>
          <a:xfrm>
            <a:off x="1415765" y="1292770"/>
            <a:ext cx="288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">
            <a:extLst>
              <a:ext uri="{FF2B5EF4-FFF2-40B4-BE49-F238E27FC236}">
                <a16:creationId xmlns:a16="http://schemas.microsoft.com/office/drawing/2014/main" id="{AB0FDA69-FFD3-4C32-9D06-2BBDF358B7A2}"/>
              </a:ext>
            </a:extLst>
          </p:cNvPr>
          <p:cNvSpPr txBox="1"/>
          <p:nvPr/>
        </p:nvSpPr>
        <p:spPr>
          <a:xfrm>
            <a:off x="1684431" y="1190171"/>
            <a:ext cx="2116043" cy="23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cs typeface="Calibri" panose="020F0502020204030204" pitchFamily="34" charset="0"/>
              </a:rPr>
              <a:t>7 denní klouzavý průměr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8971C-04A4-46D2-9B31-213175D5F3D8}"/>
              </a:ext>
            </a:extLst>
          </p:cNvPr>
          <p:cNvSpPr txBox="1"/>
          <p:nvPr/>
        </p:nvSpPr>
        <p:spPr>
          <a:xfrm>
            <a:off x="9229726" y="6035643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Datum vakcinace</a:t>
            </a:r>
          </a:p>
        </p:txBody>
      </p:sp>
    </p:spTree>
    <p:extLst>
      <p:ext uri="{BB962C8B-B14F-4D97-AF65-F5344CB8AC3E}">
        <p14:creationId xmlns:p14="http://schemas.microsoft.com/office/powerpoint/2010/main" val="230824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57867-BCFC-4FA9-A5A4-F973F2F9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Očkování, objednávky a dodávky vakcín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BE3C42C-B754-4C8E-9665-41AA38F08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978293"/>
              </p:ext>
            </p:extLst>
          </p:nvPr>
        </p:nvGraphicFramePr>
        <p:xfrm>
          <a:off x="381739" y="797060"/>
          <a:ext cx="11034459" cy="583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C540E05-FC47-4BF7-A6BF-3CED1F9C8C6E}"/>
              </a:ext>
            </a:extLst>
          </p:cNvPr>
          <p:cNvSpPr/>
          <p:nvPr/>
        </p:nvSpPr>
        <p:spPr>
          <a:xfrm>
            <a:off x="10918475" y="3832924"/>
            <a:ext cx="97975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dokončené </a:t>
            </a:r>
          </a:p>
          <a:p>
            <a:pPr lvl="0">
              <a:defRPr/>
            </a:pPr>
            <a:r>
              <a:rPr lang="cs-CZ" sz="1200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očkování*</a:t>
            </a:r>
          </a:p>
          <a:p>
            <a:pPr lvl="0">
              <a:defRPr/>
            </a:pPr>
            <a:r>
              <a:rPr lang="cs-CZ" sz="1400" b="1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5 917 215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A57F42A-493C-42D9-BE22-6E5AF156DA7C}"/>
              </a:ext>
            </a:extLst>
          </p:cNvPr>
          <p:cNvSpPr/>
          <p:nvPr/>
        </p:nvSpPr>
        <p:spPr>
          <a:xfrm>
            <a:off x="10918475" y="2124345"/>
            <a:ext cx="9797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rgbClr val="3059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dávka</a:t>
            </a:r>
            <a:endParaRPr lang="cs-CZ" sz="1400" dirty="0">
              <a:solidFill>
                <a:srgbClr val="3059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cs-CZ" sz="1400" b="1" dirty="0">
                <a:solidFill>
                  <a:srgbClr val="3059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5 827 383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C3AFCBF-93DD-4BCE-A1B5-74BE018F4B70}"/>
              </a:ext>
            </a:extLst>
          </p:cNvPr>
          <p:cNvSpPr/>
          <p:nvPr/>
        </p:nvSpPr>
        <p:spPr>
          <a:xfrm>
            <a:off x="10915538" y="654511"/>
            <a:ext cx="122855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podané dávky celkem</a:t>
            </a:r>
          </a:p>
          <a:p>
            <a:pPr lvl="0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11 745 745</a:t>
            </a:r>
          </a:p>
        </p:txBody>
      </p:sp>
      <p:sp>
        <p:nvSpPr>
          <p:cNvPr id="11" name="TextovéPole 1">
            <a:extLst>
              <a:ext uri="{FF2B5EF4-FFF2-40B4-BE49-F238E27FC236}">
                <a16:creationId xmlns:a16="http://schemas.microsoft.com/office/drawing/2014/main" id="{71265A4A-E1C2-4C28-B561-2F272C9135CA}"/>
              </a:ext>
            </a:extLst>
          </p:cNvPr>
          <p:cNvSpPr txBox="1"/>
          <p:nvPr/>
        </p:nvSpPr>
        <p:spPr>
          <a:xfrm>
            <a:off x="1606987" y="993065"/>
            <a:ext cx="3136463" cy="3339878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/>
              <a:t>Dodávky vakcín:</a:t>
            </a:r>
          </a:p>
          <a:p>
            <a:endParaRPr lang="cs-CZ" sz="1600" b="1" dirty="0">
              <a:solidFill>
                <a:srgbClr val="D62051"/>
              </a:solidFill>
            </a:endParaRPr>
          </a:p>
          <a:p>
            <a:r>
              <a:rPr lang="cs-CZ" sz="1600" b="1" dirty="0">
                <a:solidFill>
                  <a:srgbClr val="D62051"/>
                </a:solidFill>
              </a:rPr>
              <a:t>Srpen	</a:t>
            </a:r>
            <a:r>
              <a:rPr lang="cs-CZ" sz="1600" dirty="0">
                <a:solidFill>
                  <a:srgbClr val="D62051"/>
                </a:solidFill>
              </a:rPr>
              <a:t>	</a:t>
            </a:r>
            <a:r>
              <a:rPr lang="cs-CZ" sz="1600" b="1" dirty="0">
                <a:solidFill>
                  <a:srgbClr val="D62051"/>
                </a:solidFill>
              </a:rPr>
              <a:t>1 279 750  </a:t>
            </a:r>
          </a:p>
          <a:p>
            <a:r>
              <a:rPr lang="cs-CZ" sz="1600" dirty="0" err="1"/>
              <a:t>Pfizer</a:t>
            </a:r>
            <a:r>
              <a:rPr lang="cs-CZ" sz="1600" dirty="0"/>
              <a:t>		1 117 350  </a:t>
            </a:r>
          </a:p>
          <a:p>
            <a:r>
              <a:rPr lang="cs-CZ" sz="1600" dirty="0"/>
              <a:t>Moderna		62 400 </a:t>
            </a:r>
          </a:p>
          <a:p>
            <a:r>
              <a:rPr lang="cs-CZ" sz="1600" dirty="0" err="1"/>
              <a:t>AstraZeneca</a:t>
            </a:r>
            <a:r>
              <a:rPr lang="cs-CZ" sz="1600" dirty="0"/>
              <a:t>	-</a:t>
            </a:r>
          </a:p>
          <a:p>
            <a:r>
              <a:rPr lang="cs-CZ" sz="1600" dirty="0" err="1"/>
              <a:t>Janssen</a:t>
            </a:r>
            <a:r>
              <a:rPr lang="cs-CZ" sz="1600" dirty="0"/>
              <a:t>		100 000 </a:t>
            </a:r>
          </a:p>
          <a:p>
            <a:endParaRPr lang="cs-CZ" sz="1600" dirty="0"/>
          </a:p>
          <a:p>
            <a:r>
              <a:rPr lang="cs-CZ" sz="1600" b="1" dirty="0">
                <a:solidFill>
                  <a:srgbClr val="D62051"/>
                </a:solidFill>
              </a:rPr>
              <a:t>Září	</a:t>
            </a:r>
            <a:r>
              <a:rPr lang="cs-CZ" sz="1600" dirty="0">
                <a:solidFill>
                  <a:srgbClr val="D62051"/>
                </a:solidFill>
              </a:rPr>
              <a:t>	</a:t>
            </a:r>
            <a:r>
              <a:rPr lang="cs-CZ" sz="1600" b="1" dirty="0">
                <a:solidFill>
                  <a:srgbClr val="D62051"/>
                </a:solidFill>
              </a:rPr>
              <a:t>2 370 090  </a:t>
            </a:r>
          </a:p>
          <a:p>
            <a:r>
              <a:rPr lang="cs-CZ" sz="1600" dirty="0" err="1"/>
              <a:t>Pfizer</a:t>
            </a:r>
            <a:r>
              <a:rPr lang="cs-CZ" sz="1600" dirty="0"/>
              <a:t>		1 540 890  </a:t>
            </a:r>
          </a:p>
          <a:p>
            <a:r>
              <a:rPr lang="cs-CZ" sz="1600" dirty="0"/>
              <a:t>Moderna		829 200</a:t>
            </a:r>
          </a:p>
          <a:p>
            <a:r>
              <a:rPr lang="cs-CZ" sz="1600" dirty="0" err="1"/>
              <a:t>AstraZeneca</a:t>
            </a:r>
            <a:r>
              <a:rPr lang="cs-CZ" sz="1600" dirty="0"/>
              <a:t>	-</a:t>
            </a:r>
          </a:p>
          <a:p>
            <a:r>
              <a:rPr lang="cs-CZ" sz="1600" dirty="0" err="1"/>
              <a:t>Janssen</a:t>
            </a:r>
            <a:r>
              <a:rPr lang="cs-CZ" sz="1600" dirty="0"/>
              <a:t>		-</a:t>
            </a:r>
          </a:p>
          <a:p>
            <a:endParaRPr lang="cs-CZ" sz="16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98802746-A1F5-4505-B072-531221AABA11}"/>
              </a:ext>
            </a:extLst>
          </p:cNvPr>
          <p:cNvSpPr/>
          <p:nvPr/>
        </p:nvSpPr>
        <p:spPr>
          <a:xfrm rot="16200000">
            <a:off x="-765423" y="3050943"/>
            <a:ext cx="2180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Počet podaných dávek</a:t>
            </a:r>
            <a:endParaRPr lang="cs-CZ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3EC63D70-DD0D-464E-9976-DBC7E5242034}"/>
              </a:ext>
            </a:extLst>
          </p:cNvPr>
          <p:cNvSpPr/>
          <p:nvPr/>
        </p:nvSpPr>
        <p:spPr>
          <a:xfrm>
            <a:off x="1080655" y="6514291"/>
            <a:ext cx="109636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druhá dávka u vakcín s </a:t>
            </a:r>
            <a:r>
              <a:rPr lang="cs-CZ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dvoudávkovým</a:t>
            </a:r>
            <a:r>
              <a:rPr lang="cs-C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schématem (včetně osob, kterým byla podána první dávka v zahraničí a druhá dávka v ČR) + dávka vakcíny s </a:t>
            </a:r>
            <a:r>
              <a:rPr lang="cs-CZ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jednodávkovým</a:t>
            </a:r>
            <a:r>
              <a:rPr lang="cs-C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schématem </a:t>
            </a:r>
            <a:endParaRPr lang="cs-CZ" sz="11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CC6715EF-AFD9-4BDA-9BCD-378C9811E532}"/>
              </a:ext>
            </a:extLst>
          </p:cNvPr>
          <p:cNvSpPr/>
          <p:nvPr/>
        </p:nvSpPr>
        <p:spPr>
          <a:xfrm>
            <a:off x="10908557" y="5479946"/>
            <a:ext cx="1233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posilující dávka</a:t>
            </a:r>
          </a:p>
          <a:p>
            <a:pPr lvl="0">
              <a:defRPr/>
            </a:pPr>
            <a:r>
              <a:rPr lang="cs-CZ" sz="1400" b="1" dirty="0">
                <a:latin typeface="Arial" panose="020B0604020202020204" pitchFamily="34" charset="0"/>
                <a:cs typeface="Arial" panose="020B0604020202020204" pitchFamily="34" charset="0"/>
              </a:rPr>
              <a:t>1 147</a:t>
            </a:r>
          </a:p>
        </p:txBody>
      </p:sp>
    </p:spTree>
    <p:extLst>
      <p:ext uri="{BB962C8B-B14F-4D97-AF65-F5344CB8AC3E}">
        <p14:creationId xmlns:p14="http://schemas.microsoft.com/office/powerpoint/2010/main" val="144114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Očkování praktických lékařů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9.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66718" y="1011288"/>
            <a:ext cx="11189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Zapojení praktických lékařů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573840" y="1699234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57785" y="2665060"/>
            <a:ext cx="1183896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centrální databáze je 68 % samostatných ordinací praktických lékařů zapojeno a registruje osoby k očkování.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Praktičtí lékaři podali více než 1 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9 000 dávek očkování </a:t>
            </a: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registrují celkem více než 116 000 osob.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 algn="ctr"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registrovaných tvoří cca 17 % senioři 80+ a 28 % senioři ve věkové kategorii 70–79 let, 12 </a:t>
            </a:r>
            <a:r>
              <a:rPr lang="cs-CZ" sz="2800" dirty="0">
                <a:solidFill>
                  <a:srgbClr val="000000"/>
                </a:solidFill>
              </a:rPr>
              <a:t>% věková kategorie 65–69 let, 9 % ve věku 60–64 let a zbývajících </a:t>
            </a: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34 % představují chroničtí pacienti a ostatní do 60 let</a:t>
            </a:r>
            <a:r>
              <a:rPr kumimoji="0" lang="cs-CZ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579136" y="615543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22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940FFED-47EA-4F73-B776-1621FC546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71349"/>
              </p:ext>
            </p:extLst>
          </p:nvPr>
        </p:nvGraphicFramePr>
        <p:xfrm>
          <a:off x="5524499" y="1965784"/>
          <a:ext cx="6467475" cy="4587405"/>
        </p:xfrm>
        <a:graphic>
          <a:graphicData uri="http://schemas.openxmlformats.org/drawingml/2006/table">
            <a:tbl>
              <a:tblPr/>
              <a:tblGrid>
                <a:gridCol w="1293495">
                  <a:extLst>
                    <a:ext uri="{9D8B030D-6E8A-4147-A177-3AD203B41FA5}">
                      <a16:colId xmlns:a16="http://schemas.microsoft.com/office/drawing/2014/main" val="1041302953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435034940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3333418187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519747412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25836461"/>
                    </a:ext>
                  </a:extLst>
                </a:gridCol>
              </a:tblGrid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23309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17409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0881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70243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47063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08208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256640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938151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25356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589956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48242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07887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508108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84004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32261"/>
                  </a:ext>
                </a:extLst>
              </a:tr>
            </a:tbl>
          </a:graphicData>
        </a:graphic>
      </p:graphicFrame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1CBC91C1-A4A3-4281-9C2B-B8B4FB26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40055"/>
              </p:ext>
            </p:extLst>
          </p:nvPr>
        </p:nvGraphicFramePr>
        <p:xfrm>
          <a:off x="3114674" y="1975310"/>
          <a:ext cx="1209676" cy="4577880"/>
        </p:xfrm>
        <a:graphic>
          <a:graphicData uri="http://schemas.openxmlformats.org/drawingml/2006/table">
            <a:tbl>
              <a:tblPr/>
              <a:tblGrid>
                <a:gridCol w="1209676">
                  <a:extLst>
                    <a:ext uri="{9D8B030D-6E8A-4147-A177-3AD203B41FA5}">
                      <a16:colId xmlns:a16="http://schemas.microsoft.com/office/drawing/2014/main" val="3449963943"/>
                    </a:ext>
                  </a:extLst>
                </a:gridCol>
              </a:tblGrid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29399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4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82378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3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50550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37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53030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98928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147336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01242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13935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D3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07281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4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0184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55267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874372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D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160166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17633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u praktických lékařů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5819774" y="102272"/>
            <a:ext cx="21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22. 9. 2021</a:t>
            </a:r>
            <a:endParaRPr lang="cs-CZ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A8EE1B97-C1E4-4950-859F-0220BC69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97223"/>
              </p:ext>
            </p:extLst>
          </p:nvPr>
        </p:nvGraphicFramePr>
        <p:xfrm>
          <a:off x="200025" y="775888"/>
          <a:ext cx="11795917" cy="5777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73043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991664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85768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017605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294090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294090">
                  <a:extLst>
                    <a:ext uri="{9D8B030D-6E8A-4147-A177-3AD203B41FA5}">
                      <a16:colId xmlns:a16="http://schemas.microsoft.com/office/drawing/2014/main" val="779270720"/>
                    </a:ext>
                  </a:extLst>
                </a:gridCol>
                <a:gridCol w="1294090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  <a:gridCol w="1294090">
                  <a:extLst>
                    <a:ext uri="{9D8B030D-6E8A-4147-A177-3AD203B41FA5}">
                      <a16:colId xmlns:a16="http://schemas.microsoft.com/office/drawing/2014/main" val="794568240"/>
                    </a:ext>
                  </a:extLst>
                </a:gridCol>
                <a:gridCol w="1294090">
                  <a:extLst>
                    <a:ext uri="{9D8B030D-6E8A-4147-A177-3AD203B41FA5}">
                      <a16:colId xmlns:a16="http://schemas.microsoft.com/office/drawing/2014/main" val="1429414867"/>
                    </a:ext>
                  </a:extLst>
                </a:gridCol>
              </a:tblGrid>
              <a:tr h="498170">
                <a:tc rowSpan="2">
                  <a:txBody>
                    <a:bodyPr/>
                    <a:lstStyle/>
                    <a:p>
                      <a:pPr algn="l" fontAlgn="b"/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Samostatné ordinace praktického lékaře pro dospělé</a:t>
                      </a:r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podaných dávek v samostatných ordinacích praktického lékaře pro dospělé od 28.2.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694023">
                <a:tc vMerge="1"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ordinací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ordinací s registrovanými osobami k očkování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80+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70-79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60-69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50-59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do 50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412 (57,5 %)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151 478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13 357 (8,8 %)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41 031 (27,1 %)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30 423 (20,1 %)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18 569 (12,3 %)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48 098 (31,8 %)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385 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11 982 (9,1 %)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42 939 (32,5 %)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29 753 (22,5 %)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15 373 (11,6 %)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32 251 (24,4 %)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8 231 (12,7 %)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20 312 (31,5 %)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13 922 (21,6 %)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7 174 (11,1 %)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14 918 (23,1 %)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 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49 856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5 195 (10,4 %)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16 572 (33,2 %)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11 882 (23,8 %)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5 834 (11,7 %)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10 373 (20,8 %)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3 633 (8,1 %)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16 067 (35,7 %)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13 264 (29,5 %)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5 079 (11,3 %)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6 968 (15,5 %)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 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6 048 (9,0 %)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24 113 (36,0 %)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15 114 (22,5 %)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7 383 (11,0 %)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14 382 (21,5 %)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 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6 942 (11,9 %)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18 101 (31,1 %)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13 015 (22,4 %)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6 981 (12,0 %)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13 166 (22,6 %)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 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8 507 (9,6 %)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29 964 (33,7 %)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19 607 (22,0 %)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9 477 (10,6 %)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21 433 (24,1 %)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 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9 402 (12,1 %)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27 626 (35,5 %)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15 417 (19,8 %)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7 987 (10,3 %)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17 336 (22,3 %)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 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5 988 (11,0 %)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18 163 (33,5 %)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11 814 (21,8 %)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6 628 (12,2 %)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11 625 (21,4 %)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 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19 227 (10,6 %)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66 153 (36,6 %)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42 720 (23,7 %)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19 303 (10,7 %)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33 176 (18,4 %)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 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98 446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10 002 (10,2 %)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37 651 (38,2 %)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25 669 (26,1 %)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10 533 (10,7 %)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14 591 (14,8 %)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 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19 236 (18,0 %)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39 864 (37,4 %)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22 102 (20,7 %)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9 886 (9,3 %)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15 580 (14,6 %)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 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144 535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18 901 (13,1 %)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51 044 (35,3 %)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32 341 (22,4 %)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16 935 (11,7 %)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25 314 (17,5 %)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3 412 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1 319 647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146 651 (11,1 %)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449 600 (34,1 %)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297 043 (22,5 %)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147 142 (11,2 %)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279 211 (21,2 %)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1" name="Obdélník 10">
            <a:extLst>
              <a:ext uri="{FF2B5EF4-FFF2-40B4-BE49-F238E27FC236}">
                <a16:creationId xmlns:a16="http://schemas.microsoft.com/office/drawing/2014/main" id="{8D00FA8F-7BC8-452E-A9D0-4B9FF6F5E1C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45354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6373"/>
            <a:ext cx="7225619" cy="576000"/>
          </a:xfrm>
        </p:spPr>
        <p:txBody>
          <a:bodyPr>
            <a:noAutofit/>
          </a:bodyPr>
          <a:lstStyle/>
          <a:p>
            <a:r>
              <a:rPr lang="cs-CZ" dirty="0"/>
              <a:t>Vakcinace u praktických lékařů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8D029E6-0B79-4F0E-B5F4-E1C70E9A7666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– Vakcinace, </a:t>
            </a:r>
            <a:r>
              <a:rPr lang="cs-CZ" sz="1200" b="1" dirty="0">
                <a:solidFill>
                  <a:srgbClr val="C00000"/>
                </a:solidFill>
              </a:rPr>
              <a:t>stav k 22. 9. 2021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C13687F7-5CDF-4412-9E6B-FCF5C1256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323252"/>
              </p:ext>
            </p:extLst>
          </p:nvPr>
        </p:nvGraphicFramePr>
        <p:xfrm>
          <a:off x="400050" y="592374"/>
          <a:ext cx="11601450" cy="599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294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Místa očkování – aplikované dávky v čase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211899" y="3171829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051575"/>
              </p:ext>
            </p:extLst>
          </p:nvPr>
        </p:nvGraphicFramePr>
        <p:xfrm>
          <a:off x="561974" y="759913"/>
          <a:ext cx="11377929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23847"/>
              </p:ext>
            </p:extLst>
          </p:nvPr>
        </p:nvGraphicFramePr>
        <p:xfrm>
          <a:off x="9804335" y="1574606"/>
          <a:ext cx="2259393" cy="2606868"/>
        </p:xfrm>
        <a:graphic>
          <a:graphicData uri="http://schemas.openxmlformats.org/drawingml/2006/table">
            <a:tbl>
              <a:tblPr/>
              <a:tblGrid>
                <a:gridCol w="1358965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900428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86895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očkovací místa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10 218 923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86895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praktičtí lékaři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1 319 647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86895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 zařízení*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</a:tbl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F2F30761-04A3-420D-862F-AD03D34803D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A0D53A2-0000-4EBF-A6B1-C3E04D091849}"/>
              </a:ext>
            </a:extLst>
          </p:cNvPr>
          <p:cNvSpPr/>
          <p:nvPr/>
        </p:nvSpPr>
        <p:spPr>
          <a:xfrm>
            <a:off x="9724707" y="4059739"/>
            <a:ext cx="23574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zdravotnická zařízení MV a MO, zařízení sociálních služeb poskytující zdravotní služby a pod.</a:t>
            </a:r>
          </a:p>
        </p:txBody>
      </p:sp>
    </p:spTree>
    <p:extLst>
      <p:ext uri="{BB962C8B-B14F-4D97-AF65-F5344CB8AC3E}">
        <p14:creationId xmlns:p14="http://schemas.microsoft.com/office/powerpoint/2010/main" val="19486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DC9F16C-4E95-4015-8E22-C8DEE9763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92431"/>
              </p:ext>
            </p:extLst>
          </p:nvPr>
        </p:nvGraphicFramePr>
        <p:xfrm>
          <a:off x="2301873" y="1410494"/>
          <a:ext cx="8013702" cy="4703685"/>
        </p:xfrm>
        <a:graphic>
          <a:graphicData uri="http://schemas.openxmlformats.org/drawingml/2006/table">
            <a:tbl>
              <a:tblPr/>
              <a:tblGrid>
                <a:gridCol w="1335617">
                  <a:extLst>
                    <a:ext uri="{9D8B030D-6E8A-4147-A177-3AD203B41FA5}">
                      <a16:colId xmlns:a16="http://schemas.microsoft.com/office/drawing/2014/main" val="869382333"/>
                    </a:ext>
                  </a:extLst>
                </a:gridCol>
                <a:gridCol w="1335617">
                  <a:extLst>
                    <a:ext uri="{9D8B030D-6E8A-4147-A177-3AD203B41FA5}">
                      <a16:colId xmlns:a16="http://schemas.microsoft.com/office/drawing/2014/main" val="1588024446"/>
                    </a:ext>
                  </a:extLst>
                </a:gridCol>
                <a:gridCol w="1335617">
                  <a:extLst>
                    <a:ext uri="{9D8B030D-6E8A-4147-A177-3AD203B41FA5}">
                      <a16:colId xmlns:a16="http://schemas.microsoft.com/office/drawing/2014/main" val="3593183730"/>
                    </a:ext>
                  </a:extLst>
                </a:gridCol>
                <a:gridCol w="1335617">
                  <a:extLst>
                    <a:ext uri="{9D8B030D-6E8A-4147-A177-3AD203B41FA5}">
                      <a16:colId xmlns:a16="http://schemas.microsoft.com/office/drawing/2014/main" val="1748841151"/>
                    </a:ext>
                  </a:extLst>
                </a:gridCol>
                <a:gridCol w="1335617">
                  <a:extLst>
                    <a:ext uri="{9D8B030D-6E8A-4147-A177-3AD203B41FA5}">
                      <a16:colId xmlns:a16="http://schemas.microsoft.com/office/drawing/2014/main" val="3374257643"/>
                    </a:ext>
                  </a:extLst>
                </a:gridCol>
                <a:gridCol w="1335617">
                  <a:extLst>
                    <a:ext uri="{9D8B030D-6E8A-4147-A177-3AD203B41FA5}">
                      <a16:colId xmlns:a16="http://schemas.microsoft.com/office/drawing/2014/main" val="3311716177"/>
                    </a:ext>
                  </a:extLst>
                </a:gridCol>
              </a:tblGrid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575498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327224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62218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25758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33204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306848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3493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86095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516692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011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2994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22508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81700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381532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0360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Místa očkování – celkový přehled</a:t>
            </a:r>
          </a:p>
        </p:txBody>
      </p:sp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92627" y="99623"/>
            <a:ext cx="2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9. 2021</a:t>
            </a:r>
          </a:p>
        </p:txBody>
      </p:sp>
      <p:sp>
        <p:nvSpPr>
          <p:cNvPr id="101" name="Obdélník 100">
            <a:extLst>
              <a:ext uri="{FF2B5EF4-FFF2-40B4-BE49-F238E27FC236}">
                <a16:creationId xmlns:a16="http://schemas.microsoft.com/office/drawing/2014/main" id="{A0FABA55-A6D6-4F85-8AFF-63C0F85B3134}"/>
              </a:ext>
            </a:extLst>
          </p:cNvPr>
          <p:cNvSpPr/>
          <p:nvPr/>
        </p:nvSpPr>
        <p:spPr>
          <a:xfrm>
            <a:off x="3394315" y="6556005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  <p:graphicFrame>
        <p:nvGraphicFramePr>
          <p:cNvPr id="102" name="Table 2">
            <a:extLst>
              <a:ext uri="{FF2B5EF4-FFF2-40B4-BE49-F238E27FC236}">
                <a16:creationId xmlns:a16="http://schemas.microsoft.com/office/drawing/2014/main" id="{00F7EFFD-2BEA-4F45-8134-BF82FCBB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73985"/>
              </p:ext>
            </p:extLst>
          </p:nvPr>
        </p:nvGraphicFramePr>
        <p:xfrm>
          <a:off x="453159" y="812546"/>
          <a:ext cx="11195914" cy="5301640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851026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334984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334984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334984">
                  <a:extLst>
                    <a:ext uri="{9D8B030D-6E8A-4147-A177-3AD203B41FA5}">
                      <a16:colId xmlns:a16="http://schemas.microsoft.com/office/drawing/2014/main" val="779270720"/>
                    </a:ext>
                  </a:extLst>
                </a:gridCol>
                <a:gridCol w="1334984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  <a:gridCol w="1334984">
                  <a:extLst>
                    <a:ext uri="{9D8B030D-6E8A-4147-A177-3AD203B41FA5}">
                      <a16:colId xmlns:a16="http://schemas.microsoft.com/office/drawing/2014/main" val="794568240"/>
                    </a:ext>
                  </a:extLst>
                </a:gridCol>
                <a:gridCol w="1334984">
                  <a:extLst>
                    <a:ext uri="{9D8B030D-6E8A-4147-A177-3AD203B41FA5}">
                      <a16:colId xmlns:a16="http://schemas.microsoft.com/office/drawing/2014/main" val="1429414867"/>
                    </a:ext>
                  </a:extLst>
                </a:gridCol>
                <a:gridCol w="1334984">
                  <a:extLst>
                    <a:ext uri="{9D8B030D-6E8A-4147-A177-3AD203B41FA5}">
                      <a16:colId xmlns:a16="http://schemas.microsoft.com/office/drawing/2014/main" val="4041696953"/>
                    </a:ext>
                  </a:extLst>
                </a:gridCol>
              </a:tblGrid>
              <a:tr h="303230">
                <a:tc rowSpan="2">
                  <a:txBody>
                    <a:bodyPr/>
                    <a:lstStyle/>
                    <a:p>
                      <a:pPr algn="l" fontAlgn="b"/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Očkovací místa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Praktičtí lékaři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 zařízení*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dávek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303230">
                <a:tc vMerge="1"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míst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dávek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míst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dávek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míst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dávek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1 967 188 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151 478 (7,0 %)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30 611 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2 149 277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1 094 462 (89,0 %)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132 298 (10,8 %)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2 812 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1 229 572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640 863 (90,3 %)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64 557 (9,1 %)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4 299 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709 719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585 399 (91,6 %)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49 856 (7,8 %)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3 979 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639 234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264 242 (84,7 %)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45 011 (14,4 %)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2 561 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311 814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681 814 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67 040 (8,1 %)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83 029 (10,0 %)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831 883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398 889 (86,5 %)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58 205 (12,6 %)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4 146 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461 240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515 831 (84,4 %)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88 988 (14,6 %)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6 414 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611 233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413 112 (79,7 %)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77 768 (15,0 %)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27 679 (5,3 %)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518 559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485 430 (89,1 %)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54 218 (10,0 %)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5 042 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1 117 356 (84,7 %)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180 579 (13,7 %)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20 558 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1 318 493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520 170 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98 446 (15,8 %)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3 092 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621 708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487 731 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106 668 (17,9 %)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2 633 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597 032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1 046 436 (87,1 %)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144 535 (12,0 %)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10 320 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1 201 291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CELKEM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10 218 923 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1 319 647 (11,2 %)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207 175 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11 745 745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3" name="Obdélník 102">
            <a:extLst>
              <a:ext uri="{FF2B5EF4-FFF2-40B4-BE49-F238E27FC236}">
                <a16:creationId xmlns:a16="http://schemas.microsoft.com/office/drawing/2014/main" id="{0874FCE3-0F75-4E95-B1E3-9E82AF3C3674}"/>
              </a:ext>
            </a:extLst>
          </p:cNvPr>
          <p:cNvSpPr/>
          <p:nvPr/>
        </p:nvSpPr>
        <p:spPr>
          <a:xfrm>
            <a:off x="7617304" y="6125118"/>
            <a:ext cx="37561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zdravotnická zařízení MV a MO, zařízení sociálních služeb poskytující zdravotní služby a pod.</a:t>
            </a:r>
          </a:p>
        </p:txBody>
      </p:sp>
    </p:spTree>
    <p:extLst>
      <p:ext uri="{BB962C8B-B14F-4D97-AF65-F5344CB8AC3E}">
        <p14:creationId xmlns:p14="http://schemas.microsoft.com/office/powerpoint/2010/main" val="198395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Přehled dle místa bydliště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9.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11117" y="779609"/>
            <a:ext cx="111894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aplikovaných dávek očkování se liší mezi kraji, nicméně rozdíly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se postupně vyrovnávají, zejména při hodnocení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místa bydliště očkovaného.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3" y="248570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82999" y="3340327"/>
            <a:ext cx="11496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Pouze cca 66 % všech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dávek bylo v Praze aplikováno u obyvatel Prahy; cca 21 % konzumovali obyvatelé Středočeského kraje, 2 % obyvatelé Ústeckého kraje a 1 % obyvatelé Jihočeského kraje. Obdobně, byť v menším rozsahu proběhla i částečná migrace obyvatel moravských krajů a Vysočiny za očkováním v </a:t>
            </a:r>
            <a:r>
              <a:rPr lang="cs-CZ" sz="2400" dirty="0">
                <a:solidFill>
                  <a:srgbClr val="000000"/>
                </a:solidFill>
              </a:rPr>
              <a:t>JMK. Migrace mezi kraji jsou vzájemné a probíhají zejména v geograficky sousedících oblastech, např. 4 % všech dávek podaných v STČ bylo aplikováno obyvatelům Prahy.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 vakcinací do jiného kraje nejvíce míří obyvatelé STČ (31 %), Pardubického kraje (13 %) a </a:t>
            </a:r>
            <a:r>
              <a:rPr lang="cs-CZ" sz="2400" dirty="0">
                <a:solidFill>
                  <a:srgbClr val="000000"/>
                </a:solidFill>
              </a:rPr>
              <a:t>Kraje Vysočina (12 %).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01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Zadávání dat o očkování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D7B51-0CCF-4695-BA40-1F340C87D5BF}"/>
              </a:ext>
            </a:extLst>
          </p:cNvPr>
          <p:cNvSpPr txBox="1"/>
          <p:nvPr/>
        </p:nvSpPr>
        <p:spPr>
          <a:xfrm>
            <a:off x="6474745" y="6608511"/>
            <a:ext cx="2897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cs-CZ" sz="1100" dirty="0"/>
              <a:t>osoby s alespoň 1 dávkou vakcíny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39307-4EF2-4A2A-AC89-D8C56FF8E1C7}"/>
              </a:ext>
            </a:extLst>
          </p:cNvPr>
          <p:cNvSpPr txBox="1"/>
          <p:nvPr/>
        </p:nvSpPr>
        <p:spPr>
          <a:xfrm>
            <a:off x="6475293" y="282198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b="1" dirty="0"/>
              <a:t>4 918 385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1750-B367-46D1-9188-497DD32FA800}"/>
              </a:ext>
            </a:extLst>
          </p:cNvPr>
          <p:cNvSpPr txBox="1"/>
          <p:nvPr/>
        </p:nvSpPr>
        <p:spPr>
          <a:xfrm>
            <a:off x="9302537" y="282198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</a:t>
            </a:r>
            <a:r>
              <a:rPr lang="en-US" b="1" dirty="0"/>
              <a:t>4 804 191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68278" y="2484499"/>
            <a:ext cx="501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 err="1"/>
              <a:t>Comirnaty</a:t>
            </a:r>
            <a:r>
              <a:rPr lang="cs-CZ" b="1" dirty="0"/>
              <a:t> (</a:t>
            </a:r>
            <a:r>
              <a:rPr lang="cs-CZ" b="1" dirty="0" err="1"/>
              <a:t>BioNTech</a:t>
            </a:r>
            <a:r>
              <a:rPr lang="cs-CZ" b="1" dirty="0"/>
              <a:t> </a:t>
            </a:r>
            <a:r>
              <a:rPr lang="cs-CZ" b="1" dirty="0" err="1"/>
              <a:t>Manufacturing</a:t>
            </a:r>
            <a:r>
              <a:rPr lang="cs-CZ" b="1" dirty="0"/>
              <a:t> </a:t>
            </a:r>
            <a:r>
              <a:rPr lang="cs-CZ" b="1" dirty="0" err="1"/>
              <a:t>GmbH</a:t>
            </a:r>
            <a:r>
              <a:rPr lang="cs-CZ" b="1" dirty="0"/>
              <a:t>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44981E4-7974-43D4-948D-20A60F272BD4}"/>
              </a:ext>
            </a:extLst>
          </p:cNvPr>
          <p:cNvSpPr txBox="1"/>
          <p:nvPr/>
        </p:nvSpPr>
        <p:spPr>
          <a:xfrm>
            <a:off x="6475293" y="393248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b="1" dirty="0"/>
              <a:t>465 140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9302537" y="393248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</a:t>
            </a:r>
            <a:r>
              <a:rPr lang="cs-CZ" b="1" dirty="0"/>
              <a:t>449 841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F957A2B-D2B1-4750-90C5-F67217CD3EC7}"/>
              </a:ext>
            </a:extLst>
          </p:cNvPr>
          <p:cNvSpPr/>
          <p:nvPr/>
        </p:nvSpPr>
        <p:spPr>
          <a:xfrm>
            <a:off x="6568278" y="3614049"/>
            <a:ext cx="517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Spikevax</a:t>
            </a:r>
            <a:r>
              <a:rPr lang="cs-CZ" b="1" dirty="0"/>
              <a:t> </a:t>
            </a:r>
            <a:r>
              <a:rPr lang="cs-CZ" b="1" dirty="0" err="1"/>
              <a:t>mRNA</a:t>
            </a:r>
            <a:r>
              <a:rPr lang="cs-CZ" b="1" dirty="0"/>
              <a:t> </a:t>
            </a:r>
            <a:r>
              <a:rPr lang="cs-CZ" b="1" dirty="0" err="1"/>
              <a:t>Vaccine</a:t>
            </a:r>
            <a:r>
              <a:rPr lang="cs-CZ" b="1" dirty="0"/>
              <a:t> (Moderna)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4614" y="637799"/>
            <a:ext cx="11749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/>
              <a:t>Data o očkovaných jsou zadávána do nového modulu centrálního systému ISIN /Modul Očkování/, a to v reálném čase dle možností očkujících center a poskytovatelů  </a:t>
            </a:r>
          </a:p>
        </p:txBody>
      </p:sp>
      <p:sp>
        <p:nvSpPr>
          <p:cNvPr id="21" name="Šipka dolů 20"/>
          <p:cNvSpPr/>
          <p:nvPr/>
        </p:nvSpPr>
        <p:spPr>
          <a:xfrm>
            <a:off x="5275384" y="2099661"/>
            <a:ext cx="1327639" cy="463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2A17D3C-0C2D-4013-948C-08F37662439B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9. 2021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363153" y="2600547"/>
            <a:ext cx="535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2"/>
                </a:solidFill>
              </a:rPr>
              <a:t>Data dle hlášení center a MZ ČR k 22. 9. (20:00), korigováno dle dostupných podkladů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434004" y="4113455"/>
            <a:ext cx="2281458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dávek očkování:</a:t>
            </a:r>
          </a:p>
          <a:p>
            <a:pPr algn="ctr"/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11 745 745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67B538C2-C372-4DF2-A732-D2EE645EE8F2}"/>
              </a:ext>
            </a:extLst>
          </p:cNvPr>
          <p:cNvSpPr txBox="1"/>
          <p:nvPr/>
        </p:nvSpPr>
        <p:spPr>
          <a:xfrm>
            <a:off x="2945700" y="3322567"/>
            <a:ext cx="2988375" cy="32496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očkovaných osob: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6 056 931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z toho 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s dokončeným očkováním: 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5 917 215</a:t>
            </a:r>
          </a:p>
          <a:p>
            <a:pPr algn="ctr"/>
            <a:endParaRPr lang="cs-CZ" b="1" dirty="0">
              <a:solidFill>
                <a:schemeClr val="bg1"/>
              </a:solidFill>
            </a:endParaRPr>
          </a:p>
          <a:p>
            <a:pPr algn="ctr"/>
            <a:r>
              <a:rPr lang="cs-CZ" dirty="0">
                <a:solidFill>
                  <a:schemeClr val="bg1"/>
                </a:solidFill>
              </a:rPr>
              <a:t>s posilující dávkou: 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1 147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405197D-6D69-4A10-8688-C2A9DC5960D5}"/>
              </a:ext>
            </a:extLst>
          </p:cNvPr>
          <p:cNvSpPr txBox="1"/>
          <p:nvPr/>
        </p:nvSpPr>
        <p:spPr>
          <a:xfrm>
            <a:off x="6474745" y="5039123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b="1" dirty="0"/>
              <a:t>445 789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08E03598-CD5A-4249-913E-AB2908F7F61B}"/>
              </a:ext>
            </a:extLst>
          </p:cNvPr>
          <p:cNvSpPr txBox="1"/>
          <p:nvPr/>
        </p:nvSpPr>
        <p:spPr>
          <a:xfrm>
            <a:off x="9301989" y="5039124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</a:t>
            </a:r>
            <a:r>
              <a:rPr lang="en-US" b="1" dirty="0"/>
              <a:t>435 561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A666C0FE-0DFA-4AD2-B36B-1A5612D81DF9}"/>
              </a:ext>
            </a:extLst>
          </p:cNvPr>
          <p:cNvSpPr/>
          <p:nvPr/>
        </p:nvSpPr>
        <p:spPr>
          <a:xfrm>
            <a:off x="6567730" y="4720692"/>
            <a:ext cx="519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VAXZEVRIA (</a:t>
            </a:r>
            <a:r>
              <a:rPr lang="cs-CZ" b="1" dirty="0" err="1"/>
              <a:t>Vaccine</a:t>
            </a:r>
            <a:r>
              <a:rPr lang="cs-CZ" b="1" dirty="0"/>
              <a:t> Astra </a:t>
            </a:r>
            <a:r>
              <a:rPr lang="cs-CZ" b="1" dirty="0" err="1"/>
              <a:t>Zeneca</a:t>
            </a:r>
            <a:r>
              <a:rPr lang="cs-CZ" b="1" dirty="0"/>
              <a:t>)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F8FDA811-7C11-4038-84E1-49059028EF1A}"/>
              </a:ext>
            </a:extLst>
          </p:cNvPr>
          <p:cNvSpPr/>
          <p:nvPr/>
        </p:nvSpPr>
        <p:spPr>
          <a:xfrm>
            <a:off x="6491530" y="5829534"/>
            <a:ext cx="545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</a:t>
            </a:r>
            <a:r>
              <a:rPr lang="cs-CZ" b="1" dirty="0" err="1"/>
              <a:t>Janssen</a:t>
            </a:r>
            <a:r>
              <a:rPr lang="cs-CZ" b="1" dirty="0"/>
              <a:t> (Johnson &amp; </a:t>
            </a:r>
            <a:r>
              <a:rPr lang="cs-CZ" b="1" dirty="0" err="1"/>
              <a:t>Johson</a:t>
            </a:r>
            <a:r>
              <a:rPr lang="cs-CZ" b="1" dirty="0"/>
              <a:t>)</a:t>
            </a: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E09C6234-58DE-4160-BD1E-14EA2A9E333D}"/>
              </a:ext>
            </a:extLst>
          </p:cNvPr>
          <p:cNvSpPr txBox="1"/>
          <p:nvPr/>
        </p:nvSpPr>
        <p:spPr>
          <a:xfrm>
            <a:off x="7421763" y="6150212"/>
            <a:ext cx="3391351" cy="36592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očkovaných: </a:t>
            </a:r>
            <a:r>
              <a:rPr lang="en-US" b="1" dirty="0"/>
              <a:t>227 622</a:t>
            </a:r>
          </a:p>
        </p:txBody>
      </p:sp>
    </p:spTree>
    <p:extLst>
      <p:ext uri="{BB962C8B-B14F-4D97-AF65-F5344CB8AC3E}">
        <p14:creationId xmlns:p14="http://schemas.microsoft.com/office/powerpoint/2010/main" val="154481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podání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19482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 obyvatel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09531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1 111 074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682 119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313 695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365 208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6 056 931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328 317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280 384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159 939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236 635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307 087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429 398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621 072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268 289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320 505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633 209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92627" y="99623"/>
            <a:ext cx="2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9.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9251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unikátních osob (nikoli dávek)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B5311BF1-5ED9-41AC-B92C-E95A673A93F0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7" name="Rectangle 99">
            <a:extLst>
              <a:ext uri="{FF2B5EF4-FFF2-40B4-BE49-F238E27FC236}">
                <a16:creationId xmlns:a16="http://schemas.microsoft.com/office/drawing/2014/main" id="{799246A8-1EE1-4A4D-B48B-91BA6E17A535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8" name="Rectangle 100">
            <a:extLst>
              <a:ext uri="{FF2B5EF4-FFF2-40B4-BE49-F238E27FC236}">
                <a16:creationId xmlns:a16="http://schemas.microsoft.com/office/drawing/2014/main" id="{C67230FF-6DD9-4760-85BE-4FDD4D9517B1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9" name="Rectangle 101">
            <a:extLst>
              <a:ext uri="{FF2B5EF4-FFF2-40B4-BE49-F238E27FC236}">
                <a16:creationId xmlns:a16="http://schemas.microsoft.com/office/drawing/2014/main" id="{763E2ECD-5C44-46EF-819F-F5018A03A639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0" name="TextBox 103">
            <a:extLst>
              <a:ext uri="{FF2B5EF4-FFF2-40B4-BE49-F238E27FC236}">
                <a16:creationId xmlns:a16="http://schemas.microsoft.com/office/drawing/2014/main" id="{70E915B1-6478-48E4-BC21-9CFED2EFEE84}"/>
              </a:ext>
            </a:extLst>
          </p:cNvPr>
          <p:cNvSpPr txBox="1"/>
          <p:nvPr/>
        </p:nvSpPr>
        <p:spPr>
          <a:xfrm>
            <a:off x="10178905" y="290405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50,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1" name="TextBox 104">
            <a:extLst>
              <a:ext uri="{FF2B5EF4-FFF2-40B4-BE49-F238E27FC236}">
                <a16:creationId xmlns:a16="http://schemas.microsoft.com/office/drawing/2014/main" id="{5BAE935E-F72F-4C15-BC63-2D6B6878BE37}"/>
              </a:ext>
            </a:extLst>
          </p:cNvPr>
          <p:cNvSpPr txBox="1"/>
          <p:nvPr/>
        </p:nvSpPr>
        <p:spPr>
          <a:xfrm>
            <a:off x="10192137" y="256957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50,00–54,99</a:t>
            </a:r>
          </a:p>
        </p:txBody>
      </p:sp>
      <p:sp>
        <p:nvSpPr>
          <p:cNvPr id="122" name="TextBox 105">
            <a:extLst>
              <a:ext uri="{FF2B5EF4-FFF2-40B4-BE49-F238E27FC236}">
                <a16:creationId xmlns:a16="http://schemas.microsoft.com/office/drawing/2014/main" id="{A2AE923E-B0B2-4B49-96E8-D6CC366A2C88}"/>
              </a:ext>
            </a:extLst>
          </p:cNvPr>
          <p:cNvSpPr txBox="1"/>
          <p:nvPr/>
        </p:nvSpPr>
        <p:spPr>
          <a:xfrm>
            <a:off x="10178451" y="2219187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55,00–57,99</a:t>
            </a:r>
          </a:p>
        </p:txBody>
      </p:sp>
      <p:sp>
        <p:nvSpPr>
          <p:cNvPr id="123" name="TextBox 106">
            <a:extLst>
              <a:ext uri="{FF2B5EF4-FFF2-40B4-BE49-F238E27FC236}">
                <a16:creationId xmlns:a16="http://schemas.microsoft.com/office/drawing/2014/main" id="{34BA619D-FA91-4782-9BC5-4373585B8F99}"/>
              </a:ext>
            </a:extLst>
          </p:cNvPr>
          <p:cNvSpPr txBox="1"/>
          <p:nvPr/>
        </p:nvSpPr>
        <p:spPr>
          <a:xfrm>
            <a:off x="10159693" y="185888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≥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58,0</a:t>
            </a:r>
          </a:p>
        </p:txBody>
      </p:sp>
      <p:sp>
        <p:nvSpPr>
          <p:cNvPr id="101" name="Obdélník 100">
            <a:extLst>
              <a:ext uri="{FF2B5EF4-FFF2-40B4-BE49-F238E27FC236}">
                <a16:creationId xmlns:a16="http://schemas.microsoft.com/office/drawing/2014/main" id="{A0FABA55-A6D6-4F85-8AFF-63C0F85B3134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4008526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bydliště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686925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 obyvatel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E392B-240E-4C0F-AD74-974F8D3293FC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3343B1-38DB-4454-BEC7-7D783C80D202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00BFFE-C06B-4B17-AE74-5D4CCABA1F19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07D2D-10F6-4550-A76A-3631C17394BF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6C5501-0A0D-483E-9980-85832796A62C}"/>
              </a:ext>
            </a:extLst>
          </p:cNvPr>
          <p:cNvSpPr txBox="1"/>
          <p:nvPr/>
        </p:nvSpPr>
        <p:spPr>
          <a:xfrm>
            <a:off x="10178905" y="290405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53,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24DF73-D1DC-4B67-9B05-DA2B841A6A02}"/>
              </a:ext>
            </a:extLst>
          </p:cNvPr>
          <p:cNvSpPr txBox="1"/>
          <p:nvPr/>
        </p:nvSpPr>
        <p:spPr>
          <a:xfrm>
            <a:off x="10192137" y="256957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53,00–55,99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34E8BA-E79D-46F8-95EB-7AB2E601299E}"/>
              </a:ext>
            </a:extLst>
          </p:cNvPr>
          <p:cNvSpPr txBox="1"/>
          <p:nvPr/>
        </p:nvSpPr>
        <p:spPr>
          <a:xfrm>
            <a:off x="10178451" y="2219187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56,00–58,99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7F0896-A4D3-4EE1-86C6-EACE5FA93733}"/>
              </a:ext>
            </a:extLst>
          </p:cNvPr>
          <p:cNvSpPr txBox="1"/>
          <p:nvPr/>
        </p:nvSpPr>
        <p:spPr>
          <a:xfrm>
            <a:off x="10159693" y="185888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≥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59,0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3153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72651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301 979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816 768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777 496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368 208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314 294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6 056 931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332 355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287 733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448 445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653 947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160 227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239 924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310 196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624 044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328 444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10250" y="99623"/>
            <a:ext cx="23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9.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9714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unikátních osob (nikoli dávek)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E91BDFE-6512-417D-AECA-5707BFBB91D5}"/>
              </a:ext>
            </a:extLst>
          </p:cNvPr>
          <p:cNvSpPr/>
          <p:nvPr/>
        </p:nvSpPr>
        <p:spPr>
          <a:xfrm>
            <a:off x="1214957" y="6481378"/>
            <a:ext cx="4594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Bydliště není uvedeno u </a:t>
            </a:r>
            <a:r>
              <a:rPr lang="cs-CZ" sz="1200" dirty="0">
                <a:solidFill>
                  <a:srgbClr val="000000"/>
                </a:solidFill>
              </a:rPr>
              <a:t>92 871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 z počáteční fáze vakcinace</a:t>
            </a:r>
          </a:p>
        </p:txBody>
      </p:sp>
      <p:sp>
        <p:nvSpPr>
          <p:cNvPr id="103" name="Obdélník 102">
            <a:extLst>
              <a:ext uri="{FF2B5EF4-FFF2-40B4-BE49-F238E27FC236}">
                <a16:creationId xmlns:a16="http://schemas.microsoft.com/office/drawing/2014/main" id="{F994E4CD-FA4E-4A9F-877A-7C82D4A14E12}"/>
              </a:ext>
            </a:extLst>
          </p:cNvPr>
          <p:cNvSpPr/>
          <p:nvPr/>
        </p:nvSpPr>
        <p:spPr>
          <a:xfrm>
            <a:off x="6841454" y="6583680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74024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32A2CD37-A943-4FD9-B7AE-04140E05A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9676"/>
              </p:ext>
            </p:extLst>
          </p:nvPr>
        </p:nvGraphicFramePr>
        <p:xfrm>
          <a:off x="2443942" y="1277816"/>
          <a:ext cx="9604080" cy="5276220"/>
        </p:xfrm>
        <a:graphic>
          <a:graphicData uri="http://schemas.openxmlformats.org/drawingml/2006/table">
            <a:tbl>
              <a:tblPr/>
              <a:tblGrid>
                <a:gridCol w="640272">
                  <a:extLst>
                    <a:ext uri="{9D8B030D-6E8A-4147-A177-3AD203B41FA5}">
                      <a16:colId xmlns:a16="http://schemas.microsoft.com/office/drawing/2014/main" val="1948697958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3294645047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3189851073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2012268876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3273604938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3651338585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3279417937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3150193716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4154335254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2339976776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2854082097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3979132858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3168842116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834580419"/>
                    </a:ext>
                  </a:extLst>
                </a:gridCol>
                <a:gridCol w="640272">
                  <a:extLst>
                    <a:ext uri="{9D8B030D-6E8A-4147-A177-3AD203B41FA5}">
                      <a16:colId xmlns:a16="http://schemas.microsoft.com/office/drawing/2014/main" val="723087802"/>
                    </a:ext>
                  </a:extLst>
                </a:gridCol>
              </a:tblGrid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540845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213646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77896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31883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41901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3276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094194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297025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58506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617418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36111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637373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946563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23934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57298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07175"/>
              </p:ext>
            </p:extLst>
          </p:nvPr>
        </p:nvGraphicFramePr>
        <p:xfrm>
          <a:off x="114513" y="687344"/>
          <a:ext cx="11933512" cy="5866689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37447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640896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19790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2 149 277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1 404 542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448 229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38 414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15 920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13 892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16 121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18 869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78 637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1 229 572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54 609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1 095 245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7 591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709 719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669 709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639 234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602 447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311 814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290 463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831 883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797 475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461 240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427 298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11 498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611 233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555 986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26 437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518 559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481 675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514 362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1 318 493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8 953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33 334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1 201 816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11 496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15 225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22 190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621 708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584 207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597 032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558 252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1 201 291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1 155 491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11 745 745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1 510 714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1 586 377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715 353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646 657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312 518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869 761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466 902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611 288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556 086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586 178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1 267 544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637 251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602 298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1 207 998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168 820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9.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kumimoji="0" lang="cs-CZ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0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EA22DEF-7412-4916-BCBA-02D26A1A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69645"/>
              </p:ext>
            </p:extLst>
          </p:nvPr>
        </p:nvGraphicFramePr>
        <p:xfrm>
          <a:off x="2576947" y="1259305"/>
          <a:ext cx="9365440" cy="5296000"/>
        </p:xfrm>
        <a:graphic>
          <a:graphicData uri="http://schemas.openxmlformats.org/drawingml/2006/table">
            <a:tbl>
              <a:tblPr/>
              <a:tblGrid>
                <a:gridCol w="668960">
                  <a:extLst>
                    <a:ext uri="{9D8B030D-6E8A-4147-A177-3AD203B41FA5}">
                      <a16:colId xmlns:a16="http://schemas.microsoft.com/office/drawing/2014/main" val="13416752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1367821526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2778299475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2484372599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832015171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2602867338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501663872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2834617201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564835585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3607693580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2867615779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4136792217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2830500506"/>
                    </a:ext>
                  </a:extLst>
                </a:gridCol>
                <a:gridCol w="668960">
                  <a:extLst>
                    <a:ext uri="{9D8B030D-6E8A-4147-A177-3AD203B41FA5}">
                      <a16:colId xmlns:a16="http://schemas.microsoft.com/office/drawing/2014/main" val="3129343705"/>
                    </a:ext>
                  </a:extLst>
                </a:gridCol>
              </a:tblGrid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97022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985995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68198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2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93317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22406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06155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0308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81876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35363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89038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61460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12810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033256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58089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98987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381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29581"/>
              </p:ext>
            </p:extLst>
          </p:nvPr>
        </p:nvGraphicFramePr>
        <p:xfrm>
          <a:off x="177272" y="679777"/>
          <a:ext cx="11765112" cy="587552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710369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</a:tblGrid>
              <a:tr h="2004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632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1 510 714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1 404 542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54 609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1 586 377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448 229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1 095 245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715 353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669 709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646 657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602 447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312 518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290 463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869 761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38 414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797 475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466 902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427 298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611 288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11 498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555 986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556 086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7 591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26 437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481 675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8 953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586 178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15 920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514 362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33 334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1 267 544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13 892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1 201 816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637 251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16 121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11 496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584 207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602 298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15 225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558 252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1 207 998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18 869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1 155 491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85052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neuvedeno*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168 820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78 637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22 190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11 745 745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2 149 277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1 229 572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709 719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639 234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311 814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831 883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461 240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611 233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518 559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544 690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1 318 493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621 708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597 032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1 201 291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9.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kumimoji="0" lang="cs-CZ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A7A9167-28DE-451E-A53F-4CA70814F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80243"/>
              </p:ext>
            </p:extLst>
          </p:nvPr>
        </p:nvGraphicFramePr>
        <p:xfrm>
          <a:off x="2586886" y="1448594"/>
          <a:ext cx="9114426" cy="4955264"/>
        </p:xfrm>
        <a:graphic>
          <a:graphicData uri="http://schemas.openxmlformats.org/drawingml/2006/table">
            <a:tbl>
              <a:tblPr/>
              <a:tblGrid>
                <a:gridCol w="1519071">
                  <a:extLst>
                    <a:ext uri="{9D8B030D-6E8A-4147-A177-3AD203B41FA5}">
                      <a16:colId xmlns:a16="http://schemas.microsoft.com/office/drawing/2014/main" val="2175339667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123584705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859792915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3819149888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3328526058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2840008007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6901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D2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932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D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1194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13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49418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8837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49582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9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614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85419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D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8478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9339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68796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4022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6388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26394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506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40459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80+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20 589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23 925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17 258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13 993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18 770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21 386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49 806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369 508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360 592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80+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80+ aplikováno </a:t>
            </a:r>
            <a:r>
              <a:rPr lang="pl-PL" sz="1400" i="1" dirty="0"/>
              <a:t>721 829 dávek, z toho 360 592 </a:t>
            </a:r>
            <a:r>
              <a:rPr lang="cs-CZ" sz="1400" i="1" dirty="0"/>
              <a:t>jsou dávky druhé/konečné.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24562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412D455-5492-4993-80B4-140FDDF49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06224"/>
              </p:ext>
            </p:extLst>
          </p:nvPr>
        </p:nvGraphicFramePr>
        <p:xfrm>
          <a:off x="2586886" y="1448594"/>
          <a:ext cx="9114426" cy="4955264"/>
        </p:xfrm>
        <a:graphic>
          <a:graphicData uri="http://schemas.openxmlformats.org/drawingml/2006/table">
            <a:tbl>
              <a:tblPr/>
              <a:tblGrid>
                <a:gridCol w="1519071">
                  <a:extLst>
                    <a:ext uri="{9D8B030D-6E8A-4147-A177-3AD203B41FA5}">
                      <a16:colId xmlns:a16="http://schemas.microsoft.com/office/drawing/2014/main" val="423968356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2256011069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4198173042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370791425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2184230000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3248477574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75920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30990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7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6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472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9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6952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6312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06416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30802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E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161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D2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9003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5492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03642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2441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57921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91041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04150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6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973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7284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70-79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123 843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109 072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107 722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126 304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58 470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49 559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24 036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38 490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50 650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43 863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98 297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52 856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116 479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93 833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1 038 378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894 925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883 097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70–79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70-79 let aplikováno </a:t>
            </a:r>
            <a:r>
              <a:rPr lang="pl-PL" sz="1400" i="1" dirty="0"/>
              <a:t>1 750 962 dávek, z toho 883 097 </a:t>
            </a:r>
            <a:r>
              <a:rPr lang="cs-CZ" sz="1400" i="1" dirty="0"/>
              <a:t>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11216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ABCC4E38-3E7E-4E85-BE07-CB4E63D56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2669"/>
              </p:ext>
            </p:extLst>
          </p:nvPr>
        </p:nvGraphicFramePr>
        <p:xfrm>
          <a:off x="2581274" y="1448594"/>
          <a:ext cx="9120042" cy="4955264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1475943979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367834601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048624262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562758154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4206238818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966093202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0908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7043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5707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0666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9276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3755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62507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A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25705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7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97570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51877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3280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022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8920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4646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31870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732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49569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65–69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65–69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65–69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74 082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82 957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69 397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42 722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30 815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19 720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15 058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52 776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41 682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22 502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29 963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27 581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58 740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41 444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32 038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29 864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58 359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543 364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537 084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65–69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65–69 let aplikováno </a:t>
            </a:r>
            <a:r>
              <a:rPr lang="pl-PL" sz="1400" i="1" dirty="0"/>
              <a:t>1 057 743 dávek, z toho 537 084 </a:t>
            </a:r>
            <a:r>
              <a:rPr lang="cs-CZ" sz="1400" i="1" dirty="0"/>
              <a:t>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14934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C72E6CA-C324-426C-B5AB-4A8E22137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72652"/>
              </p:ext>
            </p:extLst>
          </p:nvPr>
        </p:nvGraphicFramePr>
        <p:xfrm>
          <a:off x="2586886" y="1448594"/>
          <a:ext cx="9114426" cy="4955264"/>
        </p:xfrm>
        <a:graphic>
          <a:graphicData uri="http://schemas.openxmlformats.org/drawingml/2006/table">
            <a:tbl>
              <a:tblPr/>
              <a:tblGrid>
                <a:gridCol w="1519071">
                  <a:extLst>
                    <a:ext uri="{9D8B030D-6E8A-4147-A177-3AD203B41FA5}">
                      <a16:colId xmlns:a16="http://schemas.microsoft.com/office/drawing/2014/main" val="3927360079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801884444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1830621915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2065607872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2166577383"/>
                    </a:ext>
                  </a:extLst>
                </a:gridCol>
                <a:gridCol w="1519071">
                  <a:extLst>
                    <a:ext uri="{9D8B030D-6E8A-4147-A177-3AD203B41FA5}">
                      <a16:colId xmlns:a16="http://schemas.microsoft.com/office/drawing/2014/main" val="1237909396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8692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5903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4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0559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1970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09727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9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7299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1647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46260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18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9034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4836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45798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3125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8110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73166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919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84417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60–64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60–64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60–64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49 505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75 587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58 754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40 583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30 683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13 253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13 058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24 966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25 588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25 332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27 034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26 712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52 851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468 961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463 174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60–64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60–64 let aplikováno </a:t>
            </a:r>
            <a:r>
              <a:rPr lang="pl-PL" sz="1400" i="1" dirty="0"/>
              <a:t>910 794 dávek, z toho 463 174 </a:t>
            </a:r>
            <a:r>
              <a:rPr lang="cs-CZ" sz="1400" i="1" dirty="0"/>
              <a:t>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9320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6BF9708-03ED-4D1A-9F07-CE4077E5C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55807"/>
              </p:ext>
            </p:extLst>
          </p:nvPr>
        </p:nvGraphicFramePr>
        <p:xfrm>
          <a:off x="2581274" y="1448594"/>
          <a:ext cx="9120042" cy="4955264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2009596507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26848671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97136509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616069339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372488182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189374088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0854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1340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65201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7589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3902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6219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8634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D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0166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98160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22623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4458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44087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5763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5462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15796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1376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22204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55–59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55–59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55–59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55 650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54 819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82 619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62 525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25 958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13 749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22 983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52 225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26 077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55 337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484 189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477 775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55–59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55–59 let aplikováno </a:t>
            </a:r>
            <a:r>
              <a:rPr lang="pl-PL" sz="1400" i="1" dirty="0"/>
              <a:t>941 898 dávek, z toho 477 775 </a:t>
            </a:r>
            <a:r>
              <a:rPr lang="cs-CZ" sz="1400" i="1" dirty="0"/>
              <a:t>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96496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4E558D2-1FE1-495A-B66E-96FA3EB1B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64852"/>
              </p:ext>
            </p:extLst>
          </p:nvPr>
        </p:nvGraphicFramePr>
        <p:xfrm>
          <a:off x="2581274" y="1448594"/>
          <a:ext cx="9120042" cy="4955264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162220235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810924096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239645925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708653644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642592582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966420731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1905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6802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5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424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2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2543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9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055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1538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4706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1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288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187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C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007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3162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2637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8507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7592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7695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A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613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87880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50–54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50–54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50–54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55 210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89 759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65 373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41 784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38 337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26 255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13 475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37 326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36 827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22 798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33 171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24 089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75 841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50 516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40 560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24 921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24 622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80 862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691 083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481 765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475 077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50–54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50–54 let aplikováno </a:t>
            </a:r>
            <a:r>
              <a:rPr lang="pl-PL" sz="1400" i="1" dirty="0"/>
              <a:t>937 737 dávek, z toho 475 077 </a:t>
            </a:r>
            <a:r>
              <a:rPr lang="cs-CZ" sz="1400" i="1" dirty="0"/>
              <a:t>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478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18994"/>
              </p:ext>
            </p:extLst>
          </p:nvPr>
        </p:nvGraphicFramePr>
        <p:xfrm>
          <a:off x="257785" y="731037"/>
          <a:ext cx="11779413" cy="573896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769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3928862566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10888725"/>
                    </a:ext>
                  </a:extLst>
                </a:gridCol>
                <a:gridCol w="1607114">
                  <a:extLst>
                    <a:ext uri="{9D8B030D-6E8A-4147-A177-3AD203B41FA5}">
                      <a16:colId xmlns:a16="http://schemas.microsoft.com/office/drawing/2014/main" val="4037865322"/>
                    </a:ext>
                  </a:extLst>
                </a:gridCol>
              </a:tblGrid>
              <a:tr h="599031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Comirnaty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BioNTech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Manufacturing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GmbH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Spikevax mRNA Vaccine (Moderna Biotech Spain, S.L.)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VAXZEVRIA (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AstraZeneca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Vaccine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Janssen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(Johnson &amp;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Johson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68721"/>
                  </a:ext>
                </a:extLst>
              </a:tr>
              <a:tr h="599031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ukončeným očkováním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ukončeným očkováním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ukončeným očkováním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ukončeným očkováním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2 149 277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1 081 535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1 850 409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912 349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157 090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48 705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1 229 572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616 415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999 721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493 418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89 598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43 838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120 351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59 257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19 902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709 719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357 289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597 755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295 564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51 425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25 367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47 858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23 677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12 681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639 234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321 420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540 251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267 216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19 838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23 977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311 814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156 315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237 411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117 262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24 046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831 883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418 395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700 702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345 735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27 182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29 708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461 240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230 971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383 371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189 368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19 927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611 233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306 906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492 350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243 376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26 983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54 956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27 199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518 559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263 659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419 723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208 116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21 756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20 462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274 862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428 098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212 089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25 720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26 516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1 318 493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666 318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1 101 993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544 461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45 753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46 199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29 905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621 708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314 078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496 126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245 364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60 803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25 692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12 835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597 032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301 390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484 731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240 286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26 125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47 715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23 562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11 417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585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1 201 291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607 662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989 907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489 587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100 909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49 690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41 133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11 745 745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5 917 215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9 722 548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4 804 191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914 613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449 841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880 962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435 561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227 622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4714300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22. 9. 2021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52C7556-A4C1-40D2-A38E-27DDBBCE0320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377290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244E2D6-F477-4AC5-86B3-05B585882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71764"/>
              </p:ext>
            </p:extLst>
          </p:nvPr>
        </p:nvGraphicFramePr>
        <p:xfrm>
          <a:off x="2581274" y="1448594"/>
          <a:ext cx="9120042" cy="4955264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2933835541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4997426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024215149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508762981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422289160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084029672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1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06242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4055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7610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2721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3503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B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0265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5596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8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2744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178950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61826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7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55343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3330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3322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9342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36948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9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9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028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53684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45–49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45–49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45–49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74 405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121 097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87 814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51 993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35 279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16 093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15 893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69 751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37 334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24 680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44 921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30 553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40 803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61 735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51 737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29 403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95 934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59 672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882 586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599 778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590 685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45–49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45–49 let aplikováno </a:t>
            </a:r>
            <a:r>
              <a:rPr lang="pl-PL" sz="1400" i="1" dirty="0"/>
              <a:t>1 168 239 dávek, z toho 590 685 </a:t>
            </a:r>
            <a:r>
              <a:rPr lang="cs-CZ" sz="1400" i="1" dirty="0"/>
              <a:t>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93212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1E74ABD-6CB2-4399-80C7-19B5709D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37595"/>
              </p:ext>
            </p:extLst>
          </p:nvPr>
        </p:nvGraphicFramePr>
        <p:xfrm>
          <a:off x="2581274" y="1448594"/>
          <a:ext cx="9120042" cy="4955264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3480680515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869006487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103991182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706878298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616191016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4099267257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A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07026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863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52643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9465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0186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1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9581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50648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96261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9168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9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6513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2781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99942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8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1232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57243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7339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7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90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50016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40–44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40–44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40–44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125 215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77 867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126 076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51 850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31 656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36 497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20 850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20 453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43 662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25 832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25 386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24 460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99 858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59 182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51 208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27 598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92 539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50 498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893 321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544 091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533 998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40–44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40–44 let aplikováno </a:t>
            </a:r>
            <a:r>
              <a:rPr lang="pl-PL" sz="1400" i="1" dirty="0"/>
              <a:t>1 057 875 dávek, z toho 533 998 </a:t>
            </a:r>
            <a:r>
              <a:rPr lang="cs-CZ" sz="1400" i="1" dirty="0"/>
              <a:t>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14272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2E91F36-B822-4EE1-804E-4CF2A703B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6413"/>
              </p:ext>
            </p:extLst>
          </p:nvPr>
        </p:nvGraphicFramePr>
        <p:xfrm>
          <a:off x="2581274" y="1448594"/>
          <a:ext cx="9120042" cy="4955264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927532388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998986631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42119620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629234754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786441627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4091413947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68043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4179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7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7594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8359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9515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3563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1695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05131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74206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6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7277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72221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9785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24806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9515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1104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5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7028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43752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35–39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35–39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35–39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114 303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101 440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59 085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57 539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42 548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21 890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21 332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26 638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29 698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14 940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18 434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17 972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34 987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17 088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45 051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41 543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19 033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18 411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36 839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10 735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753 310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407 912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396 981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35–39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35–39 let aplikováno </a:t>
            </a:r>
            <a:r>
              <a:rPr lang="pl-PL" sz="1400" i="1" dirty="0"/>
              <a:t>788 302 dávek, z toho 396 981 </a:t>
            </a:r>
            <a:r>
              <a:rPr lang="cs-CZ" sz="1400" i="1" dirty="0"/>
              <a:t>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7401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A3113199-FA76-44C5-AEF7-818EED038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40066"/>
              </p:ext>
            </p:extLst>
          </p:nvPr>
        </p:nvGraphicFramePr>
        <p:xfrm>
          <a:off x="2581274" y="1448594"/>
          <a:ext cx="9120042" cy="4955264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228881007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26638382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264068572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266634789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120136386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621250067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375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5018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020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0680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75987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6403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38635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8716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8619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D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8494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63507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6189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57803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8599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45731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6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9026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26626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30–34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30–34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30–34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108 880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57 856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18 897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18 769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8 093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51 966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23 486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22 677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13 062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14 893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82 495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16 759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16 072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32 810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14 367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718 931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359 469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30–34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30–34 let aplikováno </a:t>
            </a:r>
            <a:r>
              <a:rPr lang="pl-PL" sz="1400" i="1" dirty="0"/>
              <a:t>691 114 dávek, z toho 347 173 </a:t>
            </a:r>
            <a:r>
              <a:rPr lang="cs-CZ" sz="1400" i="1" dirty="0"/>
              <a:t>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23803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B2DBA28D-D009-4273-96BE-4C7AA6C6F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26462"/>
              </p:ext>
            </p:extLst>
          </p:nvPr>
        </p:nvGraphicFramePr>
        <p:xfrm>
          <a:off x="2581274" y="1448594"/>
          <a:ext cx="9120042" cy="4955264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2119204548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839286621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447578384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493774086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903196647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864761273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11093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3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0927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1818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B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06341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022470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7479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9042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7664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87271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6002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7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795240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0671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27907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73009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310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43687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16–29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16–29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16–29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176 544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187 206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102 671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42 835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80 856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55 788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53 436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29 385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35 171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73 627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38 434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163 016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74 682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37 486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36 615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170 834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73 865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1 485 433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760 080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726 127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16–29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16–29 let aplikováno </a:t>
            </a:r>
            <a:r>
              <a:rPr lang="pl-PL" sz="1400" i="1" dirty="0"/>
              <a:t>1 450 999 dávek, z toho 726 127 </a:t>
            </a:r>
            <a:r>
              <a:rPr lang="cs-CZ" sz="1400" i="1" dirty="0"/>
              <a:t>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4268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306A91E0-7805-4ECE-8151-5D7259511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82750"/>
              </p:ext>
            </p:extLst>
          </p:nvPr>
        </p:nvGraphicFramePr>
        <p:xfrm>
          <a:off x="2581274" y="1448594"/>
          <a:ext cx="9120042" cy="4955264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589141118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967591801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365907299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745740465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33155728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959296063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4905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3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1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0377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4221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55649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D3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81623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05496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42273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203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840430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2070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80137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4878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15929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32802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3927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210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52259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12–15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dokončeno*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12–15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12–15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50 397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25 085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21 890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27 598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7 554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12 963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9 441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22 341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48 588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26 928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456 488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125 452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12–15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12–15 let aplikováno </a:t>
            </a:r>
            <a:r>
              <a:rPr lang="pl-PL" sz="1400" i="1" dirty="0"/>
              <a:t>268 253 dávek, z toho 125 452 </a:t>
            </a:r>
            <a:r>
              <a:rPr lang="cs-CZ" sz="1400" i="1" dirty="0"/>
              <a:t>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98905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9DA1098-052C-4727-92E6-875BFD131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36478"/>
              </p:ext>
            </p:extLst>
          </p:nvPr>
        </p:nvGraphicFramePr>
        <p:xfrm>
          <a:off x="2581274" y="1448594"/>
          <a:ext cx="9120042" cy="4955264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37298222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335577348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4014218928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4649665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44220239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396376164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B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19213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9930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D2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7303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2990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5842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73729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09435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3191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0641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1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7333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8367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9607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0921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0389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909927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6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59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86404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1 111 280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757 489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740 569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1 133 984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791 683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775 486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534 754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358 980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352 334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493 070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324 009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317 812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245 932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677 309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437 222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428 619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365 503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234 075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229 084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459 214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306 879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301 054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434 172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281 372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275 778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424 066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294 711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289 882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990 788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640 748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628 496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525 104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322 197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316 200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485 727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304 396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298 891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997 281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612 272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601 412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91 850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5 914 042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5 791 763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16+ aplikováno </a:t>
            </a:r>
            <a:r>
              <a:rPr lang="pl-PL" sz="1400" i="1" dirty="0"/>
              <a:t>11 477 492 dávek, z toho 5 791 763 </a:t>
            </a:r>
            <a:r>
              <a:rPr lang="cs-CZ" sz="1400" i="1" dirty="0"/>
              <a:t>jsou dávky druhé/konečné.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98A7918-4BB6-4750-8443-789B68E84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32840"/>
              </p:ext>
            </p:extLst>
          </p:nvPr>
        </p:nvGraphicFramePr>
        <p:xfrm>
          <a:off x="2581274" y="1448594"/>
          <a:ext cx="9120042" cy="4955264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1194922577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13980717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75587532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140499776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52848848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904165808"/>
                    </a:ext>
                  </a:extLst>
                </a:gridCol>
              </a:tblGrid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C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60653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4587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2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2361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71244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9624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26704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91188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10442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93429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878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701465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958596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324329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6649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908451"/>
                  </a:ext>
                </a:extLst>
              </a:tr>
              <a:tr h="309704"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6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939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51806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1 091 236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745 154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729 060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1 107 080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775 330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760 083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522 732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352 562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346 339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482 648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318 371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312 468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240 533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153 303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660 755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428 781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420 648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357 065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229 981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225 232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448 914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301 479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295 945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424 412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276 533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271 224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414 458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289 549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284 999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969 917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630 723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619 039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513 378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317 356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311 644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475 182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299 745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294 441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974 858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602 580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592 238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90 813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5 812 260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5 696 054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22. 9. 2021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18+ aplikováno </a:t>
            </a:r>
            <a:r>
              <a:rPr lang="pl-PL" sz="1400" i="1" dirty="0"/>
              <a:t>11 280 037 dávek, z toho 5 696 054 </a:t>
            </a:r>
            <a:r>
              <a:rPr lang="cs-CZ" sz="1400" i="1" dirty="0"/>
              <a:t>jsou dávky druhé/konečné.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55209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43505736-6CC9-4DE9-8D40-D09ED3F58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11981"/>
              </p:ext>
            </p:extLst>
          </p:nvPr>
        </p:nvGraphicFramePr>
        <p:xfrm>
          <a:off x="9496425" y="1562894"/>
          <a:ext cx="2085974" cy="4675980"/>
        </p:xfrm>
        <a:graphic>
          <a:graphicData uri="http://schemas.openxmlformats.org/drawingml/2006/table">
            <a:tbl>
              <a:tblPr/>
              <a:tblGrid>
                <a:gridCol w="2085974">
                  <a:extLst>
                    <a:ext uri="{9D8B030D-6E8A-4147-A177-3AD203B41FA5}">
                      <a16:colId xmlns:a16="http://schemas.microsoft.com/office/drawing/2014/main" val="136226916"/>
                    </a:ext>
                  </a:extLst>
                </a:gridCol>
              </a:tblGrid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39159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4801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50222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56695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69908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11797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532588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31896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42299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191113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84488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403917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68630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974242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53584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71636" cy="576000"/>
          </a:xfrm>
        </p:spPr>
        <p:txBody>
          <a:bodyPr/>
          <a:lstStyle/>
          <a:p>
            <a:r>
              <a:rPr lang="cs-CZ" dirty="0"/>
              <a:t>Očkování osob ve věku 65 a více let, stav k 22. 9.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F97362-C236-4EBD-9EF0-44D312A7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42125"/>
              </p:ext>
            </p:extLst>
          </p:nvPr>
        </p:nvGraphicFramePr>
        <p:xfrm>
          <a:off x="730250" y="943769"/>
          <a:ext cx="10852149" cy="5295109"/>
        </p:xfrm>
        <a:graphic>
          <a:graphicData uri="http://schemas.openxmlformats.org/drawingml/2006/table">
            <a:tbl>
              <a:tblPr/>
              <a:tblGrid>
                <a:gridCol w="2491565">
                  <a:extLst>
                    <a:ext uri="{9D8B030D-6E8A-4147-A177-3AD203B41FA5}">
                      <a16:colId xmlns:a16="http://schemas.microsoft.com/office/drawing/2014/main" val="247101253"/>
                    </a:ext>
                  </a:extLst>
                </a:gridCol>
                <a:gridCol w="2090146">
                  <a:extLst>
                    <a:ext uri="{9D8B030D-6E8A-4147-A177-3AD203B41FA5}">
                      <a16:colId xmlns:a16="http://schemas.microsoft.com/office/drawing/2014/main" val="621032218"/>
                    </a:ext>
                  </a:extLst>
                </a:gridCol>
                <a:gridCol w="2090146">
                  <a:extLst>
                    <a:ext uri="{9D8B030D-6E8A-4147-A177-3AD203B41FA5}">
                      <a16:colId xmlns:a16="http://schemas.microsoft.com/office/drawing/2014/main" val="1186834516"/>
                    </a:ext>
                  </a:extLst>
                </a:gridCol>
                <a:gridCol w="2090146">
                  <a:extLst>
                    <a:ext uri="{9D8B030D-6E8A-4147-A177-3AD203B41FA5}">
                      <a16:colId xmlns:a16="http://schemas.microsoft.com/office/drawing/2014/main" val="3070557331"/>
                    </a:ext>
                  </a:extLst>
                </a:gridCol>
                <a:gridCol w="2090146">
                  <a:extLst>
                    <a:ext uri="{9D8B030D-6E8A-4147-A177-3AD203B41FA5}">
                      <a16:colId xmlns:a16="http://schemas.microsoft.com/office/drawing/2014/main" val="2844632301"/>
                    </a:ext>
                  </a:extLst>
                </a:gridCol>
              </a:tblGrid>
              <a:tr h="62295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Populace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Očkovaní alespoň jednou dávkou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Neočkovaní, prodělali onemocnění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949328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253 111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217 402 (85,9 %)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6 297 (2,5 %)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29 412 (11,6 %)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37868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260 178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224 071 (86,1 %)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7 155 (2,8 %)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28 952 (11,1 %)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132881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114 423 (85,4 %)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3 558 (2,7 %)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16 038 (12,0 %)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276533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121 635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101 929 (83,8 %)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3 579 (2,9 %)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16 127 (13,3 %)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456864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60 784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49 140 (80,8 %)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1 947 (3,2 %)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9 697 (16,0 %)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549936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162 953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134 791 (82,7 %)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4 852 (3,0 %)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23 310 (14,3 %)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985127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74 985 (82,6 %)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3 061 (3,4 %)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12 773 (14,1 %)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003785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102 468 (84,6 %)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3 734 (3,1 %)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14 968 (12,4 %)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805017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90 951 (84,5 %)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3 438 (3,2 %)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13 242 (12,3 %)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308936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105 748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91 576 (86,6 %)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2 905 (2,7 %)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11 267 (10,7 %)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836484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241 897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200 216 (82,8 %)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6 259 (2,6 %)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35 422 (14,6 %)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53060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132 715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107 877 (81,3 %)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3 882 (2,9 %)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20 956 (15,8 %)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145335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122 532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100 327 (81,9 %)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3 734 (3,0 %)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18 471 (15,1 %)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02784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243 130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192 759 (79,3 %)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8 020 (3,3 %)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42 351 (17,4 %)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343461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2 158 322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1 807 797 (83,8 %)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62 866 (2,9 %)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287 659 (13,3 %)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32992"/>
                  </a:ext>
                </a:extLst>
              </a:tr>
            </a:tbl>
          </a:graphicData>
        </a:graphic>
      </p:graphicFrame>
      <p:sp>
        <p:nvSpPr>
          <p:cNvPr id="6" name="Obdélník 5">
            <a:extLst>
              <a:ext uri="{FF2B5EF4-FFF2-40B4-BE49-F238E27FC236}">
                <a16:creationId xmlns:a16="http://schemas.microsoft.com/office/drawing/2014/main" id="{87043419-4FDF-4B0A-A285-86303D4A70A3}"/>
              </a:ext>
            </a:extLst>
          </p:cNvPr>
          <p:cNvSpPr/>
          <p:nvPr/>
        </p:nvSpPr>
        <p:spPr>
          <a:xfrm>
            <a:off x="4581755" y="6574393"/>
            <a:ext cx="3155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</a:t>
            </a:r>
          </a:p>
        </p:txBody>
      </p:sp>
    </p:spTree>
    <p:extLst>
      <p:ext uri="{BB962C8B-B14F-4D97-AF65-F5344CB8AC3E}">
        <p14:creationId xmlns:p14="http://schemas.microsoft.com/office/powerpoint/2010/main" val="2259673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A9EAFF1-D1B5-4F33-BC64-083E828B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31285"/>
              </p:ext>
            </p:extLst>
          </p:nvPr>
        </p:nvGraphicFramePr>
        <p:xfrm>
          <a:off x="9496425" y="1562894"/>
          <a:ext cx="2085974" cy="4675980"/>
        </p:xfrm>
        <a:graphic>
          <a:graphicData uri="http://schemas.openxmlformats.org/drawingml/2006/table">
            <a:tbl>
              <a:tblPr/>
              <a:tblGrid>
                <a:gridCol w="2085974">
                  <a:extLst>
                    <a:ext uri="{9D8B030D-6E8A-4147-A177-3AD203B41FA5}">
                      <a16:colId xmlns:a16="http://schemas.microsoft.com/office/drawing/2014/main" val="896616461"/>
                    </a:ext>
                  </a:extLst>
                </a:gridCol>
              </a:tblGrid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17457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039660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644117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54349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842881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06009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61985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38833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828540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89989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393078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55535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67563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67349"/>
                  </a:ext>
                </a:extLst>
              </a:tr>
              <a:tr h="31173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6917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71636" cy="576000"/>
          </a:xfrm>
        </p:spPr>
        <p:txBody>
          <a:bodyPr/>
          <a:lstStyle/>
          <a:p>
            <a:r>
              <a:rPr lang="cs-CZ" dirty="0"/>
              <a:t>Očkování osob ve věku 16 a více let, stav k 22. 9.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F97362-C236-4EBD-9EF0-44D312A7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48164"/>
              </p:ext>
            </p:extLst>
          </p:nvPr>
        </p:nvGraphicFramePr>
        <p:xfrm>
          <a:off x="730250" y="943769"/>
          <a:ext cx="10852149" cy="5295109"/>
        </p:xfrm>
        <a:graphic>
          <a:graphicData uri="http://schemas.openxmlformats.org/drawingml/2006/table">
            <a:tbl>
              <a:tblPr/>
              <a:tblGrid>
                <a:gridCol w="2491565">
                  <a:extLst>
                    <a:ext uri="{9D8B030D-6E8A-4147-A177-3AD203B41FA5}">
                      <a16:colId xmlns:a16="http://schemas.microsoft.com/office/drawing/2014/main" val="247101253"/>
                    </a:ext>
                  </a:extLst>
                </a:gridCol>
                <a:gridCol w="2090146">
                  <a:extLst>
                    <a:ext uri="{9D8B030D-6E8A-4147-A177-3AD203B41FA5}">
                      <a16:colId xmlns:a16="http://schemas.microsoft.com/office/drawing/2014/main" val="621032218"/>
                    </a:ext>
                  </a:extLst>
                </a:gridCol>
                <a:gridCol w="2090146">
                  <a:extLst>
                    <a:ext uri="{9D8B030D-6E8A-4147-A177-3AD203B41FA5}">
                      <a16:colId xmlns:a16="http://schemas.microsoft.com/office/drawing/2014/main" val="1186834516"/>
                    </a:ext>
                  </a:extLst>
                </a:gridCol>
                <a:gridCol w="2090146">
                  <a:extLst>
                    <a:ext uri="{9D8B030D-6E8A-4147-A177-3AD203B41FA5}">
                      <a16:colId xmlns:a16="http://schemas.microsoft.com/office/drawing/2014/main" val="3070557331"/>
                    </a:ext>
                  </a:extLst>
                </a:gridCol>
                <a:gridCol w="2090146">
                  <a:extLst>
                    <a:ext uri="{9D8B030D-6E8A-4147-A177-3AD203B41FA5}">
                      <a16:colId xmlns:a16="http://schemas.microsoft.com/office/drawing/2014/main" val="2844632301"/>
                    </a:ext>
                  </a:extLst>
                </a:gridCol>
              </a:tblGrid>
              <a:tr h="62295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00" marR="36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Populace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Očkovaní alespoň jednou dávkou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Neočkovaní, prodělali onemocnění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949328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1 111 280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707 984 (63,7 %)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58 435 (5,3 %)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344 861 (31,0 %)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37868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1 133 984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732 929 (64,6 %)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64 478 (5,7 %)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336 577 (29,7 %)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132881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534 754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327 962 (61,3 %)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30 491 (5,7 %)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176 301 (33,0 %)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276533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493 070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297 804 (60,4 %)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31 137 (6,3 %)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164 129 (33,3 %)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456864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245 932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142 906 (58,1 %)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13 545 (5,5 %)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89 481 (36,4 %)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549936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677 309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402 110 (59,4 %)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36 393 (5,4 %)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238 806 (35,3 %)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985127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365 503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215 780 (59,0 %)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24 905 (6,8 %)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124 818 (34,1 %)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003785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459 214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281 913 (61,4 %)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29 201 (6,4 %)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148 100 (32,3 %)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805017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434 172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258 034 (59,4 %)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29 793 (6,9 %)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146 345 (33,7 %)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308936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424 066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269 123 (63,5 %)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23 193 (5,5 %)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131 750 (31,1 %)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836484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990 788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589 063 (59,5 %)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52 229 (5,3 %)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349 496 (35,3 %)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53060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525 104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294 380 (56,1 %)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32 711 (6,2 %)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198 013 (37,7 %)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145335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485 727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277 362 (57,1 %)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30 720 (6,3 %)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177 645 (36,6 %)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02784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997 281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558 816 (56,0 %)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60 015 (6,0 %)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378 450 (37,9 %)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343461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5 445 081 (61,3 %)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522 757 (5,9 %)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2 910 346 (32,8 %)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32992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0160A08A-2E0A-40FC-B603-74471330EC0E}"/>
              </a:ext>
            </a:extLst>
          </p:cNvPr>
          <p:cNvSpPr/>
          <p:nvPr/>
        </p:nvSpPr>
        <p:spPr>
          <a:xfrm>
            <a:off x="4581755" y="6574393"/>
            <a:ext cx="3155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</a:t>
            </a:r>
          </a:p>
        </p:txBody>
      </p:sp>
    </p:spTree>
    <p:extLst>
      <p:ext uri="{BB962C8B-B14F-4D97-AF65-F5344CB8AC3E}">
        <p14:creationId xmlns:p14="http://schemas.microsoft.com/office/powerpoint/2010/main" val="56106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22. 9.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336834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1134"/>
              </p:ext>
            </p:extLst>
          </p:nvPr>
        </p:nvGraphicFramePr>
        <p:xfrm>
          <a:off x="10896970" y="1873690"/>
          <a:ext cx="900000" cy="4392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</a:tblGrid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447 526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1 038 378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691 083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882 586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893 321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753 310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901668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718 931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830054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1 485 433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077139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456 488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96052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898203" y="1428327"/>
            <a:ext cx="1029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podle věku – aplikované dávky v čase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211899" y="3171829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871630"/>
              </p:ext>
            </p:extLst>
          </p:nvPr>
        </p:nvGraphicFramePr>
        <p:xfrm>
          <a:off x="561974" y="759913"/>
          <a:ext cx="11377929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91959"/>
              </p:ext>
            </p:extLst>
          </p:nvPr>
        </p:nvGraphicFramePr>
        <p:xfrm>
          <a:off x="10250813" y="1326442"/>
          <a:ext cx="1721139" cy="4470008"/>
        </p:xfrm>
        <a:graphic>
          <a:graphicData uri="http://schemas.openxmlformats.org/drawingml/2006/table">
            <a:tbl>
              <a:tblPr/>
              <a:tblGrid>
                <a:gridCol w="849812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871327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37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70–79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1 750 962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37800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16–29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1 450 999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77807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40–44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1 057 875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65–69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1 057 743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45–49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964 157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15959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55–59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941 898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06629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50–54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937 737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853299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60–64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910 794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0939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80+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721 829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4573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30–34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691 114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7227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35–39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620 150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20128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12–15 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268 253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89975"/>
                  </a:ext>
                </a:extLst>
              </a:tr>
            </a:tbl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F2F30761-04A3-420D-862F-AD03D34803D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1670437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1800" dirty="0"/>
              <a:t>Prioritní skupiny pro očkování – aplikované dávky v čase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211899" y="3171829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579586"/>
              </p:ext>
            </p:extLst>
          </p:nvPr>
        </p:nvGraphicFramePr>
        <p:xfrm>
          <a:off x="561974" y="759913"/>
          <a:ext cx="11377929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21504"/>
              </p:ext>
            </p:extLst>
          </p:nvPr>
        </p:nvGraphicFramePr>
        <p:xfrm>
          <a:off x="9566210" y="1200151"/>
          <a:ext cx="2497518" cy="4210049"/>
        </p:xfrm>
        <a:graphic>
          <a:graphicData uri="http://schemas.openxmlformats.org/drawingml/2006/table">
            <a:tbl>
              <a:tblPr/>
              <a:tblGrid>
                <a:gridCol w="1711390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83853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Zdravotničtí pracovníci / ochrana veřejného zdraví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624 457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83853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Chronicky nemocní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584 576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83853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ve školství a akademičtí pracovníci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  <a:tr h="8559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a klienti v sociálních službách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265 773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15959"/>
                  </a:ext>
                </a:extLst>
              </a:tr>
              <a:tr h="83853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kritické infrastruktury, IZS, obrana, bezpečnost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260 842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06629"/>
                  </a:ext>
                </a:extLst>
              </a:tr>
            </a:tbl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F2F30761-04A3-420D-862F-AD03D34803D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1176549" y="645254"/>
            <a:ext cx="566747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Data o pracovnících ve školství jsou pouze orientační: řada těchto osob se již volně očkuje v rámci otevřených věkových kategorií a není přitom uváděno profesní zařazení </a:t>
            </a:r>
          </a:p>
        </p:txBody>
      </p:sp>
    </p:spTree>
    <p:extLst>
      <p:ext uri="{BB962C8B-B14F-4D97-AF65-F5344CB8AC3E}">
        <p14:creationId xmlns:p14="http://schemas.microsoft.com/office/powerpoint/2010/main" val="69840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D6A00A4A-AC7B-4DDB-AC3B-9F97A1EE2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13358"/>
              </p:ext>
            </p:extLst>
          </p:nvPr>
        </p:nvGraphicFramePr>
        <p:xfrm>
          <a:off x="1885949" y="3948905"/>
          <a:ext cx="10106161" cy="2286580"/>
        </p:xfrm>
        <a:graphic>
          <a:graphicData uri="http://schemas.openxmlformats.org/drawingml/2006/table">
            <a:tbl>
              <a:tblPr/>
              <a:tblGrid>
                <a:gridCol w="777397">
                  <a:extLst>
                    <a:ext uri="{9D8B030D-6E8A-4147-A177-3AD203B41FA5}">
                      <a16:colId xmlns:a16="http://schemas.microsoft.com/office/drawing/2014/main" val="3253098439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524960018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1753286538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1927349947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1325066481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447304265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3492646079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34438429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687059021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415946921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3294692065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3295326094"/>
                    </a:ext>
                  </a:extLst>
                </a:gridCol>
                <a:gridCol w="777397">
                  <a:extLst>
                    <a:ext uri="{9D8B030D-6E8A-4147-A177-3AD203B41FA5}">
                      <a16:colId xmlns:a16="http://schemas.microsoft.com/office/drawing/2014/main" val="4280133964"/>
                    </a:ext>
                  </a:extLst>
                </a:gridCol>
              </a:tblGrid>
              <a:tr h="57164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266070"/>
                  </a:ext>
                </a:extLst>
              </a:tr>
              <a:tr h="57164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C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B5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B2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B6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C0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C2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8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F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2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2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6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24630"/>
                  </a:ext>
                </a:extLst>
              </a:tr>
              <a:tr h="57164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B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B4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B5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B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D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C1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D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1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0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2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58280"/>
                  </a:ext>
                </a:extLst>
              </a:tr>
              <a:tr h="57164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2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D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4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05559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22. 9.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83F8C885-445F-4289-8A77-0F2650C74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06050"/>
              </p:ext>
            </p:extLst>
          </p:nvPr>
        </p:nvGraphicFramePr>
        <p:xfrm>
          <a:off x="215256" y="740313"/>
          <a:ext cx="11776853" cy="5495172"/>
        </p:xfrm>
        <a:graphic>
          <a:graphicData uri="http://schemas.openxmlformats.org/drawingml/2006/table">
            <a:tbl>
              <a:tblPr/>
              <a:tblGrid>
                <a:gridCol w="1673643">
                  <a:extLst>
                    <a:ext uri="{9D8B030D-6E8A-4147-A177-3AD203B41FA5}">
                      <a16:colId xmlns:a16="http://schemas.microsoft.com/office/drawing/2014/main" val="295241979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3199132826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1562492817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924048211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1299034595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3496218229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2080842801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4173527508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4203688765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3045774532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2297660817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3948894938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1232335330"/>
                    </a:ext>
                  </a:extLst>
                </a:gridCol>
                <a:gridCol w="777170">
                  <a:extLst>
                    <a:ext uri="{9D8B030D-6E8A-4147-A177-3AD203B41FA5}">
                      <a16:colId xmlns:a16="http://schemas.microsoft.com/office/drawing/2014/main" val="4070186342"/>
                    </a:ext>
                  </a:extLst>
                </a:gridCol>
              </a:tblGrid>
              <a:tr h="75501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algn="ctr" rtl="0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a více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algn="ctr" rtl="0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70–79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algn="ctr" rtl="0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65–69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60–64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55–59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50–54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45–49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40–44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35–39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30–34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16–29 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12–15 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63499"/>
                  </a:ext>
                </a:extLst>
              </a:tr>
              <a:tr h="5725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Populace k 1. 1. 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1 038 378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691 083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882 586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893 321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753 310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718 931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1 485 433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456 488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625941"/>
                  </a:ext>
                </a:extLst>
              </a:tr>
              <a:tr h="56966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Registrovaní, čekají na termín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116 186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(1,09 %)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15 066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(3,37 %)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12 479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(1,20 %)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5 360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(0,80 %)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4 071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(0,65 %)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5 164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(0,77 %)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5 749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(0,83 %)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7 812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(0,89 %)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8 416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(0,94 %)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8 687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(1,15 %)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9 324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(1,30 %)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23 444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(1,58 %)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5 409</a:t>
                      </a:r>
                      <a:b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(1,18 %)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820135"/>
                  </a:ext>
                </a:extLst>
              </a:tr>
              <a:tr h="56966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Mají rezervaci na očkování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100 626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(0,94 %)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6 209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(1,39 %)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6 908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(0,67 %)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3 068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(0,46 %)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3 573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(0,57 %)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5 082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(0,76 %)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5 931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(0,86 %)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8 090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(0,92 %)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9 148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(1,02 %)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9 991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(1,33 %)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10 845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(1,51 %)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25 378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(1,71 %)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6 251</a:t>
                      </a:r>
                      <a:b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(1,37 %)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9413322"/>
                  </a:ext>
                </a:extLst>
              </a:tr>
              <a:tr h="56966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    - rezervace na OČM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99 005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(0,93 %)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5 883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(1,31 %)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6 393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(0,62 %)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2 899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(0,43 %)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3 469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(0,55 %)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4 945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(0,74 %)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5 794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(0,84 %)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8 007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(0,91 %)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9 106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(1,02 %)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9 971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(1,32 %)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10 816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(1,50 %)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25 335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(1,71 %)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6 236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(1,37 %)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921562"/>
                  </a:ext>
                </a:extLst>
              </a:tr>
              <a:tr h="56966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    - rezervace u PL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1 621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326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515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914247"/>
                  </a:ext>
                </a:extLst>
              </a:tr>
              <a:tr h="56966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1.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139 723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(1,31 %)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8 917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(1,99 %)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11 829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(1,14 %)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6 280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(0,93 %)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5 788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(0,93 %)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6 414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(0,96 %)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6 690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(0,97 %)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9 094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(1,03 %)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10 093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(1,13 %)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10 931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(1,45 %)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12 296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(1,71 %)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33 954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(2,29 %)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17 437</a:t>
                      </a:r>
                      <a:b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(3,82 %)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437983"/>
                  </a:ext>
                </a:extLst>
              </a:tr>
              <a:tr h="56966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Očkování dokončeno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5 917 208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(55,29 %)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360 591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(80,57 %)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883 096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(85,05 %)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537 084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(79,87 %)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463 173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(74,05 %)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477 775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(71,34 %)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475 075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(68,74 %)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590 684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(66,93 %)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533 998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(59,78 %)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396 981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(52,70 %)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347 173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(48,29 %)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726 126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(48,88 %)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125 452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(27,48 %)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571290"/>
                  </a:ext>
                </a:extLst>
              </a:tr>
              <a:tr h="56966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6 056 931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(56,60 %)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369 508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(82,57 %)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894 925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(86,18 %)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543 364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(80,81 %)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468 961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(74,98 %)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484 189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(72,30 %)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481 765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(69,71 %)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599 778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(67,96 %)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544 091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(60,91 %)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407 912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(54,15 %)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359 469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(50,00 %)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760 080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(51,17 %)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142 889</a:t>
                      </a:r>
                      <a:b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(31,30 %)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3717467"/>
                  </a:ext>
                </a:extLst>
              </a:tr>
              <a:tr h="56966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6 273 743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(58,62 %)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390 783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(87,32 %)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914 312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(88,05 %)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551 792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(82,06 %)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476 605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(76,20 %)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494 435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(73,83 %)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493 445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(71,40 %)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615 680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(69,76 %)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561 655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(62,87 %)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426 590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(56,63 %)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379 638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(52,81 %)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808 902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(54,46 %)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154 549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(33,86 %)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67979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F51F9740-576B-473B-976B-FC9287657F82}"/>
              </a:ext>
            </a:extLst>
          </p:cNvPr>
          <p:cNvSpPr/>
          <p:nvPr/>
        </p:nvSpPr>
        <p:spPr>
          <a:xfrm>
            <a:off x="267439" y="6307826"/>
            <a:ext cx="11690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/>
              <a:t>Poznámka: do věkové kategorie jsou osoby zařazeny podle dosaženého věku při posledním známém stavu.</a:t>
            </a:r>
          </a:p>
        </p:txBody>
      </p:sp>
    </p:spTree>
    <p:extLst>
      <p:ext uri="{BB962C8B-B14F-4D97-AF65-F5344CB8AC3E}">
        <p14:creationId xmlns:p14="http://schemas.microsoft.com/office/powerpoint/2010/main" val="70093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22. 9.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48463"/>
              </p:ext>
            </p:extLst>
          </p:nvPr>
        </p:nvGraphicFramePr>
        <p:xfrm>
          <a:off x="220972" y="596438"/>
          <a:ext cx="11750058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6061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8203"/>
              </p:ext>
            </p:extLst>
          </p:nvPr>
        </p:nvGraphicFramePr>
        <p:xfrm>
          <a:off x="10897964" y="1571626"/>
          <a:ext cx="975360" cy="4759755"/>
        </p:xfrm>
        <a:graphic>
          <a:graphicData uri="http://schemas.openxmlformats.org/drawingml/2006/table">
            <a:tbl>
              <a:tblPr/>
              <a:tblGrid>
                <a:gridCol w="97536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</a:tblGrid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508 852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1 397 997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550 803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1 335 084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643 551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591 041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522 856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442 476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96052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293 311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069691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817 004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41063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580 119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574411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1 195 327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37837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630 522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364134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1 192 834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223415"/>
                  </a:ext>
                </a:extLst>
              </a:tr>
            </a:tbl>
          </a:graphicData>
        </a:graphic>
      </p:graphicFrame>
      <p:sp>
        <p:nvSpPr>
          <p:cNvPr id="14" name="Obdélník 13">
            <a:extLst>
              <a:ext uri="{FF2B5EF4-FFF2-40B4-BE49-F238E27FC236}">
                <a16:creationId xmlns:a16="http://schemas.microsoft.com/office/drawing/2014/main" id="{1C4DBC00-ABAA-47B0-8261-8DCC80EB334A}"/>
              </a:ext>
            </a:extLst>
          </p:cNvPr>
          <p:cNvSpPr/>
          <p:nvPr/>
        </p:nvSpPr>
        <p:spPr>
          <a:xfrm>
            <a:off x="10898203" y="1133052"/>
            <a:ext cx="1029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8C1CA600-C1AF-4587-A467-7F42CC2A7FB0}"/>
              </a:ext>
            </a:extLst>
          </p:cNvPr>
          <p:cNvSpPr/>
          <p:nvPr/>
        </p:nvSpPr>
        <p:spPr>
          <a:xfrm>
            <a:off x="1457203" y="6305556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prodělaly onemocnění COVID-19 podle dat ISIN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E59AB014-4ED6-424C-B141-75CEC1E1B846}"/>
              </a:ext>
            </a:extLst>
          </p:cNvPr>
          <p:cNvSpPr/>
          <p:nvPr/>
        </p:nvSpPr>
        <p:spPr>
          <a:xfrm>
            <a:off x="4476628" y="86810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9929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2CD0249-C785-4198-8710-D4314206D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40448"/>
              </p:ext>
            </p:extLst>
          </p:nvPr>
        </p:nvGraphicFramePr>
        <p:xfrm>
          <a:off x="5276850" y="1515268"/>
          <a:ext cx="5042466" cy="4939335"/>
        </p:xfrm>
        <a:graphic>
          <a:graphicData uri="http://schemas.openxmlformats.org/drawingml/2006/table">
            <a:tbl>
              <a:tblPr/>
              <a:tblGrid>
                <a:gridCol w="2521233">
                  <a:extLst>
                    <a:ext uri="{9D8B030D-6E8A-4147-A177-3AD203B41FA5}">
                      <a16:colId xmlns:a16="http://schemas.microsoft.com/office/drawing/2014/main" val="1623733624"/>
                    </a:ext>
                  </a:extLst>
                </a:gridCol>
                <a:gridCol w="2521233">
                  <a:extLst>
                    <a:ext uri="{9D8B030D-6E8A-4147-A177-3AD203B41FA5}">
                      <a16:colId xmlns:a16="http://schemas.microsoft.com/office/drawing/2014/main" val="1857326932"/>
                    </a:ext>
                  </a:extLst>
                </a:gridCol>
              </a:tblGrid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75255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02281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77837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159185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77321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39540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30828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26119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01558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61871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415469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82966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2959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51128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30024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615441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763755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98622"/>
                  </a:ext>
                </a:extLst>
              </a:tr>
              <a:tr h="25996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80234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podle věku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309B56C-9442-443F-8572-AB0E7629608E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C43BA4A-4D39-4C65-9B16-FC0E5A08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02005"/>
              </p:ext>
            </p:extLst>
          </p:nvPr>
        </p:nvGraphicFramePr>
        <p:xfrm>
          <a:off x="1384865" y="770167"/>
          <a:ext cx="8934451" cy="5684437"/>
        </p:xfrm>
        <a:graphic>
          <a:graphicData uri="http://schemas.openxmlformats.org/drawingml/2006/table">
            <a:tbl>
              <a:tblPr/>
              <a:tblGrid>
                <a:gridCol w="1525456">
                  <a:extLst>
                    <a:ext uri="{9D8B030D-6E8A-4147-A177-3AD203B41FA5}">
                      <a16:colId xmlns:a16="http://schemas.microsoft.com/office/drawing/2014/main" val="2659217880"/>
                    </a:ext>
                  </a:extLst>
                </a:gridCol>
                <a:gridCol w="2346001">
                  <a:extLst>
                    <a:ext uri="{9D8B030D-6E8A-4147-A177-3AD203B41FA5}">
                      <a16:colId xmlns:a16="http://schemas.microsoft.com/office/drawing/2014/main" val="3700633278"/>
                    </a:ext>
                  </a:extLst>
                </a:gridCol>
                <a:gridCol w="2531497">
                  <a:extLst>
                    <a:ext uri="{9D8B030D-6E8A-4147-A177-3AD203B41FA5}">
                      <a16:colId xmlns:a16="http://schemas.microsoft.com/office/drawing/2014/main" val="1208404094"/>
                    </a:ext>
                  </a:extLst>
                </a:gridCol>
                <a:gridCol w="2531497">
                  <a:extLst>
                    <a:ext uri="{9D8B030D-6E8A-4147-A177-3AD203B41FA5}">
                      <a16:colId xmlns:a16="http://schemas.microsoft.com/office/drawing/2014/main" val="3572332603"/>
                    </a:ext>
                  </a:extLst>
                </a:gridCol>
              </a:tblGrid>
              <a:tr h="74713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Věk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osob </a:t>
                      </a:r>
                    </a:p>
                    <a:p>
                      <a:pPr algn="ctr" fontAlgn="b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populaci k 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Očkované osoby celkem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(podíl z populace)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Osoby s dokončeným očkováním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(podíl z populace)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87383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456 488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142 889 (31,3 %)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125 452 (27,5 %)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794676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195 016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101 782 (52,2 %)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95 709 (49,1 %)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26259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18-24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669 492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366 286 (54,7 %)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349 928 (52,3 %)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681229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25-29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620 925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292 012 (47,0 %)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280 490 (45,2 %)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216743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718 931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359 469 (50,0 %)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347 173 (48,3 %)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086051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35-39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753 310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407 912 (54,1 %)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396 981 (52,7 %)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191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893 321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544 091 (60,9 %)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533 998 (59,8 %)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2732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45-49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882 586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599 778 (68,0 %)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590 685 (66,9 %)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367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50-54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691 083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481 765 (69,7 %)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475 077 (68,7 %)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084635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55-59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484 189 (72,3 %)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477 775 (71,3 %)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8320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60-64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468 961 (75,0 %)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463 174 (74,1 %)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50079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65-69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543 364 (80,8 %)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537 084 (79,9 %)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96500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70-74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621 177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530 363 (85,4 %)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523 849 (84,3 %)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002971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75-79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364 562 (87,4 %)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359 248 (86,1 %)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26895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80-84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211 521 (86,6 %)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207 523 (85,0 %)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00272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85-89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138 490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110 788 (80,0 %)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107 798 (77,8 %)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678603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90-94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40 010 (74,4 %)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38 466 (71,5 %)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31129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11 088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7 189 (64,8 %)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6 805 (61,4 %)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132988"/>
                  </a:ext>
                </a:extLst>
              </a:tr>
              <a:tr h="2598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6 056 931 (64,9 %)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5 917 215 (63,4 %)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07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3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15480DB-A78C-4FFA-978D-B90081901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3106"/>
              </p:ext>
            </p:extLst>
          </p:nvPr>
        </p:nvGraphicFramePr>
        <p:xfrm>
          <a:off x="4095750" y="1439068"/>
          <a:ext cx="7490732" cy="5031998"/>
        </p:xfrm>
        <a:graphic>
          <a:graphicData uri="http://schemas.openxmlformats.org/drawingml/2006/table">
            <a:tbl>
              <a:tblPr/>
              <a:tblGrid>
                <a:gridCol w="1872683">
                  <a:extLst>
                    <a:ext uri="{9D8B030D-6E8A-4147-A177-3AD203B41FA5}">
                      <a16:colId xmlns:a16="http://schemas.microsoft.com/office/drawing/2014/main" val="445309566"/>
                    </a:ext>
                  </a:extLst>
                </a:gridCol>
                <a:gridCol w="1872683">
                  <a:extLst>
                    <a:ext uri="{9D8B030D-6E8A-4147-A177-3AD203B41FA5}">
                      <a16:colId xmlns:a16="http://schemas.microsoft.com/office/drawing/2014/main" val="1958355001"/>
                    </a:ext>
                  </a:extLst>
                </a:gridCol>
                <a:gridCol w="1872683">
                  <a:extLst>
                    <a:ext uri="{9D8B030D-6E8A-4147-A177-3AD203B41FA5}">
                      <a16:colId xmlns:a16="http://schemas.microsoft.com/office/drawing/2014/main" val="1318112869"/>
                    </a:ext>
                  </a:extLst>
                </a:gridCol>
                <a:gridCol w="1872683">
                  <a:extLst>
                    <a:ext uri="{9D8B030D-6E8A-4147-A177-3AD203B41FA5}">
                      <a16:colId xmlns:a16="http://schemas.microsoft.com/office/drawing/2014/main" val="3636155889"/>
                    </a:ext>
                  </a:extLst>
                </a:gridCol>
              </a:tblGrid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63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17059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60309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18052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734093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68765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62275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2455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58723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04812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81125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34412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7C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1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72309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7E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007486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7F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944638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4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261426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D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54198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940079"/>
                  </a:ext>
                </a:extLst>
              </a:tr>
              <a:tr h="26484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25713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podle věku a pohlaví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22.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309B56C-9442-443F-8572-AB0E7629608E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C43BA4A-4D39-4C65-9B16-FC0E5A08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79966"/>
              </p:ext>
            </p:extLst>
          </p:nvPr>
        </p:nvGraphicFramePr>
        <p:xfrm>
          <a:off x="368883" y="751487"/>
          <a:ext cx="11217597" cy="5719581"/>
        </p:xfrm>
        <a:graphic>
          <a:graphicData uri="http://schemas.openxmlformats.org/drawingml/2006/table">
            <a:tbl>
              <a:tblPr/>
              <a:tblGrid>
                <a:gridCol w="1240623">
                  <a:extLst>
                    <a:ext uri="{9D8B030D-6E8A-4147-A177-3AD203B41FA5}">
                      <a16:colId xmlns:a16="http://schemas.microsoft.com/office/drawing/2014/main" val="2659217880"/>
                    </a:ext>
                  </a:extLst>
                </a:gridCol>
                <a:gridCol w="1240623">
                  <a:extLst>
                    <a:ext uri="{9D8B030D-6E8A-4147-A177-3AD203B41FA5}">
                      <a16:colId xmlns:a16="http://schemas.microsoft.com/office/drawing/2014/main" val="3700633278"/>
                    </a:ext>
                  </a:extLst>
                </a:gridCol>
                <a:gridCol w="1240623">
                  <a:extLst>
                    <a:ext uri="{9D8B030D-6E8A-4147-A177-3AD203B41FA5}">
                      <a16:colId xmlns:a16="http://schemas.microsoft.com/office/drawing/2014/main" val="1312634640"/>
                    </a:ext>
                  </a:extLst>
                </a:gridCol>
                <a:gridCol w="1873932">
                  <a:extLst>
                    <a:ext uri="{9D8B030D-6E8A-4147-A177-3AD203B41FA5}">
                      <a16:colId xmlns:a16="http://schemas.microsoft.com/office/drawing/2014/main" val="1208404094"/>
                    </a:ext>
                  </a:extLst>
                </a:gridCol>
                <a:gridCol w="1873932">
                  <a:extLst>
                    <a:ext uri="{9D8B030D-6E8A-4147-A177-3AD203B41FA5}">
                      <a16:colId xmlns:a16="http://schemas.microsoft.com/office/drawing/2014/main" val="308590382"/>
                    </a:ext>
                  </a:extLst>
                </a:gridCol>
                <a:gridCol w="1873932">
                  <a:extLst>
                    <a:ext uri="{9D8B030D-6E8A-4147-A177-3AD203B41FA5}">
                      <a16:colId xmlns:a16="http://schemas.microsoft.com/office/drawing/2014/main" val="3572332603"/>
                    </a:ext>
                  </a:extLst>
                </a:gridCol>
                <a:gridCol w="1873932">
                  <a:extLst>
                    <a:ext uri="{9D8B030D-6E8A-4147-A177-3AD203B41FA5}">
                      <a16:colId xmlns:a16="http://schemas.microsoft.com/office/drawing/2014/main" val="1479059433"/>
                    </a:ext>
                  </a:extLst>
                </a:gridCol>
              </a:tblGrid>
              <a:tr h="45589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Věk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osob </a:t>
                      </a:r>
                    </a:p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populaci k 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Očkované osoby celkem</a:t>
                      </a:r>
                    </a:p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(podíl z populace)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Osoby s dokončeným očkováním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(podíl z populace)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87383"/>
                  </a:ext>
                </a:extLst>
              </a:tr>
              <a:tr h="232924">
                <a:tc vMerge="1"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muži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ženy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muži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ženy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muži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ženy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792358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233 966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222 522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74 398 (31,8 %)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68 396 (30,7 %)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65 507 (28,0 %)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59 884 (26,9 %)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794676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51 175 (51,0 %)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50 401 (53,2 %)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48 195 (48,1 %)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47 397 (50,0 %)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596513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18-24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344 248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325 244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182 593 (53,0 %)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181 176 (55,7 %)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174 194 (50,6 %)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173 634 (53,4 %)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681229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25-29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300 744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151 404 (47,3 %)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139 119 (46,3 %)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145 693 (45,5 %)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133 484 (44,4 %)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216743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370 523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348 408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188 020 (50,7 %)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170 255 (48,9 %)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182 381 (49,2 %)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163 719 (47,0 %)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086051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35-39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389 652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363 658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208 208 (53,4 %)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198 726 (54,6 %)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202 958 (52,1 %)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193 167 (53,1 %)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191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460 462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432 859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275 870 (59,9 %)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267 540 (61,8 %)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270 876 (58,8 %)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262 511 (60,6 %)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2732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45-49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452 969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429 617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303 907 (67,1 %)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295 297 (68,7 %)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299 301 (66,1 %)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290 861 (67,7 %)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367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50-54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352 166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338 917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243 305 (69,1 %)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238 041 (70,2 %)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239 930 (68,1 %)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234 776 (69,3 %)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084635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55-59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336 205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333 528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240 459 (71,5 %)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243 440 (73,0 %)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237 214 (70,6 %)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240 303 (72,0 %)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8320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60-64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304 764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320 701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226 943 (74,5 %)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241 853 (75,4 %)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224 033 (73,5 %)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238 995 (74,5 %)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50079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65-69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359 404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253 210 (80,9 %)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290 068 (80,7 %)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250 196 (79,9 %)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286 812 (79,8 %)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96500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70-74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274 177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347 000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235 181 (85,8 %)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295 134 (85,1 %)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232 143 (84,7 %)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291 664 (84,1 %)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002971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75-79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247 097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150 242 (88,3 %)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214 293 (86,7 %)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147 922 (87,0 %)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211 305 (85,5 %)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26895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80-84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80 145 (88,9 %)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131 362 (85,3 %)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78 623 (87,2 %)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128 887 (83,7 %)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00272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85-89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93 731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37 147 (83,0 %)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73 637 (78,6 %)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36 136 (80,7 %)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71 658 (76,5 %)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678603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90-94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11 524 (77,9 %)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28 481 (73,0 %)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11 086 (75,0 %)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27 377 (70,1 %)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31129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1 528 (63,0 %)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5 659 (65,3 %)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1 427 (58,8 %)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5 376 (62,1 %)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132988"/>
                  </a:ext>
                </a:extLst>
              </a:tr>
              <a:tr h="2647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4 574 868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4 759 804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2 915 259 (63,7 %)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3 132 878 (65,8 %)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2 847 815 (62,2 %)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3 061 810 (64,3 %)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07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67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22. 9.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333346"/>
              </p:ext>
            </p:extLst>
          </p:nvPr>
        </p:nvGraphicFramePr>
        <p:xfrm>
          <a:off x="999133" y="1136053"/>
          <a:ext cx="9945091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/>
          <p:nvPr/>
        </p:nvCxnSpPr>
        <p:spPr>
          <a:xfrm>
            <a:off x="1529428" y="2660280"/>
            <a:ext cx="9108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10385</TotalTime>
  <Words>11980</Words>
  <Application>Microsoft Office PowerPoint</Application>
  <PresentationFormat>Širokoúhlá obrazovka</PresentationFormat>
  <Paragraphs>3677</Paragraphs>
  <Slides>41</Slides>
  <Notes>31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4" baseType="lpstr">
      <vt:lpstr>Arial</vt:lpstr>
      <vt:lpstr>Calibri</vt:lpstr>
      <vt:lpstr>Motiv Office</vt:lpstr>
      <vt:lpstr>Prezentace aplikace PowerPoint</vt:lpstr>
      <vt:lpstr>Zadávání dat o očkování</vt:lpstr>
      <vt:lpstr>Vakcinovaní po regionech</vt:lpstr>
      <vt:lpstr>Stav očkování obyvatel v ČR k 22. 9. 2021</vt:lpstr>
      <vt:lpstr>Stav očkování obyvatel v ČR k 22. 9. 2021</vt:lpstr>
      <vt:lpstr>Stav očkování obyvatel v ČR k 22. 9. 2021</vt:lpstr>
      <vt:lpstr>Vakcinace podle věku</vt:lpstr>
      <vt:lpstr>Vakcinace podle věku a pohlaví</vt:lpstr>
      <vt:lpstr>Zájem o očkování, stav k 22. 9. 2021</vt:lpstr>
      <vt:lpstr>Očkování, stav k 22. 9. 2021</vt:lpstr>
      <vt:lpstr>Vývoj počtu vakcinací (dávek) v čase </vt:lpstr>
      <vt:lpstr>Vývoj počtu dokončených vakcinací v čase (obě dávky)</vt:lpstr>
      <vt:lpstr>Očkování, objednávky a dodávky vakcín</vt:lpstr>
      <vt:lpstr>Očkování praktických lékařů </vt:lpstr>
      <vt:lpstr>Vakcinace u praktických lékařů</vt:lpstr>
      <vt:lpstr>Vakcinace u praktických lékařů</vt:lpstr>
      <vt:lpstr>Místa očkování – aplikované dávky v čase</vt:lpstr>
      <vt:lpstr>Místa očkování – celkový přehled</vt:lpstr>
      <vt:lpstr>Přehled dle místa bydliště</vt:lpstr>
      <vt:lpstr>Očkovaní v krajích (podle místa podání)</vt:lpstr>
      <vt:lpstr>Očkovaní v krajích (podle místa bydliště)</vt:lpstr>
      <vt:lpstr>Vakcinace po regionech</vt:lpstr>
      <vt:lpstr>Vakcinace po regionech</vt:lpstr>
      <vt:lpstr>Očkovaní 80+ let – přehled podle regionů</vt:lpstr>
      <vt:lpstr>Očkovaní 70–79 let – přehled podle regionů</vt:lpstr>
      <vt:lpstr>Očkovaní 65–69 let – přehled podle regionů</vt:lpstr>
      <vt:lpstr>Očkovaní 60–64 let – přehled podle regionů</vt:lpstr>
      <vt:lpstr>Očkovaní 55–59 let – přehled podle regionů</vt:lpstr>
      <vt:lpstr>Očkovaní 50–54 let – přehled podle regionů</vt:lpstr>
      <vt:lpstr>Očkovaní 45–49 let – přehled podle regionů</vt:lpstr>
      <vt:lpstr>Očkovaní 40–44 let – přehled podle regionů</vt:lpstr>
      <vt:lpstr>Očkovaní 35–39 let – přehled podle regionů</vt:lpstr>
      <vt:lpstr>Očkovaní 30–34 let – přehled podle regionů</vt:lpstr>
      <vt:lpstr>Očkovaní 16–29 let – přehled podle regionů</vt:lpstr>
      <vt:lpstr>Očkovaní 12–15 let – přehled podle regionů</vt:lpstr>
      <vt:lpstr>Očkovaní 16 a více let – přehled podle regionů</vt:lpstr>
      <vt:lpstr>Očkovaní 18 a více let – přehled podle regionů</vt:lpstr>
      <vt:lpstr>Očkování osob ve věku 65 a více let, stav k 22. 9. 2021</vt:lpstr>
      <vt:lpstr>Očkování osob ve věku 16 a více let, stav k 22. 9. 2021</vt:lpstr>
      <vt:lpstr>Očkování podle věku – aplikované dávky v čase</vt:lpstr>
      <vt:lpstr>Prioritní skupiny pro očkování – aplikované dávky v čase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705</cp:revision>
  <dcterms:created xsi:type="dcterms:W3CDTF">2020-11-14T10:09:00Z</dcterms:created>
  <dcterms:modified xsi:type="dcterms:W3CDTF">2021-09-23T03:09:03Z</dcterms:modified>
</cp:coreProperties>
</file>