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55.466500000000003</c:v>
                </c:pt>
                <c:pt idx="1">
                  <c:v>65.767889999999994</c:v>
                </c:pt>
                <c:pt idx="2">
                  <c:v>65.412009999999995</c:v>
                </c:pt>
                <c:pt idx="3">
                  <c:v>63.589820000000003</c:v>
                </c:pt>
                <c:pt idx="5">
                  <c:v>54.061279999999996</c:v>
                </c:pt>
                <c:pt idx="6">
                  <c:v>53.645389999999999</c:v>
                </c:pt>
                <c:pt idx="7">
                  <c:v>54.02807</c:v>
                </c:pt>
                <c:pt idx="8">
                  <c:v>54.332540000000002</c:v>
                </c:pt>
                <c:pt idx="9">
                  <c:v>54.560110000000002</c:v>
                </c:pt>
                <c:pt idx="10">
                  <c:v>54.574910000000003</c:v>
                </c:pt>
                <c:pt idx="11">
                  <c:v>55.477879999999999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1.24917572</c:v>
                </c:pt>
                <c:pt idx="1">
                  <c:v>1.2949651600000001</c:v>
                </c:pt>
                <c:pt idx="2">
                  <c:v>1.32990035</c:v>
                </c:pt>
                <c:pt idx="3">
                  <c:v>1.43212316</c:v>
                </c:pt>
                <c:pt idx="5">
                  <c:v>1.09275856</c:v>
                </c:pt>
                <c:pt idx="6">
                  <c:v>1.0872786400000001</c:v>
                </c:pt>
                <c:pt idx="7">
                  <c:v>1.1432434899999999</c:v>
                </c:pt>
                <c:pt idx="8">
                  <c:v>1.1189582</c:v>
                </c:pt>
                <c:pt idx="9">
                  <c:v>1.1121441299999999</c:v>
                </c:pt>
                <c:pt idx="10">
                  <c:v>1.16345392</c:v>
                </c:pt>
                <c:pt idx="11">
                  <c:v>1.2883715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6.3269025299999999</c:v>
                </c:pt>
                <c:pt idx="1">
                  <c:v>5.6074695300000004</c:v>
                </c:pt>
                <c:pt idx="2">
                  <c:v>5.6407706800000001</c:v>
                </c:pt>
                <c:pt idx="3">
                  <c:v>7.2535060700000002</c:v>
                </c:pt>
                <c:pt idx="5">
                  <c:v>6.3226833600000001</c:v>
                </c:pt>
                <c:pt idx="6">
                  <c:v>6.5079406500000001</c:v>
                </c:pt>
                <c:pt idx="7">
                  <c:v>6.4075454699999996</c:v>
                </c:pt>
                <c:pt idx="8">
                  <c:v>6.6425811000000001</c:v>
                </c:pt>
                <c:pt idx="9">
                  <c:v>6.28913163</c:v>
                </c:pt>
                <c:pt idx="10">
                  <c:v>6.22512752</c:v>
                </c:pt>
                <c:pt idx="11">
                  <c:v>5.79114489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0.91376413000000001</c:v>
                </c:pt>
                <c:pt idx="1">
                  <c:v>1.03047643</c:v>
                </c:pt>
                <c:pt idx="2">
                  <c:v>1.0351553899999999</c:v>
                </c:pt>
                <c:pt idx="3">
                  <c:v>1.0475890299999999</c:v>
                </c:pt>
                <c:pt idx="5">
                  <c:v>0.53371387999999997</c:v>
                </c:pt>
                <c:pt idx="6">
                  <c:v>0.53061703999999998</c:v>
                </c:pt>
                <c:pt idx="7">
                  <c:v>0.5511585</c:v>
                </c:pt>
                <c:pt idx="8">
                  <c:v>0.54049641000000004</c:v>
                </c:pt>
                <c:pt idx="9">
                  <c:v>0.57470233000000004</c:v>
                </c:pt>
                <c:pt idx="10">
                  <c:v>0.65580181000000004</c:v>
                </c:pt>
                <c:pt idx="11">
                  <c:v>0.66275894999999996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1.0788580000000001</c:v>
                </c:pt>
                <c:pt idx="1">
                  <c:v>1.2312209999999999</c:v>
                </c:pt>
                <c:pt idx="2">
                  <c:v>1.239206</c:v>
                </c:pt>
                <c:pt idx="3">
                  <c:v>1.2368619999999999</c:v>
                </c:pt>
                <c:pt idx="5">
                  <c:v>0.67052999999999996</c:v>
                </c:pt>
                <c:pt idx="6">
                  <c:v>0.66227599999999998</c:v>
                </c:pt>
                <c:pt idx="7">
                  <c:v>0.674987</c:v>
                </c:pt>
                <c:pt idx="8">
                  <c:v>0.69705300000000003</c:v>
                </c:pt>
                <c:pt idx="9">
                  <c:v>0.73121100000000006</c:v>
                </c:pt>
                <c:pt idx="10">
                  <c:v>0.78813</c:v>
                </c:pt>
                <c:pt idx="11">
                  <c:v>0.70322099999999998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34.964801000000001</c:v>
                </c:pt>
                <c:pt idx="1">
                  <c:v>25.067982000000001</c:v>
                </c:pt>
                <c:pt idx="2">
                  <c:v>25.342953000000001</c:v>
                </c:pt>
                <c:pt idx="3">
                  <c:v>25.440100999999999</c:v>
                </c:pt>
                <c:pt idx="5">
                  <c:v>37.319029999999998</c:v>
                </c:pt>
                <c:pt idx="6">
                  <c:v>37.566498000000003</c:v>
                </c:pt>
                <c:pt idx="7">
                  <c:v>37.194991000000002</c:v>
                </c:pt>
                <c:pt idx="8">
                  <c:v>36.668368000000001</c:v>
                </c:pt>
                <c:pt idx="9">
                  <c:v>36.732703999999998</c:v>
                </c:pt>
                <c:pt idx="10">
                  <c:v>36.592573000000002</c:v>
                </c:pt>
                <c:pt idx="11">
                  <c:v>36.076627000000002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88.524240000000006</c:v>
                </c:pt>
                <c:pt idx="1">
                  <c:v>88.1</c:v>
                </c:pt>
                <c:pt idx="2">
                  <c:v>79.300449999999998</c:v>
                </c:pt>
                <c:pt idx="3">
                  <c:v>72.674480000000003</c:v>
                </c:pt>
                <c:pt idx="4">
                  <c:v>66.386189999999999</c:v>
                </c:pt>
                <c:pt idx="5">
                  <c:v>54.875999999999998</c:v>
                </c:pt>
                <c:pt idx="6">
                  <c:v>54.62077</c:v>
                </c:pt>
                <c:pt idx="8">
                  <c:v>69.324550000000002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82.637433400000006</c:v>
                </c:pt>
                <c:pt idx="1">
                  <c:v>86.2668508</c:v>
                </c:pt>
                <c:pt idx="2">
                  <c:v>78.083386599999997</c:v>
                </c:pt>
                <c:pt idx="3">
                  <c:v>71.090948400000002</c:v>
                </c:pt>
                <c:pt idx="4">
                  <c:v>64.529448900000006</c:v>
                </c:pt>
                <c:pt idx="5">
                  <c:v>52.278737</c:v>
                </c:pt>
                <c:pt idx="6">
                  <c:v>51.390402700000003</c:v>
                </c:pt>
                <c:pt idx="8">
                  <c:v>67.062850800000007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80.818020000000004</c:v>
                </c:pt>
                <c:pt idx="1">
                  <c:v>87.193879999999993</c:v>
                </c:pt>
                <c:pt idx="2">
                  <c:v>79.135239999999996</c:v>
                </c:pt>
                <c:pt idx="3">
                  <c:v>71.319389999999999</c:v>
                </c:pt>
                <c:pt idx="4">
                  <c:v>64.942840000000004</c:v>
                </c:pt>
                <c:pt idx="5">
                  <c:v>50.79269</c:v>
                </c:pt>
                <c:pt idx="6">
                  <c:v>49.34207</c:v>
                </c:pt>
                <c:pt idx="8">
                  <c:v>66.720439999999996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79.062335599999997</c:v>
                </c:pt>
                <c:pt idx="1">
                  <c:v>86.359353600000006</c:v>
                </c:pt>
                <c:pt idx="2">
                  <c:v>78.445471999999995</c:v>
                </c:pt>
                <c:pt idx="3">
                  <c:v>70.228880700000005</c:v>
                </c:pt>
                <c:pt idx="4">
                  <c:v>63.632952299999999</c:v>
                </c:pt>
                <c:pt idx="5">
                  <c:v>49.048600700000001</c:v>
                </c:pt>
                <c:pt idx="6">
                  <c:v>47.273319999999998</c:v>
                </c:pt>
                <c:pt idx="8">
                  <c:v>65.393575400000003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81.551869999999994</c:v>
                </c:pt>
                <c:pt idx="1">
                  <c:v>86.903549999999996</c:v>
                </c:pt>
                <c:pt idx="2">
                  <c:v>78.874979999999994</c:v>
                </c:pt>
                <c:pt idx="3">
                  <c:v>71.871709999999993</c:v>
                </c:pt>
                <c:pt idx="4">
                  <c:v>65.157269999999997</c:v>
                </c:pt>
                <c:pt idx="5">
                  <c:v>51.248249999999999</c:v>
                </c:pt>
                <c:pt idx="6">
                  <c:v>50.019269999999999</c:v>
                </c:pt>
                <c:pt idx="8">
                  <c:v>66.765469999999993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79.876082499999995</c:v>
                </c:pt>
                <c:pt idx="1">
                  <c:v>86.117734299999995</c:v>
                </c:pt>
                <c:pt idx="2">
                  <c:v>78.154528499999998</c:v>
                </c:pt>
                <c:pt idx="3">
                  <c:v>70.788964899999996</c:v>
                </c:pt>
                <c:pt idx="4">
                  <c:v>63.872205800000003</c:v>
                </c:pt>
                <c:pt idx="5">
                  <c:v>49.516740800000001</c:v>
                </c:pt>
                <c:pt idx="6">
                  <c:v>47.9507294</c:v>
                </c:pt>
                <c:pt idx="8">
                  <c:v>65.448715100000001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83.269300000000001</c:v>
                </c:pt>
                <c:pt idx="1">
                  <c:v>86.619349999999997</c:v>
                </c:pt>
                <c:pt idx="2">
                  <c:v>78.616380000000007</c:v>
                </c:pt>
                <c:pt idx="3">
                  <c:v>71.801640000000006</c:v>
                </c:pt>
                <c:pt idx="4">
                  <c:v>64.972350000000006</c:v>
                </c:pt>
                <c:pt idx="5">
                  <c:v>51.33005</c:v>
                </c:pt>
                <c:pt idx="6">
                  <c:v>50.200690000000002</c:v>
                </c:pt>
                <c:pt idx="8">
                  <c:v>67.0501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81.531815699999996</c:v>
                </c:pt>
                <c:pt idx="1">
                  <c:v>85.777593899999999</c:v>
                </c:pt>
                <c:pt idx="2">
                  <c:v>77.9028749</c:v>
                </c:pt>
                <c:pt idx="3">
                  <c:v>70.6952821</c:v>
                </c:pt>
                <c:pt idx="4">
                  <c:v>63.662061999999999</c:v>
                </c:pt>
                <c:pt idx="5">
                  <c:v>49.539496900000003</c:v>
                </c:pt>
                <c:pt idx="6">
                  <c:v>48.0593079</c:v>
                </c:pt>
                <c:pt idx="8">
                  <c:v>65.697083800000001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84.828199999999995</c:v>
                </c:pt>
                <c:pt idx="1">
                  <c:v>86.58417</c:v>
                </c:pt>
                <c:pt idx="2">
                  <c:v>78.183970000000002</c:v>
                </c:pt>
                <c:pt idx="3">
                  <c:v>71.107290000000006</c:v>
                </c:pt>
                <c:pt idx="4">
                  <c:v>63.49335</c:v>
                </c:pt>
                <c:pt idx="5">
                  <c:v>50.702840000000002</c:v>
                </c:pt>
                <c:pt idx="6">
                  <c:v>50.049419999999998</c:v>
                </c:pt>
                <c:pt idx="8">
                  <c:v>66.899600000000007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82.965733599999993</c:v>
                </c:pt>
                <c:pt idx="1">
                  <c:v>85.758357500000002</c:v>
                </c:pt>
                <c:pt idx="2">
                  <c:v>77.402926300000004</c:v>
                </c:pt>
                <c:pt idx="3">
                  <c:v>70.0109317</c:v>
                </c:pt>
                <c:pt idx="4">
                  <c:v>62.140329399999999</c:v>
                </c:pt>
                <c:pt idx="5">
                  <c:v>48.865487100000003</c:v>
                </c:pt>
                <c:pt idx="6">
                  <c:v>47.972344399999997</c:v>
                </c:pt>
                <c:pt idx="8">
                  <c:v>65.534821500000007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84.32396</c:v>
                </c:pt>
                <c:pt idx="1">
                  <c:v>86.571780000000004</c:v>
                </c:pt>
                <c:pt idx="2">
                  <c:v>78.025069999999999</c:v>
                </c:pt>
                <c:pt idx="3">
                  <c:v>70.803020000000004</c:v>
                </c:pt>
                <c:pt idx="4">
                  <c:v>63.533700000000003</c:v>
                </c:pt>
                <c:pt idx="5">
                  <c:v>50.441549999999999</c:v>
                </c:pt>
                <c:pt idx="6">
                  <c:v>50.444040000000001</c:v>
                </c:pt>
                <c:pt idx="8">
                  <c:v>66.882239999999996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82.367721200000005</c:v>
                </c:pt>
                <c:pt idx="1">
                  <c:v>85.658638499999995</c:v>
                </c:pt>
                <c:pt idx="2">
                  <c:v>77.194364399999998</c:v>
                </c:pt>
                <c:pt idx="3">
                  <c:v>69.585746499999999</c:v>
                </c:pt>
                <c:pt idx="4">
                  <c:v>62.103220999999998</c:v>
                </c:pt>
                <c:pt idx="5">
                  <c:v>48.520748599999997</c:v>
                </c:pt>
                <c:pt idx="6">
                  <c:v>48.340188599999998</c:v>
                </c:pt>
                <c:pt idx="8">
                  <c:v>65.444222199999999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84.669669999999996</c:v>
                </c:pt>
                <c:pt idx="1">
                  <c:v>86.116460000000004</c:v>
                </c:pt>
                <c:pt idx="2">
                  <c:v>77.612759999999994</c:v>
                </c:pt>
                <c:pt idx="3">
                  <c:v>70.902739999999994</c:v>
                </c:pt>
                <c:pt idx="4">
                  <c:v>63.808990000000001</c:v>
                </c:pt>
                <c:pt idx="5">
                  <c:v>50.916359999999997</c:v>
                </c:pt>
                <c:pt idx="6">
                  <c:v>50.62003</c:v>
                </c:pt>
                <c:pt idx="8">
                  <c:v>67.005240000000001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82.609219499999995</c:v>
                </c:pt>
                <c:pt idx="1">
                  <c:v>85.181136499999994</c:v>
                </c:pt>
                <c:pt idx="2">
                  <c:v>76.738726999999997</c:v>
                </c:pt>
                <c:pt idx="3">
                  <c:v>69.603323900000007</c:v>
                </c:pt>
                <c:pt idx="4">
                  <c:v>62.268836700000001</c:v>
                </c:pt>
                <c:pt idx="5">
                  <c:v>48.808343100000002</c:v>
                </c:pt>
                <c:pt idx="6">
                  <c:v>48.2255635</c:v>
                </c:pt>
                <c:pt idx="8">
                  <c:v>65.435689100000005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86.927390000000003</c:v>
                </c:pt>
                <c:pt idx="1">
                  <c:v>87.424149999999997</c:v>
                </c:pt>
                <c:pt idx="2">
                  <c:v>78.10172</c:v>
                </c:pt>
                <c:pt idx="3">
                  <c:v>70.855249999999998</c:v>
                </c:pt>
                <c:pt idx="4">
                  <c:v>65.900710000000004</c:v>
                </c:pt>
                <c:pt idx="5">
                  <c:v>55.16657</c:v>
                </c:pt>
                <c:pt idx="6">
                  <c:v>54.910969999999999</c:v>
                </c:pt>
                <c:pt idx="8">
                  <c:v>68.183459999999997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85.156011000000007</c:v>
                </c:pt>
                <c:pt idx="1">
                  <c:v>86.471174500000004</c:v>
                </c:pt>
                <c:pt idx="2">
                  <c:v>77.218486900000002</c:v>
                </c:pt>
                <c:pt idx="3">
                  <c:v>69.535599000000005</c:v>
                </c:pt>
                <c:pt idx="4">
                  <c:v>64.373772900000006</c:v>
                </c:pt>
                <c:pt idx="5">
                  <c:v>53.281975299999999</c:v>
                </c:pt>
                <c:pt idx="6">
                  <c:v>52.738140199999997</c:v>
                </c:pt>
                <c:pt idx="8">
                  <c:v>66.675597699999997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9.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46506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5BE0505-195B-49E0-9D11-8116DF44F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303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91185954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7112594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53582822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79092810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1599619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67423307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2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9821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249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149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2674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0146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5170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1435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117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3882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717 005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802 191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704 306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781 613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758 029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659 597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1 320 096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1 293 233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5 925 470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5 807 399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25. 9. 2021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30129D-6682-4378-A86D-5D8078471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15116"/>
              </p:ext>
            </p:extLst>
          </p:nvPr>
        </p:nvGraphicFramePr>
        <p:xfrm>
          <a:off x="2587624" y="1998186"/>
          <a:ext cx="9116148" cy="3864357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422937964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77393904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29048064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12675719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5624535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766149157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90414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77387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8642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90224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6544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58605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0412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36752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76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4273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716 641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704 244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704 255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661 297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649 382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1 299 014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5 823 180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5 710 736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25. 9. 2021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2154D59-D629-4EA9-90A4-BE67B9A1A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07988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37564225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3076088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499131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26419175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77241616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1623703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3042524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6664242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33172489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212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78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2798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799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6167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0260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3427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7285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039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3712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0800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5672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85551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9987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6894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5403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5940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752 133/1 111 280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752 133/1 111 280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148 031/212 957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169 384/241 359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141 441/199 692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120 545/171 143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148 924/213 895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61 573/94 938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789 898/1 133 984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69 634/105 782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53 961/81 536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55 303/82 789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64 406/96 031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63 023/90 163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52 500/78 453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358 827/534 754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53 640/82 249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51 708/80 025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49 712/74 096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58 807/91 063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12 483/18 737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96 866/146 900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323 216/493 070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15 568/24 668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17 648/27 048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24 602/39 096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33 733/54 017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37 855/59 691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26 307/41 412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155 713/245 932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46 285/70 572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47 718/71 802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43 969/67 352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56 005/88 189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79 231/127 382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163 431/252 012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436 639/677 309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24 305/38 944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32 998/51 328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28 784/45 705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47 773/75 445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19 439/30 844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24 260/37 414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56 193/85 823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233 752/365 503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61 562/94 072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38 802/60 128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31 403/48 416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73 414/110 370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46 181/68 589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54 870/77 639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306 232/459 214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54 005/85 043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51 669/80 445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30 526/47 581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63 615/98 419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30 251/45 802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50 894/76 882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280 960/434 172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83 528/121 278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45 498/65 113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30 830/44 341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49 366/70 933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56 700/80 000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29 012/42 401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294 934/424 066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71 476/115 329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114 853/180 144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97 047/151 461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77 602/120 469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65 791/103 969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212 619/319 416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639 388/990 788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48 098/81 327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65 560/108 122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45 550/74 974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41 057/68 866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22 238/36 359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45 277/72 484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54 530/82 972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322 310/525 104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32 405/53 664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57 016/93 372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55 066/91 034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35 712/57 291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81 225/127 990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42 728/62 376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304 152/485 727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21 490/36 276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69 929/113 765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83 404/131 524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74 102/119 380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94 688/160 846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121 249/196 355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147 755/239 135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612 617/997 281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730 027/1 122 161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816 744/1 254 187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717 637/1 098 061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796 137/1 221 616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758 029/1 164 267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672 101/1 032 366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1 320 096/1 985 526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5 925 470/8 878 184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25.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09166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53663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933828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77277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90127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21984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59144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33217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55317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59713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8544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25. 9. 2021</vt:lpstr>
      <vt:lpstr>Zájem o očkování, stav k 25. 9. 2021</vt:lpstr>
      <vt:lpstr>Zájem o očkování, stav k 25. 9. 2021</vt:lpstr>
      <vt:lpstr>Zájem o očkování, stav k 25. 9. 2021</vt:lpstr>
      <vt:lpstr>Zájem o očkování, stav k 25. 9. 2021</vt:lpstr>
      <vt:lpstr>Zájem o očkování, stav k 25. 9. 2021</vt:lpstr>
      <vt:lpstr>Zájem o očkování, stav k 25. 9. 2021</vt:lpstr>
      <vt:lpstr>Zájem o očkování, stav k 25. 9. 2021</vt:lpstr>
      <vt:lpstr>Zájem o očkování, stav k 25. 9.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572</cp:revision>
  <dcterms:created xsi:type="dcterms:W3CDTF">2020-11-14T10:09:00Z</dcterms:created>
  <dcterms:modified xsi:type="dcterms:W3CDTF">2021-09-26T13:02:53Z</dcterms:modified>
</cp:coreProperties>
</file>