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6" r:id="rId2"/>
    <p:sldId id="219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6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96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914B0CF-B9BE-471D-BC88-67DB81A6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E59AD7D-3911-4338-A760-4E469F7F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946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8570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576</cp:revision>
  <dcterms:created xsi:type="dcterms:W3CDTF">2020-11-14T10:09:00Z</dcterms:created>
  <dcterms:modified xsi:type="dcterms:W3CDTF">2021-09-26T13:43:06Z</dcterms:modified>
</cp:coreProperties>
</file>