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1428" r:id="rId2"/>
    <p:sldId id="1551" r:id="rId3"/>
    <p:sldId id="1552" r:id="rId4"/>
    <p:sldId id="1781" r:id="rId5"/>
    <p:sldId id="1574" r:id="rId6"/>
    <p:sldId id="1866" r:id="rId7"/>
    <p:sldId id="1556" r:id="rId8"/>
    <p:sldId id="1624" r:id="rId9"/>
    <p:sldId id="1625" r:id="rId10"/>
    <p:sldId id="1824" r:id="rId11"/>
    <p:sldId id="1825" r:id="rId12"/>
    <p:sldId id="1826" r:id="rId13"/>
    <p:sldId id="1827" r:id="rId14"/>
    <p:sldId id="1630" r:id="rId15"/>
    <p:sldId id="1631" r:id="rId16"/>
    <p:sldId id="1632" r:id="rId17"/>
    <p:sldId id="1633" r:id="rId18"/>
    <p:sldId id="1634" r:id="rId19"/>
    <p:sldId id="1884" r:id="rId20"/>
    <p:sldId id="1636" r:id="rId21"/>
    <p:sldId id="1637" r:id="rId22"/>
    <p:sldId id="1885" r:id="rId23"/>
    <p:sldId id="1474" r:id="rId24"/>
    <p:sldId id="1481" r:id="rId25"/>
    <p:sldId id="1482" r:id="rId26"/>
    <p:sldId id="1475" r:id="rId27"/>
    <p:sldId id="1483" r:id="rId28"/>
    <p:sldId id="1484" r:id="rId29"/>
    <p:sldId id="1476" r:id="rId30"/>
    <p:sldId id="1523" r:id="rId31"/>
    <p:sldId id="1524" r:id="rId32"/>
    <p:sldId id="1595" r:id="rId33"/>
    <p:sldId id="1639" r:id="rId34"/>
    <p:sldId id="1802" r:id="rId35"/>
    <p:sldId id="1829" r:id="rId36"/>
    <p:sldId id="1823" r:id="rId37"/>
    <p:sldId id="1845" r:id="rId38"/>
    <p:sldId id="1864" r:id="rId3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9966"/>
    <a:srgbClr val="FF9933"/>
    <a:srgbClr val="00B0F0"/>
    <a:srgbClr val="BFBFBF"/>
    <a:srgbClr val="A6A6A6"/>
    <a:srgbClr val="7F7F7F"/>
    <a:srgbClr val="8053F0"/>
    <a:srgbClr val="300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6" d="100"/>
          <a:sy n="106" d="100"/>
        </p:scale>
        <p:origin x="270" y="108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List1!$B$1:$R$1</c:f>
              <c:strCache>
                <c:ptCount val="17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</c:strCache>
            </c:strRef>
          </c:cat>
          <c:val>
            <c:numRef>
              <c:f>List1!$B$2:$R$2</c:f>
              <c:numCache>
                <c:formatCode>General</c:formatCode>
                <c:ptCount val="17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9760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975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0.91500000000000004</c:v>
                </c:pt>
                <c:pt idx="1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nakažených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List1!$A$2:$A$391</c:f>
              <c:numCache>
                <c:formatCode>m/d/yyyy</c:formatCode>
                <c:ptCount val="3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</c:numCache>
            </c:numRef>
          </c:cat>
          <c:val>
            <c:numRef>
              <c:f>List1!$B$2:$B$391</c:f>
              <c:numCache>
                <c:formatCode>General</c:formatCode>
                <c:ptCount val="39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10</c:v>
                </c:pt>
                <c:pt idx="12">
                  <c:v>11</c:v>
                </c:pt>
                <c:pt idx="13">
                  <c:v>11</c:v>
                </c:pt>
                <c:pt idx="14">
                  <c:v>11</c:v>
                </c:pt>
                <c:pt idx="15">
                  <c:v>11</c:v>
                </c:pt>
                <c:pt idx="16">
                  <c:v>11</c:v>
                </c:pt>
                <c:pt idx="17">
                  <c:v>13</c:v>
                </c:pt>
                <c:pt idx="18">
                  <c:v>14</c:v>
                </c:pt>
                <c:pt idx="19">
                  <c:v>17</c:v>
                </c:pt>
                <c:pt idx="20">
                  <c:v>18</c:v>
                </c:pt>
                <c:pt idx="21">
                  <c:v>18</c:v>
                </c:pt>
                <c:pt idx="22">
                  <c:v>19</c:v>
                </c:pt>
                <c:pt idx="23">
                  <c:v>22</c:v>
                </c:pt>
                <c:pt idx="24">
                  <c:v>23</c:v>
                </c:pt>
                <c:pt idx="25">
                  <c:v>28</c:v>
                </c:pt>
                <c:pt idx="26">
                  <c:v>33</c:v>
                </c:pt>
                <c:pt idx="27">
                  <c:v>36</c:v>
                </c:pt>
                <c:pt idx="28">
                  <c:v>41</c:v>
                </c:pt>
                <c:pt idx="29">
                  <c:v>69</c:v>
                </c:pt>
                <c:pt idx="30">
                  <c:v>99</c:v>
                </c:pt>
                <c:pt idx="31">
                  <c:v>159</c:v>
                </c:pt>
                <c:pt idx="32">
                  <c:v>195</c:v>
                </c:pt>
                <c:pt idx="33">
                  <c:v>249</c:v>
                </c:pt>
                <c:pt idx="34">
                  <c:v>386</c:v>
                </c:pt>
                <c:pt idx="35">
                  <c:v>468</c:v>
                </c:pt>
                <c:pt idx="36">
                  <c:v>513</c:v>
                </c:pt>
                <c:pt idx="37">
                  <c:v>591</c:v>
                </c:pt>
                <c:pt idx="38">
                  <c:v>730</c:v>
                </c:pt>
                <c:pt idx="39">
                  <c:v>760</c:v>
                </c:pt>
                <c:pt idx="40">
                  <c:v>771</c:v>
                </c:pt>
                <c:pt idx="41">
                  <c:v>909</c:v>
                </c:pt>
                <c:pt idx="42">
                  <c:v>1131</c:v>
                </c:pt>
                <c:pt idx="43">
                  <c:v>1312</c:v>
                </c:pt>
                <c:pt idx="44">
                  <c:v>1502</c:v>
                </c:pt>
                <c:pt idx="45">
                  <c:v>1706</c:v>
                </c:pt>
                <c:pt idx="46">
                  <c:v>1861</c:v>
                </c:pt>
                <c:pt idx="47">
                  <c:v>1902</c:v>
                </c:pt>
                <c:pt idx="48">
                  <c:v>2144</c:v>
                </c:pt>
                <c:pt idx="49">
                  <c:v>2340</c:v>
                </c:pt>
                <c:pt idx="50">
                  <c:v>2666</c:v>
                </c:pt>
                <c:pt idx="51">
                  <c:v>2892</c:v>
                </c:pt>
                <c:pt idx="52">
                  <c:v>3307</c:v>
                </c:pt>
                <c:pt idx="53">
                  <c:v>3534</c:v>
                </c:pt>
                <c:pt idx="54">
                  <c:v>3728</c:v>
                </c:pt>
                <c:pt idx="55">
                  <c:v>4115</c:v>
                </c:pt>
                <c:pt idx="56">
                  <c:v>4636</c:v>
                </c:pt>
                <c:pt idx="57">
                  <c:v>4896</c:v>
                </c:pt>
                <c:pt idx="58">
                  <c:v>5431</c:v>
                </c:pt>
                <c:pt idx="59">
                  <c:v>6018</c:v>
                </c:pt>
                <c:pt idx="60">
                  <c:v>6354</c:v>
                </c:pt>
                <c:pt idx="61">
                  <c:v>6566</c:v>
                </c:pt>
                <c:pt idx="62">
                  <c:v>6896</c:v>
                </c:pt>
                <c:pt idx="63">
                  <c:v>7228</c:v>
                </c:pt>
                <c:pt idx="64">
                  <c:v>7652</c:v>
                </c:pt>
                <c:pt idx="65">
                  <c:v>8185</c:v>
                </c:pt>
                <c:pt idx="66">
                  <c:v>8672</c:v>
                </c:pt>
                <c:pt idx="67">
                  <c:v>8886</c:v>
                </c:pt>
                <c:pt idx="68">
                  <c:v>8964</c:v>
                </c:pt>
                <c:pt idx="69">
                  <c:v>9165</c:v>
                </c:pt>
                <c:pt idx="70">
                  <c:v>9550</c:v>
                </c:pt>
                <c:pt idx="71">
                  <c:v>10224</c:v>
                </c:pt>
                <c:pt idx="72">
                  <c:v>10723</c:v>
                </c:pt>
                <c:pt idx="73">
                  <c:v>11203</c:v>
                </c:pt>
                <c:pt idx="74">
                  <c:v>11382</c:v>
                </c:pt>
                <c:pt idx="75">
                  <c:v>11546</c:v>
                </c:pt>
                <c:pt idx="76">
                  <c:v>11927</c:v>
                </c:pt>
                <c:pt idx="77">
                  <c:v>12064</c:v>
                </c:pt>
                <c:pt idx="78">
                  <c:v>12333</c:v>
                </c:pt>
                <c:pt idx="79">
                  <c:v>12602</c:v>
                </c:pt>
                <c:pt idx="80">
                  <c:v>12840</c:v>
                </c:pt>
                <c:pt idx="81">
                  <c:v>12934</c:v>
                </c:pt>
                <c:pt idx="82">
                  <c:v>13025</c:v>
                </c:pt>
                <c:pt idx="83">
                  <c:v>13404</c:v>
                </c:pt>
                <c:pt idx="84">
                  <c:v>13602</c:v>
                </c:pt>
                <c:pt idx="85">
                  <c:v>13725</c:v>
                </c:pt>
                <c:pt idx="86">
                  <c:v>13920</c:v>
                </c:pt>
                <c:pt idx="87">
                  <c:v>14058</c:v>
                </c:pt>
                <c:pt idx="88">
                  <c:v>14136</c:v>
                </c:pt>
                <c:pt idx="89">
                  <c:v>14164</c:v>
                </c:pt>
                <c:pt idx="90">
                  <c:v>14379</c:v>
                </c:pt>
                <c:pt idx="91">
                  <c:v>14502</c:v>
                </c:pt>
                <c:pt idx="92">
                  <c:v>14634</c:v>
                </c:pt>
                <c:pt idx="93">
                  <c:v>14766</c:v>
                </c:pt>
                <c:pt idx="94">
                  <c:v>14905</c:v>
                </c:pt>
                <c:pt idx="95">
                  <c:v>14993</c:v>
                </c:pt>
                <c:pt idx="96">
                  <c:v>15013</c:v>
                </c:pt>
                <c:pt idx="97">
                  <c:v>15155</c:v>
                </c:pt>
                <c:pt idx="98">
                  <c:v>15244</c:v>
                </c:pt>
                <c:pt idx="99">
                  <c:v>15385</c:v>
                </c:pt>
                <c:pt idx="100">
                  <c:v>15468</c:v>
                </c:pt>
                <c:pt idx="101">
                  <c:v>15697</c:v>
                </c:pt>
                <c:pt idx="102">
                  <c:v>15764</c:v>
                </c:pt>
                <c:pt idx="103">
                  <c:v>15814</c:v>
                </c:pt>
                <c:pt idx="104">
                  <c:v>15962</c:v>
                </c:pt>
                <c:pt idx="105">
                  <c:v>16095</c:v>
                </c:pt>
                <c:pt idx="106">
                  <c:v>16195</c:v>
                </c:pt>
                <c:pt idx="107">
                  <c:v>16263</c:v>
                </c:pt>
                <c:pt idx="108">
                  <c:v>16478</c:v>
                </c:pt>
                <c:pt idx="109">
                  <c:v>16537</c:v>
                </c:pt>
                <c:pt idx="110">
                  <c:v>16558</c:v>
                </c:pt>
                <c:pt idx="111">
                  <c:v>16737</c:v>
                </c:pt>
                <c:pt idx="112">
                  <c:v>16911</c:v>
                </c:pt>
                <c:pt idx="113">
                  <c:v>17033</c:v>
                </c:pt>
                <c:pt idx="114">
                  <c:v>17051</c:v>
                </c:pt>
                <c:pt idx="115">
                  <c:v>17122</c:v>
                </c:pt>
                <c:pt idx="116">
                  <c:v>17199</c:v>
                </c:pt>
                <c:pt idx="117">
                  <c:v>17296</c:v>
                </c:pt>
                <c:pt idx="118">
                  <c:v>17461</c:v>
                </c:pt>
                <c:pt idx="119">
                  <c:v>17647</c:v>
                </c:pt>
                <c:pt idx="120">
                  <c:v>17790</c:v>
                </c:pt>
                <c:pt idx="121">
                  <c:v>17923</c:v>
                </c:pt>
                <c:pt idx="122">
                  <c:v>17987</c:v>
                </c:pt>
                <c:pt idx="123">
                  <c:v>18046</c:v>
                </c:pt>
                <c:pt idx="124">
                  <c:v>18087</c:v>
                </c:pt>
                <c:pt idx="125">
                  <c:v>18354</c:v>
                </c:pt>
                <c:pt idx="126">
                  <c:v>18505</c:v>
                </c:pt>
                <c:pt idx="127">
                  <c:v>18669</c:v>
                </c:pt>
                <c:pt idx="128">
                  <c:v>18900</c:v>
                </c:pt>
                <c:pt idx="129">
                  <c:v>19084</c:v>
                </c:pt>
                <c:pt idx="130">
                  <c:v>19144</c:v>
                </c:pt>
                <c:pt idx="131">
                  <c:v>19172</c:v>
                </c:pt>
                <c:pt idx="132">
                  <c:v>19410</c:v>
                </c:pt>
                <c:pt idx="133">
                  <c:v>19535</c:v>
                </c:pt>
                <c:pt idx="134">
                  <c:v>19710</c:v>
                </c:pt>
                <c:pt idx="135">
                  <c:v>19807</c:v>
                </c:pt>
                <c:pt idx="136">
                  <c:v>19892</c:v>
                </c:pt>
                <c:pt idx="137">
                  <c:v>19927</c:v>
                </c:pt>
                <c:pt idx="138">
                  <c:v>19972</c:v>
                </c:pt>
                <c:pt idx="139">
                  <c:v>20132</c:v>
                </c:pt>
                <c:pt idx="140">
                  <c:v>20210</c:v>
                </c:pt>
                <c:pt idx="141">
                  <c:v>20356</c:v>
                </c:pt>
                <c:pt idx="142">
                  <c:v>20462</c:v>
                </c:pt>
                <c:pt idx="143">
                  <c:v>20576</c:v>
                </c:pt>
                <c:pt idx="144">
                  <c:v>20629</c:v>
                </c:pt>
                <c:pt idx="145">
                  <c:v>20653</c:v>
                </c:pt>
                <c:pt idx="146">
                  <c:v>20738</c:v>
                </c:pt>
                <c:pt idx="147">
                  <c:v>20779</c:v>
                </c:pt>
                <c:pt idx="148">
                  <c:v>20872</c:v>
                </c:pt>
                <c:pt idx="149">
                  <c:v>20937</c:v>
                </c:pt>
                <c:pt idx="150">
                  <c:v>20974</c:v>
                </c:pt>
                <c:pt idx="151">
                  <c:v>21023</c:v>
                </c:pt>
                <c:pt idx="152">
                  <c:v>21032</c:v>
                </c:pt>
                <c:pt idx="153">
                  <c:v>21137</c:v>
                </c:pt>
                <c:pt idx="154">
                  <c:v>21231</c:v>
                </c:pt>
                <c:pt idx="155">
                  <c:v>21333</c:v>
                </c:pt>
                <c:pt idx="156">
                  <c:v>21415</c:v>
                </c:pt>
                <c:pt idx="157">
                  <c:v>21499</c:v>
                </c:pt>
                <c:pt idx="158">
                  <c:v>21541</c:v>
                </c:pt>
                <c:pt idx="159">
                  <c:v>21557</c:v>
                </c:pt>
                <c:pt idx="160">
                  <c:v>21620</c:v>
                </c:pt>
                <c:pt idx="161">
                  <c:v>21684</c:v>
                </c:pt>
                <c:pt idx="162">
                  <c:v>21751</c:v>
                </c:pt>
                <c:pt idx="163">
                  <c:v>21816</c:v>
                </c:pt>
                <c:pt idx="164">
                  <c:v>21868</c:v>
                </c:pt>
                <c:pt idx="165">
                  <c:v>21876</c:v>
                </c:pt>
                <c:pt idx="166">
                  <c:v>21888</c:v>
                </c:pt>
                <c:pt idx="167">
                  <c:v>21925</c:v>
                </c:pt>
                <c:pt idx="168">
                  <c:v>21943</c:v>
                </c:pt>
                <c:pt idx="169">
                  <c:v>21973</c:v>
                </c:pt>
                <c:pt idx="170">
                  <c:v>22000</c:v>
                </c:pt>
                <c:pt idx="171">
                  <c:v>22026</c:v>
                </c:pt>
                <c:pt idx="172">
                  <c:v>22044</c:v>
                </c:pt>
                <c:pt idx="173">
                  <c:v>22049</c:v>
                </c:pt>
                <c:pt idx="174">
                  <c:v>22139</c:v>
                </c:pt>
                <c:pt idx="175">
                  <c:v>22174</c:v>
                </c:pt>
                <c:pt idx="176">
                  <c:v>22209</c:v>
                </c:pt>
                <c:pt idx="177">
                  <c:v>22255</c:v>
                </c:pt>
                <c:pt idx="178">
                  <c:v>22301</c:v>
                </c:pt>
                <c:pt idx="179">
                  <c:v>22310</c:v>
                </c:pt>
                <c:pt idx="180">
                  <c:v>22313</c:v>
                </c:pt>
                <c:pt idx="181">
                  <c:v>22391</c:v>
                </c:pt>
                <c:pt idx="182">
                  <c:v>22419</c:v>
                </c:pt>
                <c:pt idx="183">
                  <c:v>22465</c:v>
                </c:pt>
                <c:pt idx="184">
                  <c:v>22474</c:v>
                </c:pt>
                <c:pt idx="185">
                  <c:v>22496</c:v>
                </c:pt>
                <c:pt idx="186">
                  <c:v>22500</c:v>
                </c:pt>
                <c:pt idx="187">
                  <c:v>22505</c:v>
                </c:pt>
                <c:pt idx="188">
                  <c:v>22532</c:v>
                </c:pt>
                <c:pt idx="189">
                  <c:v>22602</c:v>
                </c:pt>
                <c:pt idx="190">
                  <c:v>22657</c:v>
                </c:pt>
                <c:pt idx="191">
                  <c:v>22669</c:v>
                </c:pt>
                <c:pt idx="192">
                  <c:v>22694</c:v>
                </c:pt>
                <c:pt idx="193">
                  <c:v>22703</c:v>
                </c:pt>
                <c:pt idx="194">
                  <c:v>22709</c:v>
                </c:pt>
                <c:pt idx="195">
                  <c:v>22735</c:v>
                </c:pt>
                <c:pt idx="196">
                  <c:v>22755</c:v>
                </c:pt>
                <c:pt idx="197">
                  <c:v>22762</c:v>
                </c:pt>
                <c:pt idx="198">
                  <c:v>22798</c:v>
                </c:pt>
                <c:pt idx="199">
                  <c:v>22816</c:v>
                </c:pt>
                <c:pt idx="200">
                  <c:v>22824</c:v>
                </c:pt>
                <c:pt idx="201">
                  <c:v>22828</c:v>
                </c:pt>
                <c:pt idx="202">
                  <c:v>22841</c:v>
                </c:pt>
                <c:pt idx="203">
                  <c:v>22868</c:v>
                </c:pt>
                <c:pt idx="204">
                  <c:v>22887</c:v>
                </c:pt>
                <c:pt idx="205">
                  <c:v>22917</c:v>
                </c:pt>
                <c:pt idx="206">
                  <c:v>22923</c:v>
                </c:pt>
                <c:pt idx="207">
                  <c:v>22926</c:v>
                </c:pt>
                <c:pt idx="208">
                  <c:v>22930</c:v>
                </c:pt>
                <c:pt idx="209">
                  <c:v>22951</c:v>
                </c:pt>
                <c:pt idx="210">
                  <c:v>22960</c:v>
                </c:pt>
                <c:pt idx="211">
                  <c:v>22968</c:v>
                </c:pt>
                <c:pt idx="212">
                  <c:v>22977</c:v>
                </c:pt>
                <c:pt idx="213">
                  <c:v>22980</c:v>
                </c:pt>
                <c:pt idx="214">
                  <c:v>22983</c:v>
                </c:pt>
                <c:pt idx="215">
                  <c:v>22985</c:v>
                </c:pt>
                <c:pt idx="216">
                  <c:v>22986</c:v>
                </c:pt>
                <c:pt idx="217">
                  <c:v>22991</c:v>
                </c:pt>
                <c:pt idx="218">
                  <c:v>23007</c:v>
                </c:pt>
                <c:pt idx="219">
                  <c:v>23008</c:v>
                </c:pt>
                <c:pt idx="220">
                  <c:v>23011</c:v>
                </c:pt>
                <c:pt idx="221">
                  <c:v>23012</c:v>
                </c:pt>
                <c:pt idx="222">
                  <c:v>23012</c:v>
                </c:pt>
                <c:pt idx="223">
                  <c:v>23013</c:v>
                </c:pt>
                <c:pt idx="224">
                  <c:v>23015</c:v>
                </c:pt>
                <c:pt idx="225">
                  <c:v>23016</c:v>
                </c:pt>
                <c:pt idx="226">
                  <c:v>23019</c:v>
                </c:pt>
                <c:pt idx="227">
                  <c:v>23020</c:v>
                </c:pt>
                <c:pt idx="228">
                  <c:v>23021</c:v>
                </c:pt>
                <c:pt idx="229">
                  <c:v>23022</c:v>
                </c:pt>
                <c:pt idx="230">
                  <c:v>23027</c:v>
                </c:pt>
                <c:pt idx="231">
                  <c:v>23030</c:v>
                </c:pt>
                <c:pt idx="232">
                  <c:v>23033</c:v>
                </c:pt>
                <c:pt idx="233">
                  <c:v>23042</c:v>
                </c:pt>
                <c:pt idx="234">
                  <c:v>23045</c:v>
                </c:pt>
                <c:pt idx="235">
                  <c:v>23046</c:v>
                </c:pt>
                <c:pt idx="236">
                  <c:v>23046</c:v>
                </c:pt>
                <c:pt idx="237">
                  <c:v>23047</c:v>
                </c:pt>
                <c:pt idx="238">
                  <c:v>23050</c:v>
                </c:pt>
                <c:pt idx="239">
                  <c:v>23050</c:v>
                </c:pt>
                <c:pt idx="240">
                  <c:v>23052</c:v>
                </c:pt>
                <c:pt idx="241">
                  <c:v>23053</c:v>
                </c:pt>
                <c:pt idx="242">
                  <c:v>23053</c:v>
                </c:pt>
                <c:pt idx="243">
                  <c:v>23053</c:v>
                </c:pt>
                <c:pt idx="244">
                  <c:v>23053</c:v>
                </c:pt>
                <c:pt idx="245">
                  <c:v>23053</c:v>
                </c:pt>
                <c:pt idx="246">
                  <c:v>23055</c:v>
                </c:pt>
                <c:pt idx="247">
                  <c:v>23055</c:v>
                </c:pt>
                <c:pt idx="248">
                  <c:v>23056</c:v>
                </c:pt>
                <c:pt idx="249">
                  <c:v>23056</c:v>
                </c:pt>
                <c:pt idx="250">
                  <c:v>23059</c:v>
                </c:pt>
                <c:pt idx="251">
                  <c:v>23064</c:v>
                </c:pt>
                <c:pt idx="252">
                  <c:v>23066</c:v>
                </c:pt>
                <c:pt idx="253">
                  <c:v>23066</c:v>
                </c:pt>
                <c:pt idx="254">
                  <c:v>23067</c:v>
                </c:pt>
                <c:pt idx="255">
                  <c:v>23070</c:v>
                </c:pt>
                <c:pt idx="256">
                  <c:v>23071</c:v>
                </c:pt>
                <c:pt idx="257">
                  <c:v>23071</c:v>
                </c:pt>
                <c:pt idx="258">
                  <c:v>23074</c:v>
                </c:pt>
                <c:pt idx="259">
                  <c:v>23074</c:v>
                </c:pt>
                <c:pt idx="260">
                  <c:v>23076</c:v>
                </c:pt>
                <c:pt idx="261">
                  <c:v>23076</c:v>
                </c:pt>
                <c:pt idx="262">
                  <c:v>23076</c:v>
                </c:pt>
                <c:pt idx="263">
                  <c:v>23076</c:v>
                </c:pt>
                <c:pt idx="264">
                  <c:v>23076</c:v>
                </c:pt>
                <c:pt idx="265">
                  <c:v>23078</c:v>
                </c:pt>
                <c:pt idx="266">
                  <c:v>23078</c:v>
                </c:pt>
                <c:pt idx="267">
                  <c:v>23078</c:v>
                </c:pt>
                <c:pt idx="268">
                  <c:v>23078</c:v>
                </c:pt>
                <c:pt idx="269">
                  <c:v>23078</c:v>
                </c:pt>
                <c:pt idx="270">
                  <c:v>23078</c:v>
                </c:pt>
                <c:pt idx="271">
                  <c:v>23078</c:v>
                </c:pt>
                <c:pt idx="272">
                  <c:v>23078</c:v>
                </c:pt>
                <c:pt idx="273">
                  <c:v>23078</c:v>
                </c:pt>
                <c:pt idx="274">
                  <c:v>23081</c:v>
                </c:pt>
                <c:pt idx="275">
                  <c:v>23082</c:v>
                </c:pt>
                <c:pt idx="276">
                  <c:v>23082</c:v>
                </c:pt>
                <c:pt idx="277">
                  <c:v>23082</c:v>
                </c:pt>
                <c:pt idx="278">
                  <c:v>23082</c:v>
                </c:pt>
                <c:pt idx="279">
                  <c:v>23082</c:v>
                </c:pt>
                <c:pt idx="280">
                  <c:v>23082</c:v>
                </c:pt>
                <c:pt idx="281">
                  <c:v>23082</c:v>
                </c:pt>
                <c:pt idx="282">
                  <c:v>23082</c:v>
                </c:pt>
                <c:pt idx="283">
                  <c:v>23083</c:v>
                </c:pt>
                <c:pt idx="284">
                  <c:v>23083</c:v>
                </c:pt>
                <c:pt idx="285">
                  <c:v>23083</c:v>
                </c:pt>
                <c:pt idx="286">
                  <c:v>23083</c:v>
                </c:pt>
                <c:pt idx="287">
                  <c:v>23083</c:v>
                </c:pt>
                <c:pt idx="288">
                  <c:v>23083</c:v>
                </c:pt>
                <c:pt idx="289">
                  <c:v>23084</c:v>
                </c:pt>
                <c:pt idx="290">
                  <c:v>23084</c:v>
                </c:pt>
                <c:pt idx="291">
                  <c:v>23084</c:v>
                </c:pt>
                <c:pt idx="292">
                  <c:v>23084</c:v>
                </c:pt>
                <c:pt idx="293">
                  <c:v>23084</c:v>
                </c:pt>
                <c:pt idx="294">
                  <c:v>23084</c:v>
                </c:pt>
                <c:pt idx="295">
                  <c:v>23085</c:v>
                </c:pt>
                <c:pt idx="296">
                  <c:v>23086</c:v>
                </c:pt>
                <c:pt idx="297">
                  <c:v>23086</c:v>
                </c:pt>
                <c:pt idx="298">
                  <c:v>23086</c:v>
                </c:pt>
                <c:pt idx="299">
                  <c:v>23086</c:v>
                </c:pt>
                <c:pt idx="300">
                  <c:v>23086</c:v>
                </c:pt>
                <c:pt idx="301">
                  <c:v>23086</c:v>
                </c:pt>
                <c:pt idx="302">
                  <c:v>23086</c:v>
                </c:pt>
                <c:pt idx="303">
                  <c:v>23087</c:v>
                </c:pt>
                <c:pt idx="304">
                  <c:v>23087</c:v>
                </c:pt>
                <c:pt idx="305">
                  <c:v>23087</c:v>
                </c:pt>
                <c:pt idx="306">
                  <c:v>23088</c:v>
                </c:pt>
                <c:pt idx="307">
                  <c:v>23088</c:v>
                </c:pt>
                <c:pt idx="308">
                  <c:v>23088</c:v>
                </c:pt>
                <c:pt idx="309">
                  <c:v>23088</c:v>
                </c:pt>
                <c:pt idx="310">
                  <c:v>23089</c:v>
                </c:pt>
                <c:pt idx="311">
                  <c:v>23089</c:v>
                </c:pt>
                <c:pt idx="312">
                  <c:v>23089</c:v>
                </c:pt>
                <c:pt idx="313">
                  <c:v>23089</c:v>
                </c:pt>
                <c:pt idx="314">
                  <c:v>23089</c:v>
                </c:pt>
                <c:pt idx="315">
                  <c:v>23089</c:v>
                </c:pt>
                <c:pt idx="316">
                  <c:v>23089</c:v>
                </c:pt>
                <c:pt idx="317">
                  <c:v>23089</c:v>
                </c:pt>
                <c:pt idx="318">
                  <c:v>23089</c:v>
                </c:pt>
                <c:pt idx="319">
                  <c:v>23089</c:v>
                </c:pt>
                <c:pt idx="320">
                  <c:v>23089</c:v>
                </c:pt>
                <c:pt idx="321">
                  <c:v>23089</c:v>
                </c:pt>
                <c:pt idx="322">
                  <c:v>23089</c:v>
                </c:pt>
                <c:pt idx="323">
                  <c:v>23089</c:v>
                </c:pt>
                <c:pt idx="324">
                  <c:v>23089</c:v>
                </c:pt>
                <c:pt idx="325">
                  <c:v>23089</c:v>
                </c:pt>
                <c:pt idx="326">
                  <c:v>23089</c:v>
                </c:pt>
                <c:pt idx="327">
                  <c:v>23089</c:v>
                </c:pt>
                <c:pt idx="328">
                  <c:v>23089</c:v>
                </c:pt>
                <c:pt idx="329">
                  <c:v>23089</c:v>
                </c:pt>
                <c:pt idx="330">
                  <c:v>23089</c:v>
                </c:pt>
                <c:pt idx="331">
                  <c:v>23089</c:v>
                </c:pt>
                <c:pt idx="332">
                  <c:v>23089</c:v>
                </c:pt>
                <c:pt idx="333">
                  <c:v>23089</c:v>
                </c:pt>
                <c:pt idx="334">
                  <c:v>23089</c:v>
                </c:pt>
                <c:pt idx="335">
                  <c:v>23089</c:v>
                </c:pt>
                <c:pt idx="336">
                  <c:v>23089</c:v>
                </c:pt>
                <c:pt idx="337">
                  <c:v>23089</c:v>
                </c:pt>
                <c:pt idx="338">
                  <c:v>23089</c:v>
                </c:pt>
                <c:pt idx="339">
                  <c:v>23089</c:v>
                </c:pt>
                <c:pt idx="340">
                  <c:v>23089</c:v>
                </c:pt>
                <c:pt idx="341">
                  <c:v>23089</c:v>
                </c:pt>
                <c:pt idx="342">
                  <c:v>23089</c:v>
                </c:pt>
                <c:pt idx="343">
                  <c:v>23089</c:v>
                </c:pt>
                <c:pt idx="344">
                  <c:v>23089</c:v>
                </c:pt>
                <c:pt idx="345">
                  <c:v>23089</c:v>
                </c:pt>
                <c:pt idx="346">
                  <c:v>23089</c:v>
                </c:pt>
                <c:pt idx="347">
                  <c:v>23089</c:v>
                </c:pt>
                <c:pt idx="348">
                  <c:v>23089</c:v>
                </c:pt>
                <c:pt idx="349">
                  <c:v>23090</c:v>
                </c:pt>
                <c:pt idx="350">
                  <c:v>23091</c:v>
                </c:pt>
                <c:pt idx="351">
                  <c:v>23091</c:v>
                </c:pt>
                <c:pt idx="352">
                  <c:v>23092</c:v>
                </c:pt>
                <c:pt idx="353">
                  <c:v>23092</c:v>
                </c:pt>
                <c:pt idx="354">
                  <c:v>23092</c:v>
                </c:pt>
                <c:pt idx="355">
                  <c:v>23092</c:v>
                </c:pt>
                <c:pt idx="356">
                  <c:v>23094</c:v>
                </c:pt>
                <c:pt idx="357">
                  <c:v>23094</c:v>
                </c:pt>
                <c:pt idx="358">
                  <c:v>23094</c:v>
                </c:pt>
                <c:pt idx="359">
                  <c:v>23094</c:v>
                </c:pt>
                <c:pt idx="360">
                  <c:v>23094</c:v>
                </c:pt>
                <c:pt idx="361">
                  <c:v>23094</c:v>
                </c:pt>
                <c:pt idx="362">
                  <c:v>23094</c:v>
                </c:pt>
                <c:pt idx="363">
                  <c:v>23094</c:v>
                </c:pt>
                <c:pt idx="364">
                  <c:v>23094</c:v>
                </c:pt>
                <c:pt idx="365">
                  <c:v>23095</c:v>
                </c:pt>
                <c:pt idx="366">
                  <c:v>23099</c:v>
                </c:pt>
                <c:pt idx="367">
                  <c:v>23101</c:v>
                </c:pt>
                <c:pt idx="368">
                  <c:v>23102</c:v>
                </c:pt>
                <c:pt idx="369">
                  <c:v>23102</c:v>
                </c:pt>
                <c:pt idx="370">
                  <c:v>23106</c:v>
                </c:pt>
                <c:pt idx="371">
                  <c:v>23106</c:v>
                </c:pt>
                <c:pt idx="372">
                  <c:v>23106</c:v>
                </c:pt>
                <c:pt idx="373">
                  <c:v>23106</c:v>
                </c:pt>
                <c:pt idx="374">
                  <c:v>23106</c:v>
                </c:pt>
                <c:pt idx="375">
                  <c:v>23106</c:v>
                </c:pt>
                <c:pt idx="376">
                  <c:v>23106</c:v>
                </c:pt>
                <c:pt idx="377">
                  <c:v>23108</c:v>
                </c:pt>
                <c:pt idx="378">
                  <c:v>23108</c:v>
                </c:pt>
                <c:pt idx="379">
                  <c:v>23108</c:v>
                </c:pt>
                <c:pt idx="380">
                  <c:v>23108</c:v>
                </c:pt>
                <c:pt idx="381">
                  <c:v>23108</c:v>
                </c:pt>
                <c:pt idx="382">
                  <c:v>23108</c:v>
                </c:pt>
                <c:pt idx="383">
                  <c:v>23108</c:v>
                </c:pt>
                <c:pt idx="384">
                  <c:v>23109</c:v>
                </c:pt>
                <c:pt idx="385">
                  <c:v>23112</c:v>
                </c:pt>
                <c:pt idx="386">
                  <c:v>23113</c:v>
                </c:pt>
                <c:pt idx="387">
                  <c:v>23113</c:v>
                </c:pt>
                <c:pt idx="388">
                  <c:v>23113</c:v>
                </c:pt>
                <c:pt idx="389">
                  <c:v>23113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List1!$A$2:$A$391</c:f>
              <c:numCache>
                <c:formatCode>m/d/yyyy</c:formatCode>
                <c:ptCount val="3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</c:numCache>
            </c:numRef>
          </c:cat>
          <c:val>
            <c:numRef>
              <c:f>List1!$C$2:$C$391</c:f>
              <c:numCache>
                <c:formatCode>General</c:formatCode>
                <c:ptCount val="39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23</c:v>
                </c:pt>
                <c:pt idx="20">
                  <c:v>28</c:v>
                </c:pt>
                <c:pt idx="21">
                  <c:v>32</c:v>
                </c:pt>
                <c:pt idx="22">
                  <c:v>33</c:v>
                </c:pt>
                <c:pt idx="23">
                  <c:v>37</c:v>
                </c:pt>
                <c:pt idx="24">
                  <c:v>49</c:v>
                </c:pt>
                <c:pt idx="25">
                  <c:v>56</c:v>
                </c:pt>
                <c:pt idx="26">
                  <c:v>58</c:v>
                </c:pt>
                <c:pt idx="27">
                  <c:v>62</c:v>
                </c:pt>
                <c:pt idx="28">
                  <c:v>84</c:v>
                </c:pt>
                <c:pt idx="29">
                  <c:v>94</c:v>
                </c:pt>
                <c:pt idx="30">
                  <c:v>124</c:v>
                </c:pt>
                <c:pt idx="31">
                  <c:v>215</c:v>
                </c:pt>
                <c:pt idx="32">
                  <c:v>246</c:v>
                </c:pt>
                <c:pt idx="33">
                  <c:v>275</c:v>
                </c:pt>
                <c:pt idx="34">
                  <c:v>351</c:v>
                </c:pt>
                <c:pt idx="35">
                  <c:v>397</c:v>
                </c:pt>
                <c:pt idx="36">
                  <c:v>439</c:v>
                </c:pt>
                <c:pt idx="37">
                  <c:v>523</c:v>
                </c:pt>
                <c:pt idx="38">
                  <c:v>609</c:v>
                </c:pt>
                <c:pt idx="39">
                  <c:v>659</c:v>
                </c:pt>
                <c:pt idx="40">
                  <c:v>684</c:v>
                </c:pt>
                <c:pt idx="41">
                  <c:v>838</c:v>
                </c:pt>
                <c:pt idx="42">
                  <c:v>991</c:v>
                </c:pt>
                <c:pt idx="43">
                  <c:v>1181</c:v>
                </c:pt>
                <c:pt idx="44">
                  <c:v>1374</c:v>
                </c:pt>
                <c:pt idx="45">
                  <c:v>1584</c:v>
                </c:pt>
                <c:pt idx="46">
                  <c:v>1686</c:v>
                </c:pt>
                <c:pt idx="47">
                  <c:v>1734</c:v>
                </c:pt>
                <c:pt idx="48">
                  <c:v>1919</c:v>
                </c:pt>
                <c:pt idx="49">
                  <c:v>2111</c:v>
                </c:pt>
                <c:pt idx="50">
                  <c:v>2367</c:v>
                </c:pt>
                <c:pt idx="51">
                  <c:v>2601</c:v>
                </c:pt>
                <c:pt idx="52">
                  <c:v>2934</c:v>
                </c:pt>
                <c:pt idx="53">
                  <c:v>3121</c:v>
                </c:pt>
                <c:pt idx="54">
                  <c:v>3211</c:v>
                </c:pt>
                <c:pt idx="55">
                  <c:v>3581</c:v>
                </c:pt>
                <c:pt idx="56">
                  <c:v>3974</c:v>
                </c:pt>
                <c:pt idx="57">
                  <c:v>4107</c:v>
                </c:pt>
                <c:pt idx="58">
                  <c:v>4574</c:v>
                </c:pt>
                <c:pt idx="59">
                  <c:v>4905</c:v>
                </c:pt>
                <c:pt idx="60">
                  <c:v>5085</c:v>
                </c:pt>
                <c:pt idx="61">
                  <c:v>5200</c:v>
                </c:pt>
                <c:pt idx="62">
                  <c:v>5492</c:v>
                </c:pt>
                <c:pt idx="63">
                  <c:v>5721</c:v>
                </c:pt>
                <c:pt idx="64">
                  <c:v>6046</c:v>
                </c:pt>
                <c:pt idx="65">
                  <c:v>6324</c:v>
                </c:pt>
                <c:pt idx="66">
                  <c:v>6563</c:v>
                </c:pt>
                <c:pt idx="67">
                  <c:v>6679</c:v>
                </c:pt>
                <c:pt idx="68">
                  <c:v>6725</c:v>
                </c:pt>
                <c:pt idx="69">
                  <c:v>6919</c:v>
                </c:pt>
                <c:pt idx="70">
                  <c:v>7120</c:v>
                </c:pt>
                <c:pt idx="71">
                  <c:v>7379</c:v>
                </c:pt>
                <c:pt idx="72">
                  <c:v>7607</c:v>
                </c:pt>
                <c:pt idx="73">
                  <c:v>7810</c:v>
                </c:pt>
                <c:pt idx="74">
                  <c:v>7882</c:v>
                </c:pt>
                <c:pt idx="75">
                  <c:v>7912</c:v>
                </c:pt>
                <c:pt idx="76">
                  <c:v>8087</c:v>
                </c:pt>
                <c:pt idx="77">
                  <c:v>8133</c:v>
                </c:pt>
                <c:pt idx="78">
                  <c:v>8294</c:v>
                </c:pt>
                <c:pt idx="79">
                  <c:v>8419</c:v>
                </c:pt>
                <c:pt idx="80">
                  <c:v>8539</c:v>
                </c:pt>
                <c:pt idx="81">
                  <c:v>8574</c:v>
                </c:pt>
                <c:pt idx="82">
                  <c:v>8591</c:v>
                </c:pt>
                <c:pt idx="83">
                  <c:v>8729</c:v>
                </c:pt>
                <c:pt idx="84">
                  <c:v>8834</c:v>
                </c:pt>
                <c:pt idx="85">
                  <c:v>8926</c:v>
                </c:pt>
                <c:pt idx="86">
                  <c:v>8979</c:v>
                </c:pt>
                <c:pt idx="87">
                  <c:v>9060</c:v>
                </c:pt>
                <c:pt idx="88">
                  <c:v>9083</c:v>
                </c:pt>
                <c:pt idx="89">
                  <c:v>9098</c:v>
                </c:pt>
                <c:pt idx="90">
                  <c:v>9206</c:v>
                </c:pt>
                <c:pt idx="91">
                  <c:v>9291</c:v>
                </c:pt>
                <c:pt idx="92">
                  <c:v>9357</c:v>
                </c:pt>
                <c:pt idx="93">
                  <c:v>9412</c:v>
                </c:pt>
                <c:pt idx="94">
                  <c:v>9502</c:v>
                </c:pt>
                <c:pt idx="95">
                  <c:v>9541</c:v>
                </c:pt>
                <c:pt idx="96">
                  <c:v>9565</c:v>
                </c:pt>
                <c:pt idx="97">
                  <c:v>9686</c:v>
                </c:pt>
                <c:pt idx="98">
                  <c:v>9761</c:v>
                </c:pt>
                <c:pt idx="99">
                  <c:v>9823</c:v>
                </c:pt>
                <c:pt idx="100">
                  <c:v>9883</c:v>
                </c:pt>
                <c:pt idx="101">
                  <c:v>9961</c:v>
                </c:pt>
                <c:pt idx="102">
                  <c:v>9982</c:v>
                </c:pt>
                <c:pt idx="103">
                  <c:v>9997</c:v>
                </c:pt>
                <c:pt idx="104">
                  <c:v>10127</c:v>
                </c:pt>
                <c:pt idx="105">
                  <c:v>10198</c:v>
                </c:pt>
                <c:pt idx="106">
                  <c:v>10292</c:v>
                </c:pt>
                <c:pt idx="107">
                  <c:v>10342</c:v>
                </c:pt>
                <c:pt idx="108">
                  <c:v>10416</c:v>
                </c:pt>
                <c:pt idx="109">
                  <c:v>10443</c:v>
                </c:pt>
                <c:pt idx="110">
                  <c:v>10470</c:v>
                </c:pt>
                <c:pt idx="111">
                  <c:v>10627</c:v>
                </c:pt>
                <c:pt idx="112">
                  <c:v>10737</c:v>
                </c:pt>
                <c:pt idx="113">
                  <c:v>10852</c:v>
                </c:pt>
                <c:pt idx="114">
                  <c:v>10879</c:v>
                </c:pt>
                <c:pt idx="115">
                  <c:v>10923</c:v>
                </c:pt>
                <c:pt idx="116">
                  <c:v>10972</c:v>
                </c:pt>
                <c:pt idx="117">
                  <c:v>11017</c:v>
                </c:pt>
                <c:pt idx="118">
                  <c:v>11206</c:v>
                </c:pt>
                <c:pt idx="119">
                  <c:v>11350</c:v>
                </c:pt>
                <c:pt idx="120">
                  <c:v>11458</c:v>
                </c:pt>
                <c:pt idx="121">
                  <c:v>11542</c:v>
                </c:pt>
                <c:pt idx="122">
                  <c:v>11570</c:v>
                </c:pt>
                <c:pt idx="123">
                  <c:v>11627</c:v>
                </c:pt>
                <c:pt idx="124">
                  <c:v>11661</c:v>
                </c:pt>
                <c:pt idx="125">
                  <c:v>11923</c:v>
                </c:pt>
                <c:pt idx="126">
                  <c:v>12066</c:v>
                </c:pt>
                <c:pt idx="127">
                  <c:v>12177</c:v>
                </c:pt>
                <c:pt idx="128">
                  <c:v>12274</c:v>
                </c:pt>
                <c:pt idx="129">
                  <c:v>12394</c:v>
                </c:pt>
                <c:pt idx="130">
                  <c:v>12442</c:v>
                </c:pt>
                <c:pt idx="131">
                  <c:v>12466</c:v>
                </c:pt>
                <c:pt idx="132">
                  <c:v>12692</c:v>
                </c:pt>
                <c:pt idx="133">
                  <c:v>12787</c:v>
                </c:pt>
                <c:pt idx="134">
                  <c:v>12893</c:v>
                </c:pt>
                <c:pt idx="135">
                  <c:v>12946</c:v>
                </c:pt>
                <c:pt idx="136">
                  <c:v>13009</c:v>
                </c:pt>
                <c:pt idx="137">
                  <c:v>13040</c:v>
                </c:pt>
                <c:pt idx="138">
                  <c:v>13066</c:v>
                </c:pt>
                <c:pt idx="139">
                  <c:v>13188</c:v>
                </c:pt>
                <c:pt idx="140">
                  <c:v>13262</c:v>
                </c:pt>
                <c:pt idx="141">
                  <c:v>13333</c:v>
                </c:pt>
                <c:pt idx="142">
                  <c:v>13391</c:v>
                </c:pt>
                <c:pt idx="143">
                  <c:v>13469</c:v>
                </c:pt>
                <c:pt idx="144">
                  <c:v>13495</c:v>
                </c:pt>
                <c:pt idx="145">
                  <c:v>13506</c:v>
                </c:pt>
                <c:pt idx="146">
                  <c:v>13595</c:v>
                </c:pt>
                <c:pt idx="147">
                  <c:v>13671</c:v>
                </c:pt>
                <c:pt idx="148">
                  <c:v>13728</c:v>
                </c:pt>
                <c:pt idx="149">
                  <c:v>13760</c:v>
                </c:pt>
                <c:pt idx="150">
                  <c:v>13805</c:v>
                </c:pt>
                <c:pt idx="151">
                  <c:v>13834</c:v>
                </c:pt>
                <c:pt idx="152">
                  <c:v>13843</c:v>
                </c:pt>
                <c:pt idx="153">
                  <c:v>13921</c:v>
                </c:pt>
                <c:pt idx="154">
                  <c:v>13988</c:v>
                </c:pt>
                <c:pt idx="155">
                  <c:v>14042</c:v>
                </c:pt>
                <c:pt idx="156">
                  <c:v>14083</c:v>
                </c:pt>
                <c:pt idx="157">
                  <c:v>14129</c:v>
                </c:pt>
                <c:pt idx="158">
                  <c:v>14139</c:v>
                </c:pt>
                <c:pt idx="159">
                  <c:v>14156</c:v>
                </c:pt>
                <c:pt idx="160">
                  <c:v>14224</c:v>
                </c:pt>
                <c:pt idx="161">
                  <c:v>14245</c:v>
                </c:pt>
                <c:pt idx="162">
                  <c:v>14278</c:v>
                </c:pt>
                <c:pt idx="163">
                  <c:v>14316</c:v>
                </c:pt>
                <c:pt idx="164">
                  <c:v>14355</c:v>
                </c:pt>
                <c:pt idx="165">
                  <c:v>14370</c:v>
                </c:pt>
                <c:pt idx="166">
                  <c:v>14379</c:v>
                </c:pt>
                <c:pt idx="167">
                  <c:v>14441</c:v>
                </c:pt>
                <c:pt idx="168">
                  <c:v>14473</c:v>
                </c:pt>
                <c:pt idx="169">
                  <c:v>14509</c:v>
                </c:pt>
                <c:pt idx="170">
                  <c:v>14537</c:v>
                </c:pt>
                <c:pt idx="171">
                  <c:v>14570</c:v>
                </c:pt>
                <c:pt idx="172">
                  <c:v>14576</c:v>
                </c:pt>
                <c:pt idx="173">
                  <c:v>14594</c:v>
                </c:pt>
                <c:pt idx="174">
                  <c:v>14664</c:v>
                </c:pt>
                <c:pt idx="175">
                  <c:v>14708</c:v>
                </c:pt>
                <c:pt idx="176">
                  <c:v>14742</c:v>
                </c:pt>
                <c:pt idx="177">
                  <c:v>14773</c:v>
                </c:pt>
                <c:pt idx="178">
                  <c:v>14811</c:v>
                </c:pt>
                <c:pt idx="179">
                  <c:v>14820</c:v>
                </c:pt>
                <c:pt idx="180">
                  <c:v>14829</c:v>
                </c:pt>
                <c:pt idx="181">
                  <c:v>14884</c:v>
                </c:pt>
                <c:pt idx="182">
                  <c:v>14922</c:v>
                </c:pt>
                <c:pt idx="183">
                  <c:v>14977</c:v>
                </c:pt>
                <c:pt idx="184">
                  <c:v>15010</c:v>
                </c:pt>
                <c:pt idx="185">
                  <c:v>15038</c:v>
                </c:pt>
                <c:pt idx="186">
                  <c:v>15051</c:v>
                </c:pt>
                <c:pt idx="187">
                  <c:v>15060</c:v>
                </c:pt>
                <c:pt idx="188">
                  <c:v>15119</c:v>
                </c:pt>
                <c:pt idx="189">
                  <c:v>15156</c:v>
                </c:pt>
                <c:pt idx="190">
                  <c:v>15185</c:v>
                </c:pt>
                <c:pt idx="191">
                  <c:v>15210</c:v>
                </c:pt>
                <c:pt idx="192">
                  <c:v>15228</c:v>
                </c:pt>
                <c:pt idx="193">
                  <c:v>15239</c:v>
                </c:pt>
                <c:pt idx="194">
                  <c:v>15246</c:v>
                </c:pt>
                <c:pt idx="195">
                  <c:v>15281</c:v>
                </c:pt>
                <c:pt idx="196">
                  <c:v>15304</c:v>
                </c:pt>
                <c:pt idx="197">
                  <c:v>15327</c:v>
                </c:pt>
                <c:pt idx="198">
                  <c:v>15343</c:v>
                </c:pt>
                <c:pt idx="199">
                  <c:v>15363</c:v>
                </c:pt>
                <c:pt idx="200">
                  <c:v>15364</c:v>
                </c:pt>
                <c:pt idx="201">
                  <c:v>15368</c:v>
                </c:pt>
                <c:pt idx="202">
                  <c:v>15395</c:v>
                </c:pt>
                <c:pt idx="203">
                  <c:v>15413</c:v>
                </c:pt>
                <c:pt idx="204">
                  <c:v>15423</c:v>
                </c:pt>
                <c:pt idx="205">
                  <c:v>15431</c:v>
                </c:pt>
                <c:pt idx="206">
                  <c:v>15447</c:v>
                </c:pt>
                <c:pt idx="207">
                  <c:v>15450</c:v>
                </c:pt>
                <c:pt idx="208">
                  <c:v>15451</c:v>
                </c:pt>
                <c:pt idx="209">
                  <c:v>15469</c:v>
                </c:pt>
                <c:pt idx="210">
                  <c:v>15482</c:v>
                </c:pt>
                <c:pt idx="211">
                  <c:v>15495</c:v>
                </c:pt>
                <c:pt idx="212">
                  <c:v>15506</c:v>
                </c:pt>
                <c:pt idx="213">
                  <c:v>15509</c:v>
                </c:pt>
                <c:pt idx="214">
                  <c:v>15512</c:v>
                </c:pt>
                <c:pt idx="215">
                  <c:v>15514</c:v>
                </c:pt>
                <c:pt idx="216">
                  <c:v>15518</c:v>
                </c:pt>
                <c:pt idx="217">
                  <c:v>15538</c:v>
                </c:pt>
                <c:pt idx="218">
                  <c:v>15553</c:v>
                </c:pt>
                <c:pt idx="219">
                  <c:v>15569</c:v>
                </c:pt>
                <c:pt idx="220">
                  <c:v>15577</c:v>
                </c:pt>
                <c:pt idx="221">
                  <c:v>15581</c:v>
                </c:pt>
                <c:pt idx="222">
                  <c:v>15582</c:v>
                </c:pt>
                <c:pt idx="223">
                  <c:v>15590</c:v>
                </c:pt>
                <c:pt idx="224">
                  <c:v>15596</c:v>
                </c:pt>
                <c:pt idx="225">
                  <c:v>15600</c:v>
                </c:pt>
                <c:pt idx="226">
                  <c:v>15605</c:v>
                </c:pt>
                <c:pt idx="227">
                  <c:v>15611</c:v>
                </c:pt>
                <c:pt idx="228">
                  <c:v>15612</c:v>
                </c:pt>
                <c:pt idx="229">
                  <c:v>15613</c:v>
                </c:pt>
                <c:pt idx="230">
                  <c:v>15623</c:v>
                </c:pt>
                <c:pt idx="231">
                  <c:v>15626</c:v>
                </c:pt>
                <c:pt idx="232">
                  <c:v>15629</c:v>
                </c:pt>
                <c:pt idx="233">
                  <c:v>15633</c:v>
                </c:pt>
                <c:pt idx="234">
                  <c:v>15636</c:v>
                </c:pt>
                <c:pt idx="235">
                  <c:v>15637</c:v>
                </c:pt>
                <c:pt idx="236">
                  <c:v>15637</c:v>
                </c:pt>
                <c:pt idx="237">
                  <c:v>15642</c:v>
                </c:pt>
                <c:pt idx="238">
                  <c:v>15647</c:v>
                </c:pt>
                <c:pt idx="239">
                  <c:v>15648</c:v>
                </c:pt>
                <c:pt idx="240">
                  <c:v>15650</c:v>
                </c:pt>
                <c:pt idx="241">
                  <c:v>15654</c:v>
                </c:pt>
                <c:pt idx="242">
                  <c:v>15654</c:v>
                </c:pt>
                <c:pt idx="243">
                  <c:v>15655</c:v>
                </c:pt>
                <c:pt idx="244">
                  <c:v>15657</c:v>
                </c:pt>
                <c:pt idx="245">
                  <c:v>15659</c:v>
                </c:pt>
                <c:pt idx="246">
                  <c:v>15660</c:v>
                </c:pt>
                <c:pt idx="247">
                  <c:v>15664</c:v>
                </c:pt>
                <c:pt idx="248">
                  <c:v>15666</c:v>
                </c:pt>
                <c:pt idx="249">
                  <c:v>15667</c:v>
                </c:pt>
                <c:pt idx="250">
                  <c:v>15667</c:v>
                </c:pt>
                <c:pt idx="251">
                  <c:v>15668</c:v>
                </c:pt>
                <c:pt idx="252">
                  <c:v>15672</c:v>
                </c:pt>
                <c:pt idx="253">
                  <c:v>15672</c:v>
                </c:pt>
                <c:pt idx="254">
                  <c:v>15674</c:v>
                </c:pt>
                <c:pt idx="255">
                  <c:v>15675</c:v>
                </c:pt>
                <c:pt idx="256">
                  <c:v>15675</c:v>
                </c:pt>
                <c:pt idx="257">
                  <c:v>15675</c:v>
                </c:pt>
                <c:pt idx="258">
                  <c:v>15679</c:v>
                </c:pt>
                <c:pt idx="259">
                  <c:v>15683</c:v>
                </c:pt>
                <c:pt idx="260">
                  <c:v>15684</c:v>
                </c:pt>
                <c:pt idx="261">
                  <c:v>15687</c:v>
                </c:pt>
                <c:pt idx="262">
                  <c:v>15687</c:v>
                </c:pt>
                <c:pt idx="263">
                  <c:v>15687</c:v>
                </c:pt>
                <c:pt idx="264">
                  <c:v>15687</c:v>
                </c:pt>
                <c:pt idx="265">
                  <c:v>15688</c:v>
                </c:pt>
                <c:pt idx="266">
                  <c:v>15689</c:v>
                </c:pt>
                <c:pt idx="267">
                  <c:v>15690</c:v>
                </c:pt>
                <c:pt idx="268">
                  <c:v>15690</c:v>
                </c:pt>
                <c:pt idx="269">
                  <c:v>15690</c:v>
                </c:pt>
                <c:pt idx="270">
                  <c:v>15690</c:v>
                </c:pt>
                <c:pt idx="271">
                  <c:v>15690</c:v>
                </c:pt>
                <c:pt idx="272">
                  <c:v>15690</c:v>
                </c:pt>
                <c:pt idx="273">
                  <c:v>15690</c:v>
                </c:pt>
                <c:pt idx="274">
                  <c:v>15690</c:v>
                </c:pt>
                <c:pt idx="275">
                  <c:v>15691</c:v>
                </c:pt>
                <c:pt idx="276">
                  <c:v>15691</c:v>
                </c:pt>
                <c:pt idx="277">
                  <c:v>15691</c:v>
                </c:pt>
                <c:pt idx="278">
                  <c:v>15691</c:v>
                </c:pt>
                <c:pt idx="279">
                  <c:v>15691</c:v>
                </c:pt>
                <c:pt idx="280">
                  <c:v>15691</c:v>
                </c:pt>
                <c:pt idx="281">
                  <c:v>15691</c:v>
                </c:pt>
                <c:pt idx="282">
                  <c:v>15691</c:v>
                </c:pt>
                <c:pt idx="283">
                  <c:v>15691</c:v>
                </c:pt>
                <c:pt idx="284">
                  <c:v>15691</c:v>
                </c:pt>
                <c:pt idx="285">
                  <c:v>15691</c:v>
                </c:pt>
                <c:pt idx="286">
                  <c:v>15691</c:v>
                </c:pt>
                <c:pt idx="287">
                  <c:v>15691</c:v>
                </c:pt>
                <c:pt idx="288">
                  <c:v>15691</c:v>
                </c:pt>
                <c:pt idx="289">
                  <c:v>15691</c:v>
                </c:pt>
                <c:pt idx="290">
                  <c:v>15691</c:v>
                </c:pt>
                <c:pt idx="291">
                  <c:v>15691</c:v>
                </c:pt>
                <c:pt idx="292">
                  <c:v>15691</c:v>
                </c:pt>
                <c:pt idx="293">
                  <c:v>15691</c:v>
                </c:pt>
                <c:pt idx="294">
                  <c:v>15691</c:v>
                </c:pt>
                <c:pt idx="295">
                  <c:v>15691</c:v>
                </c:pt>
                <c:pt idx="296">
                  <c:v>15691</c:v>
                </c:pt>
                <c:pt idx="297">
                  <c:v>15691</c:v>
                </c:pt>
                <c:pt idx="298">
                  <c:v>15691</c:v>
                </c:pt>
                <c:pt idx="299">
                  <c:v>15691</c:v>
                </c:pt>
                <c:pt idx="300">
                  <c:v>15691</c:v>
                </c:pt>
                <c:pt idx="301">
                  <c:v>15691</c:v>
                </c:pt>
                <c:pt idx="302">
                  <c:v>15692</c:v>
                </c:pt>
                <c:pt idx="303">
                  <c:v>15692</c:v>
                </c:pt>
                <c:pt idx="304">
                  <c:v>15692</c:v>
                </c:pt>
                <c:pt idx="305">
                  <c:v>15692</c:v>
                </c:pt>
                <c:pt idx="306">
                  <c:v>15692</c:v>
                </c:pt>
                <c:pt idx="307">
                  <c:v>15692</c:v>
                </c:pt>
                <c:pt idx="308">
                  <c:v>15692</c:v>
                </c:pt>
                <c:pt idx="309">
                  <c:v>15692</c:v>
                </c:pt>
                <c:pt idx="310">
                  <c:v>15692</c:v>
                </c:pt>
                <c:pt idx="311">
                  <c:v>15692</c:v>
                </c:pt>
                <c:pt idx="312">
                  <c:v>15692</c:v>
                </c:pt>
                <c:pt idx="313">
                  <c:v>15693</c:v>
                </c:pt>
                <c:pt idx="314">
                  <c:v>15693</c:v>
                </c:pt>
                <c:pt idx="315">
                  <c:v>15693</c:v>
                </c:pt>
                <c:pt idx="316">
                  <c:v>15693</c:v>
                </c:pt>
                <c:pt idx="317">
                  <c:v>15693</c:v>
                </c:pt>
                <c:pt idx="318">
                  <c:v>15693</c:v>
                </c:pt>
                <c:pt idx="319">
                  <c:v>15693</c:v>
                </c:pt>
                <c:pt idx="320">
                  <c:v>15693</c:v>
                </c:pt>
                <c:pt idx="321">
                  <c:v>15693</c:v>
                </c:pt>
                <c:pt idx="322">
                  <c:v>15693</c:v>
                </c:pt>
                <c:pt idx="323">
                  <c:v>15694</c:v>
                </c:pt>
                <c:pt idx="324">
                  <c:v>15694</c:v>
                </c:pt>
                <c:pt idx="325">
                  <c:v>15694</c:v>
                </c:pt>
                <c:pt idx="326">
                  <c:v>15694</c:v>
                </c:pt>
                <c:pt idx="327">
                  <c:v>15694</c:v>
                </c:pt>
                <c:pt idx="328">
                  <c:v>15694</c:v>
                </c:pt>
                <c:pt idx="329">
                  <c:v>15694</c:v>
                </c:pt>
                <c:pt idx="330">
                  <c:v>15696</c:v>
                </c:pt>
                <c:pt idx="331">
                  <c:v>15696</c:v>
                </c:pt>
                <c:pt idx="332">
                  <c:v>15696</c:v>
                </c:pt>
                <c:pt idx="333">
                  <c:v>15696</c:v>
                </c:pt>
                <c:pt idx="334">
                  <c:v>15696</c:v>
                </c:pt>
                <c:pt idx="335">
                  <c:v>15696</c:v>
                </c:pt>
                <c:pt idx="336">
                  <c:v>15696</c:v>
                </c:pt>
                <c:pt idx="337">
                  <c:v>15696</c:v>
                </c:pt>
                <c:pt idx="338">
                  <c:v>15696</c:v>
                </c:pt>
                <c:pt idx="339">
                  <c:v>15696</c:v>
                </c:pt>
                <c:pt idx="340">
                  <c:v>15696</c:v>
                </c:pt>
                <c:pt idx="341">
                  <c:v>15697</c:v>
                </c:pt>
                <c:pt idx="342">
                  <c:v>15697</c:v>
                </c:pt>
                <c:pt idx="343">
                  <c:v>15697</c:v>
                </c:pt>
                <c:pt idx="344">
                  <c:v>15698</c:v>
                </c:pt>
                <c:pt idx="345">
                  <c:v>15698</c:v>
                </c:pt>
                <c:pt idx="346">
                  <c:v>15698</c:v>
                </c:pt>
                <c:pt idx="347">
                  <c:v>15698</c:v>
                </c:pt>
                <c:pt idx="348">
                  <c:v>15698</c:v>
                </c:pt>
                <c:pt idx="349">
                  <c:v>15698</c:v>
                </c:pt>
                <c:pt idx="350">
                  <c:v>15698</c:v>
                </c:pt>
                <c:pt idx="351">
                  <c:v>15698</c:v>
                </c:pt>
                <c:pt idx="352">
                  <c:v>15698</c:v>
                </c:pt>
                <c:pt idx="353">
                  <c:v>15698</c:v>
                </c:pt>
                <c:pt idx="354">
                  <c:v>15698</c:v>
                </c:pt>
                <c:pt idx="355">
                  <c:v>15698</c:v>
                </c:pt>
                <c:pt idx="356">
                  <c:v>15699</c:v>
                </c:pt>
                <c:pt idx="357">
                  <c:v>15699</c:v>
                </c:pt>
                <c:pt idx="358">
                  <c:v>15699</c:v>
                </c:pt>
                <c:pt idx="359">
                  <c:v>15700</c:v>
                </c:pt>
                <c:pt idx="360">
                  <c:v>15701</c:v>
                </c:pt>
                <c:pt idx="361">
                  <c:v>15702</c:v>
                </c:pt>
                <c:pt idx="362">
                  <c:v>15702</c:v>
                </c:pt>
                <c:pt idx="363">
                  <c:v>15702</c:v>
                </c:pt>
                <c:pt idx="364">
                  <c:v>15702</c:v>
                </c:pt>
                <c:pt idx="365">
                  <c:v>15704</c:v>
                </c:pt>
                <c:pt idx="366">
                  <c:v>15705</c:v>
                </c:pt>
                <c:pt idx="367">
                  <c:v>15706</c:v>
                </c:pt>
                <c:pt idx="368">
                  <c:v>15706</c:v>
                </c:pt>
                <c:pt idx="369">
                  <c:v>15706</c:v>
                </c:pt>
                <c:pt idx="370">
                  <c:v>15707</c:v>
                </c:pt>
                <c:pt idx="371">
                  <c:v>15709</c:v>
                </c:pt>
                <c:pt idx="372">
                  <c:v>15709</c:v>
                </c:pt>
                <c:pt idx="373">
                  <c:v>15709</c:v>
                </c:pt>
                <c:pt idx="374">
                  <c:v>15709</c:v>
                </c:pt>
                <c:pt idx="375">
                  <c:v>15709</c:v>
                </c:pt>
                <c:pt idx="376">
                  <c:v>15709</c:v>
                </c:pt>
                <c:pt idx="377">
                  <c:v>15709</c:v>
                </c:pt>
                <c:pt idx="378">
                  <c:v>15709</c:v>
                </c:pt>
                <c:pt idx="379">
                  <c:v>15710</c:v>
                </c:pt>
                <c:pt idx="380">
                  <c:v>15712</c:v>
                </c:pt>
                <c:pt idx="381">
                  <c:v>15712</c:v>
                </c:pt>
                <c:pt idx="382">
                  <c:v>15712</c:v>
                </c:pt>
                <c:pt idx="383">
                  <c:v>15713</c:v>
                </c:pt>
                <c:pt idx="384">
                  <c:v>15714</c:v>
                </c:pt>
                <c:pt idx="385">
                  <c:v>15719</c:v>
                </c:pt>
                <c:pt idx="386">
                  <c:v>15720</c:v>
                </c:pt>
                <c:pt idx="387">
                  <c:v>15721</c:v>
                </c:pt>
                <c:pt idx="388">
                  <c:v>15721</c:v>
                </c:pt>
                <c:pt idx="389">
                  <c:v>15721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List1!$A$2:$A$391</c:f>
              <c:numCache>
                <c:formatCode>m/d/yyyy</c:formatCode>
                <c:ptCount val="3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</c:numCache>
            </c:numRef>
          </c:cat>
          <c:val>
            <c:numRef>
              <c:f>List1!$D$2:$D$391</c:f>
              <c:numCache>
                <c:formatCode>General</c:formatCode>
                <c:ptCount val="39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10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19</c:v>
                </c:pt>
                <c:pt idx="12">
                  <c:v>20</c:v>
                </c:pt>
                <c:pt idx="13">
                  <c:v>23</c:v>
                </c:pt>
                <c:pt idx="14">
                  <c:v>24</c:v>
                </c:pt>
                <c:pt idx="15">
                  <c:v>26</c:v>
                </c:pt>
                <c:pt idx="16">
                  <c:v>28</c:v>
                </c:pt>
                <c:pt idx="17">
                  <c:v>32</c:v>
                </c:pt>
                <c:pt idx="18">
                  <c:v>34</c:v>
                </c:pt>
                <c:pt idx="19">
                  <c:v>40</c:v>
                </c:pt>
                <c:pt idx="20">
                  <c:v>46</c:v>
                </c:pt>
                <c:pt idx="21">
                  <c:v>50</c:v>
                </c:pt>
                <c:pt idx="22">
                  <c:v>52</c:v>
                </c:pt>
                <c:pt idx="23">
                  <c:v>59</c:v>
                </c:pt>
                <c:pt idx="24">
                  <c:v>72</c:v>
                </c:pt>
                <c:pt idx="25">
                  <c:v>84</c:v>
                </c:pt>
                <c:pt idx="26">
                  <c:v>91</c:v>
                </c:pt>
                <c:pt idx="27">
                  <c:v>98</c:v>
                </c:pt>
                <c:pt idx="28">
                  <c:v>125</c:v>
                </c:pt>
                <c:pt idx="29">
                  <c:v>163</c:v>
                </c:pt>
                <c:pt idx="30">
                  <c:v>223</c:v>
                </c:pt>
                <c:pt idx="31">
                  <c:v>374</c:v>
                </c:pt>
                <c:pt idx="32">
                  <c:v>441</c:v>
                </c:pt>
                <c:pt idx="33">
                  <c:v>524</c:v>
                </c:pt>
                <c:pt idx="34">
                  <c:v>737</c:v>
                </c:pt>
                <c:pt idx="35">
                  <c:v>865</c:v>
                </c:pt>
                <c:pt idx="36">
                  <c:v>952</c:v>
                </c:pt>
                <c:pt idx="37">
                  <c:v>1114</c:v>
                </c:pt>
                <c:pt idx="38">
                  <c:v>1339</c:v>
                </c:pt>
                <c:pt idx="39">
                  <c:v>1419</c:v>
                </c:pt>
                <c:pt idx="40">
                  <c:v>1455</c:v>
                </c:pt>
                <c:pt idx="41">
                  <c:v>1747</c:v>
                </c:pt>
                <c:pt idx="42">
                  <c:v>2122</c:v>
                </c:pt>
                <c:pt idx="43">
                  <c:v>2493</c:v>
                </c:pt>
                <c:pt idx="44">
                  <c:v>2876</c:v>
                </c:pt>
                <c:pt idx="45">
                  <c:v>3290</c:v>
                </c:pt>
                <c:pt idx="46">
                  <c:v>3547</c:v>
                </c:pt>
                <c:pt idx="47">
                  <c:v>3636</c:v>
                </c:pt>
                <c:pt idx="48">
                  <c:v>4063</c:v>
                </c:pt>
                <c:pt idx="49">
                  <c:v>4451</c:v>
                </c:pt>
                <c:pt idx="50">
                  <c:v>5033</c:v>
                </c:pt>
                <c:pt idx="51">
                  <c:v>5493</c:v>
                </c:pt>
                <c:pt idx="52">
                  <c:v>6241</c:v>
                </c:pt>
                <c:pt idx="53">
                  <c:v>6655</c:v>
                </c:pt>
                <c:pt idx="54">
                  <c:v>6939</c:v>
                </c:pt>
                <c:pt idx="55">
                  <c:v>7696</c:v>
                </c:pt>
                <c:pt idx="56">
                  <c:v>8610</c:v>
                </c:pt>
                <c:pt idx="57">
                  <c:v>9003</c:v>
                </c:pt>
                <c:pt idx="58">
                  <c:v>10005</c:v>
                </c:pt>
                <c:pt idx="59">
                  <c:v>10923</c:v>
                </c:pt>
                <c:pt idx="60">
                  <c:v>11439</c:v>
                </c:pt>
                <c:pt idx="61">
                  <c:v>11766</c:v>
                </c:pt>
                <c:pt idx="62">
                  <c:v>12388</c:v>
                </c:pt>
                <c:pt idx="63">
                  <c:v>12949</c:v>
                </c:pt>
                <c:pt idx="64">
                  <c:v>13698</c:v>
                </c:pt>
                <c:pt idx="65">
                  <c:v>14509</c:v>
                </c:pt>
                <c:pt idx="66">
                  <c:v>15235</c:v>
                </c:pt>
                <c:pt idx="67">
                  <c:v>15565</c:v>
                </c:pt>
                <c:pt idx="68">
                  <c:v>15689</c:v>
                </c:pt>
                <c:pt idx="69">
                  <c:v>16084</c:v>
                </c:pt>
                <c:pt idx="70">
                  <c:v>16670</c:v>
                </c:pt>
                <c:pt idx="71">
                  <c:v>17603</c:v>
                </c:pt>
                <c:pt idx="72">
                  <c:v>18330</c:v>
                </c:pt>
                <c:pt idx="73">
                  <c:v>19013</c:v>
                </c:pt>
                <c:pt idx="74">
                  <c:v>19264</c:v>
                </c:pt>
                <c:pt idx="75">
                  <c:v>19458</c:v>
                </c:pt>
                <c:pt idx="76">
                  <c:v>20014</c:v>
                </c:pt>
                <c:pt idx="77">
                  <c:v>20197</c:v>
                </c:pt>
                <c:pt idx="78">
                  <c:v>20627</c:v>
                </c:pt>
                <c:pt idx="79">
                  <c:v>21021</c:v>
                </c:pt>
                <c:pt idx="80">
                  <c:v>21379</c:v>
                </c:pt>
                <c:pt idx="81">
                  <c:v>21508</c:v>
                </c:pt>
                <c:pt idx="82">
                  <c:v>21616</c:v>
                </c:pt>
                <c:pt idx="83">
                  <c:v>22133</c:v>
                </c:pt>
                <c:pt idx="84">
                  <c:v>22436</c:v>
                </c:pt>
                <c:pt idx="85">
                  <c:v>22651</c:v>
                </c:pt>
                <c:pt idx="86">
                  <c:v>22899</c:v>
                </c:pt>
                <c:pt idx="87">
                  <c:v>23118</c:v>
                </c:pt>
                <c:pt idx="88">
                  <c:v>23219</c:v>
                </c:pt>
                <c:pt idx="89">
                  <c:v>23262</c:v>
                </c:pt>
                <c:pt idx="90">
                  <c:v>23585</c:v>
                </c:pt>
                <c:pt idx="91">
                  <c:v>23793</c:v>
                </c:pt>
                <c:pt idx="92">
                  <c:v>23991</c:v>
                </c:pt>
                <c:pt idx="93">
                  <c:v>24178</c:v>
                </c:pt>
                <c:pt idx="94">
                  <c:v>24407</c:v>
                </c:pt>
                <c:pt idx="95">
                  <c:v>24534</c:v>
                </c:pt>
                <c:pt idx="96">
                  <c:v>24578</c:v>
                </c:pt>
                <c:pt idx="97">
                  <c:v>24841</c:v>
                </c:pt>
                <c:pt idx="98">
                  <c:v>25005</c:v>
                </c:pt>
                <c:pt idx="99">
                  <c:v>25208</c:v>
                </c:pt>
                <c:pt idx="100">
                  <c:v>25351</c:v>
                </c:pt>
                <c:pt idx="101">
                  <c:v>25658</c:v>
                </c:pt>
                <c:pt idx="102">
                  <c:v>25746</c:v>
                </c:pt>
                <c:pt idx="103">
                  <c:v>25811</c:v>
                </c:pt>
                <c:pt idx="104">
                  <c:v>26089</c:v>
                </c:pt>
                <c:pt idx="105">
                  <c:v>26293</c:v>
                </c:pt>
                <c:pt idx="106">
                  <c:v>26487</c:v>
                </c:pt>
                <c:pt idx="107">
                  <c:v>26605</c:v>
                </c:pt>
                <c:pt idx="108">
                  <c:v>26894</c:v>
                </c:pt>
                <c:pt idx="109">
                  <c:v>26980</c:v>
                </c:pt>
                <c:pt idx="110">
                  <c:v>27028</c:v>
                </c:pt>
                <c:pt idx="111">
                  <c:v>27364</c:v>
                </c:pt>
                <c:pt idx="112">
                  <c:v>27648</c:v>
                </c:pt>
                <c:pt idx="113">
                  <c:v>27885</c:v>
                </c:pt>
                <c:pt idx="114">
                  <c:v>27930</c:v>
                </c:pt>
                <c:pt idx="115">
                  <c:v>28045</c:v>
                </c:pt>
                <c:pt idx="116">
                  <c:v>28171</c:v>
                </c:pt>
                <c:pt idx="117">
                  <c:v>28313</c:v>
                </c:pt>
                <c:pt idx="118">
                  <c:v>28667</c:v>
                </c:pt>
                <c:pt idx="119">
                  <c:v>28997</c:v>
                </c:pt>
                <c:pt idx="120">
                  <c:v>29248</c:v>
                </c:pt>
                <c:pt idx="121">
                  <c:v>29465</c:v>
                </c:pt>
                <c:pt idx="122">
                  <c:v>29557</c:v>
                </c:pt>
                <c:pt idx="123">
                  <c:v>29673</c:v>
                </c:pt>
                <c:pt idx="124">
                  <c:v>29748</c:v>
                </c:pt>
                <c:pt idx="125">
                  <c:v>30277</c:v>
                </c:pt>
                <c:pt idx="126">
                  <c:v>30571</c:v>
                </c:pt>
                <c:pt idx="127">
                  <c:v>30846</c:v>
                </c:pt>
                <c:pt idx="128">
                  <c:v>31174</c:v>
                </c:pt>
                <c:pt idx="129">
                  <c:v>31478</c:v>
                </c:pt>
                <c:pt idx="130">
                  <c:v>31586</c:v>
                </c:pt>
                <c:pt idx="131">
                  <c:v>31638</c:v>
                </c:pt>
                <c:pt idx="132">
                  <c:v>32102</c:v>
                </c:pt>
                <c:pt idx="133">
                  <c:v>32322</c:v>
                </c:pt>
                <c:pt idx="134">
                  <c:v>32603</c:v>
                </c:pt>
                <c:pt idx="135">
                  <c:v>32753</c:v>
                </c:pt>
                <c:pt idx="136">
                  <c:v>32901</c:v>
                </c:pt>
                <c:pt idx="137">
                  <c:v>32967</c:v>
                </c:pt>
                <c:pt idx="138">
                  <c:v>33038</c:v>
                </c:pt>
                <c:pt idx="139">
                  <c:v>33320</c:v>
                </c:pt>
                <c:pt idx="140">
                  <c:v>33472</c:v>
                </c:pt>
                <c:pt idx="141">
                  <c:v>33689</c:v>
                </c:pt>
                <c:pt idx="142">
                  <c:v>33853</c:v>
                </c:pt>
                <c:pt idx="143">
                  <c:v>34045</c:v>
                </c:pt>
                <c:pt idx="144">
                  <c:v>34124</c:v>
                </c:pt>
                <c:pt idx="145">
                  <c:v>34159</c:v>
                </c:pt>
                <c:pt idx="146">
                  <c:v>34333</c:v>
                </c:pt>
                <c:pt idx="147">
                  <c:v>34450</c:v>
                </c:pt>
                <c:pt idx="148">
                  <c:v>34600</c:v>
                </c:pt>
                <c:pt idx="149">
                  <c:v>34697</c:v>
                </c:pt>
                <c:pt idx="150">
                  <c:v>34779</c:v>
                </c:pt>
                <c:pt idx="151">
                  <c:v>34857</c:v>
                </c:pt>
                <c:pt idx="152">
                  <c:v>34875</c:v>
                </c:pt>
                <c:pt idx="153">
                  <c:v>35058</c:v>
                </c:pt>
                <c:pt idx="154">
                  <c:v>35219</c:v>
                </c:pt>
                <c:pt idx="155">
                  <c:v>35375</c:v>
                </c:pt>
                <c:pt idx="156">
                  <c:v>35498</c:v>
                </c:pt>
                <c:pt idx="157">
                  <c:v>35628</c:v>
                </c:pt>
                <c:pt idx="158">
                  <c:v>35680</c:v>
                </c:pt>
                <c:pt idx="159">
                  <c:v>35713</c:v>
                </c:pt>
                <c:pt idx="160">
                  <c:v>35844</c:v>
                </c:pt>
                <c:pt idx="161">
                  <c:v>35929</c:v>
                </c:pt>
                <c:pt idx="162">
                  <c:v>36029</c:v>
                </c:pt>
                <c:pt idx="163">
                  <c:v>36132</c:v>
                </c:pt>
                <c:pt idx="164">
                  <c:v>36223</c:v>
                </c:pt>
                <c:pt idx="165">
                  <c:v>36246</c:v>
                </c:pt>
                <c:pt idx="166">
                  <c:v>36267</c:v>
                </c:pt>
                <c:pt idx="167">
                  <c:v>36366</c:v>
                </c:pt>
                <c:pt idx="168">
                  <c:v>36416</c:v>
                </c:pt>
                <c:pt idx="169">
                  <c:v>36482</c:v>
                </c:pt>
                <c:pt idx="170">
                  <c:v>36537</c:v>
                </c:pt>
                <c:pt idx="171">
                  <c:v>36596</c:v>
                </c:pt>
                <c:pt idx="172">
                  <c:v>36620</c:v>
                </c:pt>
                <c:pt idx="173">
                  <c:v>36643</c:v>
                </c:pt>
                <c:pt idx="174">
                  <c:v>36803</c:v>
                </c:pt>
                <c:pt idx="175">
                  <c:v>36882</c:v>
                </c:pt>
                <c:pt idx="176">
                  <c:v>36951</c:v>
                </c:pt>
                <c:pt idx="177">
                  <c:v>37028</c:v>
                </c:pt>
                <c:pt idx="178">
                  <c:v>37112</c:v>
                </c:pt>
                <c:pt idx="179">
                  <c:v>37130</c:v>
                </c:pt>
                <c:pt idx="180">
                  <c:v>37142</c:v>
                </c:pt>
                <c:pt idx="181">
                  <c:v>37275</c:v>
                </c:pt>
                <c:pt idx="182">
                  <c:v>37341</c:v>
                </c:pt>
                <c:pt idx="183">
                  <c:v>37442</c:v>
                </c:pt>
                <c:pt idx="184">
                  <c:v>37484</c:v>
                </c:pt>
                <c:pt idx="185">
                  <c:v>37534</c:v>
                </c:pt>
                <c:pt idx="186">
                  <c:v>37551</c:v>
                </c:pt>
                <c:pt idx="187">
                  <c:v>37565</c:v>
                </c:pt>
                <c:pt idx="188">
                  <c:v>37651</c:v>
                </c:pt>
                <c:pt idx="189">
                  <c:v>37758</c:v>
                </c:pt>
                <c:pt idx="190">
                  <c:v>37842</c:v>
                </c:pt>
                <c:pt idx="191">
                  <c:v>37879</c:v>
                </c:pt>
                <c:pt idx="192">
                  <c:v>37922</c:v>
                </c:pt>
                <c:pt idx="193">
                  <c:v>37942</c:v>
                </c:pt>
                <c:pt idx="194">
                  <c:v>37955</c:v>
                </c:pt>
                <c:pt idx="195">
                  <c:v>38016</c:v>
                </c:pt>
                <c:pt idx="196">
                  <c:v>38059</c:v>
                </c:pt>
                <c:pt idx="197">
                  <c:v>38089</c:v>
                </c:pt>
                <c:pt idx="198">
                  <c:v>38141</c:v>
                </c:pt>
                <c:pt idx="199">
                  <c:v>38179</c:v>
                </c:pt>
                <c:pt idx="200">
                  <c:v>38188</c:v>
                </c:pt>
                <c:pt idx="201">
                  <c:v>38196</c:v>
                </c:pt>
                <c:pt idx="202">
                  <c:v>38236</c:v>
                </c:pt>
                <c:pt idx="203">
                  <c:v>38281</c:v>
                </c:pt>
                <c:pt idx="204">
                  <c:v>38310</c:v>
                </c:pt>
                <c:pt idx="205">
                  <c:v>38348</c:v>
                </c:pt>
                <c:pt idx="206">
                  <c:v>38370</c:v>
                </c:pt>
                <c:pt idx="207">
                  <c:v>38376</c:v>
                </c:pt>
                <c:pt idx="208">
                  <c:v>38381</c:v>
                </c:pt>
                <c:pt idx="209">
                  <c:v>38420</c:v>
                </c:pt>
                <c:pt idx="210">
                  <c:v>38442</c:v>
                </c:pt>
                <c:pt idx="211">
                  <c:v>38463</c:v>
                </c:pt>
                <c:pt idx="212">
                  <c:v>38483</c:v>
                </c:pt>
                <c:pt idx="213">
                  <c:v>38489</c:v>
                </c:pt>
                <c:pt idx="214">
                  <c:v>38495</c:v>
                </c:pt>
                <c:pt idx="215">
                  <c:v>38499</c:v>
                </c:pt>
                <c:pt idx="216">
                  <c:v>38504</c:v>
                </c:pt>
                <c:pt idx="217">
                  <c:v>38529</c:v>
                </c:pt>
                <c:pt idx="218">
                  <c:v>38560</c:v>
                </c:pt>
                <c:pt idx="219">
                  <c:v>38577</c:v>
                </c:pt>
                <c:pt idx="220">
                  <c:v>38588</c:v>
                </c:pt>
                <c:pt idx="221">
                  <c:v>38593</c:v>
                </c:pt>
                <c:pt idx="222">
                  <c:v>38594</c:v>
                </c:pt>
                <c:pt idx="223">
                  <c:v>38603</c:v>
                </c:pt>
                <c:pt idx="224">
                  <c:v>38611</c:v>
                </c:pt>
                <c:pt idx="225">
                  <c:v>38616</c:v>
                </c:pt>
                <c:pt idx="226">
                  <c:v>38624</c:v>
                </c:pt>
                <c:pt idx="227">
                  <c:v>38631</c:v>
                </c:pt>
                <c:pt idx="228">
                  <c:v>38633</c:v>
                </c:pt>
                <c:pt idx="229">
                  <c:v>38635</c:v>
                </c:pt>
                <c:pt idx="230">
                  <c:v>38650</c:v>
                </c:pt>
                <c:pt idx="231">
                  <c:v>38656</c:v>
                </c:pt>
                <c:pt idx="232">
                  <c:v>38662</c:v>
                </c:pt>
                <c:pt idx="233">
                  <c:v>38675</c:v>
                </c:pt>
                <c:pt idx="234">
                  <c:v>38681</c:v>
                </c:pt>
                <c:pt idx="235">
                  <c:v>38683</c:v>
                </c:pt>
                <c:pt idx="236">
                  <c:v>38683</c:v>
                </c:pt>
                <c:pt idx="237">
                  <c:v>38689</c:v>
                </c:pt>
                <c:pt idx="238">
                  <c:v>38697</c:v>
                </c:pt>
                <c:pt idx="239">
                  <c:v>38698</c:v>
                </c:pt>
                <c:pt idx="240">
                  <c:v>38702</c:v>
                </c:pt>
                <c:pt idx="241">
                  <c:v>38707</c:v>
                </c:pt>
                <c:pt idx="242">
                  <c:v>38707</c:v>
                </c:pt>
                <c:pt idx="243">
                  <c:v>38708</c:v>
                </c:pt>
                <c:pt idx="244">
                  <c:v>38710</c:v>
                </c:pt>
                <c:pt idx="245">
                  <c:v>38712</c:v>
                </c:pt>
                <c:pt idx="246">
                  <c:v>38715</c:v>
                </c:pt>
                <c:pt idx="247">
                  <c:v>38719</c:v>
                </c:pt>
                <c:pt idx="248">
                  <c:v>38722</c:v>
                </c:pt>
                <c:pt idx="249">
                  <c:v>38723</c:v>
                </c:pt>
                <c:pt idx="250">
                  <c:v>38726</c:v>
                </c:pt>
                <c:pt idx="251">
                  <c:v>38732</c:v>
                </c:pt>
                <c:pt idx="252">
                  <c:v>38738</c:v>
                </c:pt>
                <c:pt idx="253">
                  <c:v>38738</c:v>
                </c:pt>
                <c:pt idx="254">
                  <c:v>38741</c:v>
                </c:pt>
                <c:pt idx="255">
                  <c:v>38745</c:v>
                </c:pt>
                <c:pt idx="256">
                  <c:v>38746</c:v>
                </c:pt>
                <c:pt idx="257">
                  <c:v>38746</c:v>
                </c:pt>
                <c:pt idx="258">
                  <c:v>38753</c:v>
                </c:pt>
                <c:pt idx="259">
                  <c:v>38757</c:v>
                </c:pt>
                <c:pt idx="260">
                  <c:v>38760</c:v>
                </c:pt>
                <c:pt idx="261">
                  <c:v>38763</c:v>
                </c:pt>
                <c:pt idx="262">
                  <c:v>38763</c:v>
                </c:pt>
                <c:pt idx="263">
                  <c:v>38763</c:v>
                </c:pt>
                <c:pt idx="264">
                  <c:v>38763</c:v>
                </c:pt>
                <c:pt idx="265">
                  <c:v>38766</c:v>
                </c:pt>
                <c:pt idx="266">
                  <c:v>38767</c:v>
                </c:pt>
                <c:pt idx="267">
                  <c:v>38768</c:v>
                </c:pt>
                <c:pt idx="268">
                  <c:v>38768</c:v>
                </c:pt>
                <c:pt idx="269">
                  <c:v>38768</c:v>
                </c:pt>
                <c:pt idx="270">
                  <c:v>38768</c:v>
                </c:pt>
                <c:pt idx="271">
                  <c:v>38768</c:v>
                </c:pt>
                <c:pt idx="272">
                  <c:v>38768</c:v>
                </c:pt>
                <c:pt idx="273">
                  <c:v>38768</c:v>
                </c:pt>
                <c:pt idx="274">
                  <c:v>38771</c:v>
                </c:pt>
                <c:pt idx="275">
                  <c:v>38773</c:v>
                </c:pt>
                <c:pt idx="276">
                  <c:v>38773</c:v>
                </c:pt>
                <c:pt idx="277">
                  <c:v>38773</c:v>
                </c:pt>
                <c:pt idx="278">
                  <c:v>38773</c:v>
                </c:pt>
                <c:pt idx="279">
                  <c:v>38773</c:v>
                </c:pt>
                <c:pt idx="280">
                  <c:v>38773</c:v>
                </c:pt>
                <c:pt idx="281">
                  <c:v>38773</c:v>
                </c:pt>
                <c:pt idx="282">
                  <c:v>38773</c:v>
                </c:pt>
                <c:pt idx="283">
                  <c:v>38774</c:v>
                </c:pt>
                <c:pt idx="284">
                  <c:v>38774</c:v>
                </c:pt>
                <c:pt idx="285">
                  <c:v>38774</c:v>
                </c:pt>
                <c:pt idx="286">
                  <c:v>38774</c:v>
                </c:pt>
                <c:pt idx="287">
                  <c:v>38774</c:v>
                </c:pt>
                <c:pt idx="288">
                  <c:v>38774</c:v>
                </c:pt>
                <c:pt idx="289">
                  <c:v>38775</c:v>
                </c:pt>
                <c:pt idx="290">
                  <c:v>38775</c:v>
                </c:pt>
                <c:pt idx="291">
                  <c:v>38775</c:v>
                </c:pt>
                <c:pt idx="292">
                  <c:v>38775</c:v>
                </c:pt>
                <c:pt idx="293">
                  <c:v>38775</c:v>
                </c:pt>
                <c:pt idx="294">
                  <c:v>38775</c:v>
                </c:pt>
                <c:pt idx="295">
                  <c:v>38776</c:v>
                </c:pt>
                <c:pt idx="296">
                  <c:v>38777</c:v>
                </c:pt>
                <c:pt idx="297">
                  <c:v>38777</c:v>
                </c:pt>
                <c:pt idx="298">
                  <c:v>38777</c:v>
                </c:pt>
                <c:pt idx="299">
                  <c:v>38777</c:v>
                </c:pt>
                <c:pt idx="300">
                  <c:v>38777</c:v>
                </c:pt>
                <c:pt idx="301">
                  <c:v>38777</c:v>
                </c:pt>
                <c:pt idx="302">
                  <c:v>38778</c:v>
                </c:pt>
                <c:pt idx="303">
                  <c:v>38779</c:v>
                </c:pt>
                <c:pt idx="304">
                  <c:v>38779</c:v>
                </c:pt>
                <c:pt idx="305">
                  <c:v>38779</c:v>
                </c:pt>
                <c:pt idx="306">
                  <c:v>38780</c:v>
                </c:pt>
                <c:pt idx="307">
                  <c:v>38780</c:v>
                </c:pt>
                <c:pt idx="308">
                  <c:v>38780</c:v>
                </c:pt>
                <c:pt idx="309">
                  <c:v>38780</c:v>
                </c:pt>
                <c:pt idx="310">
                  <c:v>38781</c:v>
                </c:pt>
                <c:pt idx="311">
                  <c:v>38781</c:v>
                </c:pt>
                <c:pt idx="312">
                  <c:v>38781</c:v>
                </c:pt>
                <c:pt idx="313">
                  <c:v>38782</c:v>
                </c:pt>
                <c:pt idx="314">
                  <c:v>38782</c:v>
                </c:pt>
                <c:pt idx="315">
                  <c:v>38782</c:v>
                </c:pt>
                <c:pt idx="316">
                  <c:v>38782</c:v>
                </c:pt>
                <c:pt idx="317">
                  <c:v>38782</c:v>
                </c:pt>
                <c:pt idx="318">
                  <c:v>38782</c:v>
                </c:pt>
                <c:pt idx="319">
                  <c:v>38782</c:v>
                </c:pt>
                <c:pt idx="320">
                  <c:v>38782</c:v>
                </c:pt>
                <c:pt idx="321">
                  <c:v>38782</c:v>
                </c:pt>
                <c:pt idx="322">
                  <c:v>38782</c:v>
                </c:pt>
                <c:pt idx="323">
                  <c:v>38783</c:v>
                </c:pt>
                <c:pt idx="324">
                  <c:v>38783</c:v>
                </c:pt>
                <c:pt idx="325">
                  <c:v>38783</c:v>
                </c:pt>
                <c:pt idx="326">
                  <c:v>38783</c:v>
                </c:pt>
                <c:pt idx="327">
                  <c:v>38783</c:v>
                </c:pt>
                <c:pt idx="328">
                  <c:v>38783</c:v>
                </c:pt>
                <c:pt idx="329">
                  <c:v>38783</c:v>
                </c:pt>
                <c:pt idx="330">
                  <c:v>38785</c:v>
                </c:pt>
                <c:pt idx="331">
                  <c:v>38785</c:v>
                </c:pt>
                <c:pt idx="332">
                  <c:v>38785</c:v>
                </c:pt>
                <c:pt idx="333">
                  <c:v>38785</c:v>
                </c:pt>
                <c:pt idx="334">
                  <c:v>38785</c:v>
                </c:pt>
                <c:pt idx="335">
                  <c:v>38785</c:v>
                </c:pt>
                <c:pt idx="336">
                  <c:v>38785</c:v>
                </c:pt>
                <c:pt idx="337">
                  <c:v>38785</c:v>
                </c:pt>
                <c:pt idx="338">
                  <c:v>38785</c:v>
                </c:pt>
                <c:pt idx="339">
                  <c:v>38785</c:v>
                </c:pt>
                <c:pt idx="340">
                  <c:v>38785</c:v>
                </c:pt>
                <c:pt idx="341">
                  <c:v>38786</c:v>
                </c:pt>
                <c:pt idx="342">
                  <c:v>38786</c:v>
                </c:pt>
                <c:pt idx="343">
                  <c:v>38786</c:v>
                </c:pt>
                <c:pt idx="344">
                  <c:v>38787</c:v>
                </c:pt>
                <c:pt idx="345">
                  <c:v>38787</c:v>
                </c:pt>
                <c:pt idx="346">
                  <c:v>38787</c:v>
                </c:pt>
                <c:pt idx="347">
                  <c:v>38787</c:v>
                </c:pt>
                <c:pt idx="348">
                  <c:v>38787</c:v>
                </c:pt>
                <c:pt idx="349">
                  <c:v>38788</c:v>
                </c:pt>
                <c:pt idx="350">
                  <c:v>38789</c:v>
                </c:pt>
                <c:pt idx="351">
                  <c:v>38789</c:v>
                </c:pt>
                <c:pt idx="352">
                  <c:v>38790</c:v>
                </c:pt>
                <c:pt idx="353">
                  <c:v>38790</c:v>
                </c:pt>
                <c:pt idx="354">
                  <c:v>38790</c:v>
                </c:pt>
                <c:pt idx="355">
                  <c:v>38790</c:v>
                </c:pt>
                <c:pt idx="356">
                  <c:v>38793</c:v>
                </c:pt>
                <c:pt idx="357">
                  <c:v>38793</c:v>
                </c:pt>
                <c:pt idx="358">
                  <c:v>38793</c:v>
                </c:pt>
                <c:pt idx="359">
                  <c:v>38794</c:v>
                </c:pt>
                <c:pt idx="360">
                  <c:v>38795</c:v>
                </c:pt>
                <c:pt idx="361">
                  <c:v>38796</c:v>
                </c:pt>
                <c:pt idx="362">
                  <c:v>38796</c:v>
                </c:pt>
                <c:pt idx="363">
                  <c:v>38796</c:v>
                </c:pt>
                <c:pt idx="364">
                  <c:v>38796</c:v>
                </c:pt>
                <c:pt idx="365">
                  <c:v>38799</c:v>
                </c:pt>
                <c:pt idx="366">
                  <c:v>38804</c:v>
                </c:pt>
                <c:pt idx="367">
                  <c:v>38807</c:v>
                </c:pt>
                <c:pt idx="368">
                  <c:v>38808</c:v>
                </c:pt>
                <c:pt idx="369">
                  <c:v>38808</c:v>
                </c:pt>
                <c:pt idx="370">
                  <c:v>38813</c:v>
                </c:pt>
                <c:pt idx="371">
                  <c:v>38815</c:v>
                </c:pt>
                <c:pt idx="372">
                  <c:v>38815</c:v>
                </c:pt>
                <c:pt idx="373">
                  <c:v>38815</c:v>
                </c:pt>
                <c:pt idx="374">
                  <c:v>38815</c:v>
                </c:pt>
                <c:pt idx="375">
                  <c:v>38815</c:v>
                </c:pt>
                <c:pt idx="376">
                  <c:v>38815</c:v>
                </c:pt>
                <c:pt idx="377">
                  <c:v>38817</c:v>
                </c:pt>
                <c:pt idx="378">
                  <c:v>38817</c:v>
                </c:pt>
                <c:pt idx="379">
                  <c:v>38818</c:v>
                </c:pt>
                <c:pt idx="380">
                  <c:v>38820</c:v>
                </c:pt>
                <c:pt idx="381">
                  <c:v>38820</c:v>
                </c:pt>
                <c:pt idx="382">
                  <c:v>38820</c:v>
                </c:pt>
                <c:pt idx="383">
                  <c:v>38821</c:v>
                </c:pt>
                <c:pt idx="384">
                  <c:v>38823</c:v>
                </c:pt>
                <c:pt idx="385">
                  <c:v>38831</c:v>
                </c:pt>
                <c:pt idx="386">
                  <c:v>38833</c:v>
                </c:pt>
                <c:pt idx="387">
                  <c:v>38834</c:v>
                </c:pt>
                <c:pt idx="388">
                  <c:v>38834</c:v>
                </c:pt>
                <c:pt idx="389">
                  <c:v>38834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List1!$A$2:$A$391</c:f>
              <c:numCache>
                <c:formatCode>m/d/yyyy</c:formatCode>
                <c:ptCount val="3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</c:numCache>
            </c:numRef>
          </c:cat>
          <c:val>
            <c:numRef>
              <c:f>List1!$B$2:$B$391</c:f>
              <c:numCache>
                <c:formatCode>General</c:formatCode>
                <c:ptCount val="390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66</c:v>
                </c:pt>
                <c:pt idx="31">
                  <c:v>119</c:v>
                </c:pt>
                <c:pt idx="32">
                  <c:v>154</c:v>
                </c:pt>
                <c:pt idx="33">
                  <c:v>206</c:v>
                </c:pt>
                <c:pt idx="34">
                  <c:v>333</c:v>
                </c:pt>
                <c:pt idx="35">
                  <c:v>405</c:v>
                </c:pt>
                <c:pt idx="36">
                  <c:v>443</c:v>
                </c:pt>
                <c:pt idx="37">
                  <c:v>511</c:v>
                </c:pt>
                <c:pt idx="38">
                  <c:v>643</c:v>
                </c:pt>
                <c:pt idx="39">
                  <c:v>663</c:v>
                </c:pt>
                <c:pt idx="40">
                  <c:v>630</c:v>
                </c:pt>
                <c:pt idx="41">
                  <c:v>743</c:v>
                </c:pt>
                <c:pt idx="42">
                  <c:v>913</c:v>
                </c:pt>
                <c:pt idx="43">
                  <c:v>1043</c:v>
                </c:pt>
                <c:pt idx="44">
                  <c:v>1208</c:v>
                </c:pt>
                <c:pt idx="45">
                  <c:v>1335</c:v>
                </c:pt>
                <c:pt idx="46">
                  <c:v>1413</c:v>
                </c:pt>
                <c:pt idx="47">
                  <c:v>1367</c:v>
                </c:pt>
                <c:pt idx="48">
                  <c:v>1537</c:v>
                </c:pt>
                <c:pt idx="49">
                  <c:v>1646</c:v>
                </c:pt>
                <c:pt idx="50">
                  <c:v>1924</c:v>
                </c:pt>
                <c:pt idx="51">
                  <c:v>2078</c:v>
                </c:pt>
                <c:pt idx="52">
                  <c:v>2364</c:v>
                </c:pt>
                <c:pt idx="53">
                  <c:v>2446</c:v>
                </c:pt>
                <c:pt idx="54">
                  <c:v>2488</c:v>
                </c:pt>
                <c:pt idx="55">
                  <c:v>2668</c:v>
                </c:pt>
                <c:pt idx="56">
                  <c:v>2997</c:v>
                </c:pt>
                <c:pt idx="57">
                  <c:v>3022</c:v>
                </c:pt>
                <c:pt idx="58">
                  <c:v>3458</c:v>
                </c:pt>
                <c:pt idx="59">
                  <c:v>3755</c:v>
                </c:pt>
                <c:pt idx="60">
                  <c:v>3842</c:v>
                </c:pt>
                <c:pt idx="61">
                  <c:v>3737</c:v>
                </c:pt>
                <c:pt idx="62">
                  <c:v>3798</c:v>
                </c:pt>
                <c:pt idx="63">
                  <c:v>3728</c:v>
                </c:pt>
                <c:pt idx="64">
                  <c:v>3939</c:v>
                </c:pt>
                <c:pt idx="65">
                  <c:v>4268</c:v>
                </c:pt>
                <c:pt idx="66">
                  <c:v>4126</c:v>
                </c:pt>
                <c:pt idx="67">
                  <c:v>3778</c:v>
                </c:pt>
                <c:pt idx="68">
                  <c:v>3697</c:v>
                </c:pt>
                <c:pt idx="69">
                  <c:v>3449</c:v>
                </c:pt>
                <c:pt idx="70">
                  <c:v>3331</c:v>
                </c:pt>
                <c:pt idx="71">
                  <c:v>3747</c:v>
                </c:pt>
                <c:pt idx="72">
                  <c:v>4129</c:v>
                </c:pt>
                <c:pt idx="73">
                  <c:v>4176</c:v>
                </c:pt>
                <c:pt idx="74">
                  <c:v>3832</c:v>
                </c:pt>
                <c:pt idx="75">
                  <c:v>3720</c:v>
                </c:pt>
                <c:pt idx="76">
                  <c:v>3732</c:v>
                </c:pt>
                <c:pt idx="77">
                  <c:v>3518</c:v>
                </c:pt>
                <c:pt idx="78">
                  <c:v>3710</c:v>
                </c:pt>
                <c:pt idx="79">
                  <c:v>3860</c:v>
                </c:pt>
                <c:pt idx="80">
                  <c:v>3916</c:v>
                </c:pt>
                <c:pt idx="81">
                  <c:v>3536</c:v>
                </c:pt>
                <c:pt idx="82">
                  <c:v>3260</c:v>
                </c:pt>
                <c:pt idx="83">
                  <c:v>3385</c:v>
                </c:pt>
                <c:pt idx="84">
                  <c:v>3100</c:v>
                </c:pt>
                <c:pt idx="85">
                  <c:v>3092</c:v>
                </c:pt>
                <c:pt idx="86">
                  <c:v>3187</c:v>
                </c:pt>
                <c:pt idx="87">
                  <c:v>2950</c:v>
                </c:pt>
                <c:pt idx="88">
                  <c:v>2918</c:v>
                </c:pt>
                <c:pt idx="89">
                  <c:v>2658</c:v>
                </c:pt>
                <c:pt idx="90">
                  <c:v>2562</c:v>
                </c:pt>
                <c:pt idx="91">
                  <c:v>2376</c:v>
                </c:pt>
                <c:pt idx="92">
                  <c:v>2408</c:v>
                </c:pt>
                <c:pt idx="93">
                  <c:v>2468</c:v>
                </c:pt>
                <c:pt idx="94">
                  <c:v>2353</c:v>
                </c:pt>
                <c:pt idx="95">
                  <c:v>2186</c:v>
                </c:pt>
                <c:pt idx="96">
                  <c:v>2033</c:v>
                </c:pt>
                <c:pt idx="97">
                  <c:v>1985</c:v>
                </c:pt>
                <c:pt idx="98">
                  <c:v>1839</c:v>
                </c:pt>
                <c:pt idx="99">
                  <c:v>1894</c:v>
                </c:pt>
                <c:pt idx="100">
                  <c:v>1945</c:v>
                </c:pt>
                <c:pt idx="101">
                  <c:v>1932</c:v>
                </c:pt>
                <c:pt idx="102">
                  <c:v>1841</c:v>
                </c:pt>
                <c:pt idx="103">
                  <c:v>1795</c:v>
                </c:pt>
                <c:pt idx="104">
                  <c:v>1799</c:v>
                </c:pt>
                <c:pt idx="105">
                  <c:v>1781</c:v>
                </c:pt>
                <c:pt idx="106">
                  <c:v>1782</c:v>
                </c:pt>
                <c:pt idx="107">
                  <c:v>1786</c:v>
                </c:pt>
                <c:pt idx="108">
                  <c:v>1827</c:v>
                </c:pt>
                <c:pt idx="109">
                  <c:v>1695</c:v>
                </c:pt>
                <c:pt idx="110">
                  <c:v>1630</c:v>
                </c:pt>
                <c:pt idx="111">
                  <c:v>1678</c:v>
                </c:pt>
                <c:pt idx="112">
                  <c:v>1689</c:v>
                </c:pt>
                <c:pt idx="113">
                  <c:v>1713</c:v>
                </c:pt>
                <c:pt idx="114">
                  <c:v>1679</c:v>
                </c:pt>
                <c:pt idx="115">
                  <c:v>1576</c:v>
                </c:pt>
                <c:pt idx="116">
                  <c:v>1550</c:v>
                </c:pt>
                <c:pt idx="117">
                  <c:v>1550</c:v>
                </c:pt>
                <c:pt idx="118">
                  <c:v>1593</c:v>
                </c:pt>
                <c:pt idx="119">
                  <c:v>1642</c:v>
                </c:pt>
                <c:pt idx="120">
                  <c:v>1739</c:v>
                </c:pt>
                <c:pt idx="121">
                  <c:v>1821</c:v>
                </c:pt>
                <c:pt idx="122">
                  <c:v>1686</c:v>
                </c:pt>
                <c:pt idx="123">
                  <c:v>1653</c:v>
                </c:pt>
                <c:pt idx="124">
                  <c:v>1486</c:v>
                </c:pt>
                <c:pt idx="125">
                  <c:v>1715</c:v>
                </c:pt>
                <c:pt idx="126">
                  <c:v>1803</c:v>
                </c:pt>
                <c:pt idx="127">
                  <c:v>1893</c:v>
                </c:pt>
                <c:pt idx="128">
                  <c:v>2034</c:v>
                </c:pt>
                <c:pt idx="129">
                  <c:v>2036</c:v>
                </c:pt>
                <c:pt idx="130">
                  <c:v>1902</c:v>
                </c:pt>
                <c:pt idx="131">
                  <c:v>1752</c:v>
                </c:pt>
                <c:pt idx="132">
                  <c:v>1894</c:v>
                </c:pt>
                <c:pt idx="133">
                  <c:v>1959</c:v>
                </c:pt>
                <c:pt idx="134">
                  <c:v>2063</c:v>
                </c:pt>
                <c:pt idx="135">
                  <c:v>2108</c:v>
                </c:pt>
                <c:pt idx="136">
                  <c:v>2023</c:v>
                </c:pt>
                <c:pt idx="137">
                  <c:v>1827</c:v>
                </c:pt>
                <c:pt idx="138">
                  <c:v>1671</c:v>
                </c:pt>
                <c:pt idx="139">
                  <c:v>1610</c:v>
                </c:pt>
                <c:pt idx="140">
                  <c:v>1496</c:v>
                </c:pt>
                <c:pt idx="141">
                  <c:v>1582</c:v>
                </c:pt>
                <c:pt idx="142">
                  <c:v>1652</c:v>
                </c:pt>
                <c:pt idx="143">
                  <c:v>1522</c:v>
                </c:pt>
                <c:pt idx="144">
                  <c:v>1457</c:v>
                </c:pt>
                <c:pt idx="145">
                  <c:v>1356</c:v>
                </c:pt>
                <c:pt idx="146">
                  <c:v>1318</c:v>
                </c:pt>
                <c:pt idx="147">
                  <c:v>1264</c:v>
                </c:pt>
                <c:pt idx="148">
                  <c:v>1313</c:v>
                </c:pt>
                <c:pt idx="149">
                  <c:v>1347</c:v>
                </c:pt>
                <c:pt idx="150">
                  <c:v>1205</c:v>
                </c:pt>
                <c:pt idx="151">
                  <c:v>1163</c:v>
                </c:pt>
                <c:pt idx="152">
                  <c:v>1027</c:v>
                </c:pt>
                <c:pt idx="153">
                  <c:v>1054</c:v>
                </c:pt>
                <c:pt idx="154">
                  <c:v>1077</c:v>
                </c:pt>
                <c:pt idx="155">
                  <c:v>1132</c:v>
                </c:pt>
                <c:pt idx="156">
                  <c:v>1160</c:v>
                </c:pt>
                <c:pt idx="157">
                  <c:v>1132</c:v>
                </c:pt>
                <c:pt idx="158">
                  <c:v>1070</c:v>
                </c:pt>
                <c:pt idx="159">
                  <c:v>1017</c:v>
                </c:pt>
                <c:pt idx="160">
                  <c:v>1030</c:v>
                </c:pt>
                <c:pt idx="161">
                  <c:v>1023</c:v>
                </c:pt>
                <c:pt idx="162">
                  <c:v>1065</c:v>
                </c:pt>
                <c:pt idx="163">
                  <c:v>1111</c:v>
                </c:pt>
                <c:pt idx="164">
                  <c:v>1076</c:v>
                </c:pt>
                <c:pt idx="165">
                  <c:v>955</c:v>
                </c:pt>
                <c:pt idx="166">
                  <c:v>862</c:v>
                </c:pt>
                <c:pt idx="167">
                  <c:v>842</c:v>
                </c:pt>
                <c:pt idx="168">
                  <c:v>758</c:v>
                </c:pt>
                <c:pt idx="169">
                  <c:v>737</c:v>
                </c:pt>
                <c:pt idx="170">
                  <c:v>751</c:v>
                </c:pt>
                <c:pt idx="171">
                  <c:v>692</c:v>
                </c:pt>
                <c:pt idx="172">
                  <c:v>631</c:v>
                </c:pt>
                <c:pt idx="173">
                  <c:v>559</c:v>
                </c:pt>
                <c:pt idx="174">
                  <c:v>604</c:v>
                </c:pt>
                <c:pt idx="175">
                  <c:v>578</c:v>
                </c:pt>
                <c:pt idx="176">
                  <c:v>590</c:v>
                </c:pt>
                <c:pt idx="177">
                  <c:v>620</c:v>
                </c:pt>
                <c:pt idx="178">
                  <c:v>608</c:v>
                </c:pt>
                <c:pt idx="179">
                  <c:v>575</c:v>
                </c:pt>
                <c:pt idx="180">
                  <c:v>556</c:v>
                </c:pt>
                <c:pt idx="181">
                  <c:v>603</c:v>
                </c:pt>
                <c:pt idx="182">
                  <c:v>569</c:v>
                </c:pt>
                <c:pt idx="183">
                  <c:v>576</c:v>
                </c:pt>
                <c:pt idx="184">
                  <c:v>568</c:v>
                </c:pt>
                <c:pt idx="185">
                  <c:v>500</c:v>
                </c:pt>
                <c:pt idx="186">
                  <c:v>470</c:v>
                </c:pt>
                <c:pt idx="187">
                  <c:v>427</c:v>
                </c:pt>
                <c:pt idx="188">
                  <c:v>422</c:v>
                </c:pt>
                <c:pt idx="189">
                  <c:v>436</c:v>
                </c:pt>
                <c:pt idx="190">
                  <c:v>477</c:v>
                </c:pt>
                <c:pt idx="191">
                  <c:v>476</c:v>
                </c:pt>
                <c:pt idx="192">
                  <c:v>497</c:v>
                </c:pt>
                <c:pt idx="193">
                  <c:v>494</c:v>
                </c:pt>
                <c:pt idx="194">
                  <c:v>494</c:v>
                </c:pt>
                <c:pt idx="195">
                  <c:v>515</c:v>
                </c:pt>
                <c:pt idx="196">
                  <c:v>452</c:v>
                </c:pt>
                <c:pt idx="197">
                  <c:v>430</c:v>
                </c:pt>
                <c:pt idx="198">
                  <c:v>416</c:v>
                </c:pt>
                <c:pt idx="199">
                  <c:v>417</c:v>
                </c:pt>
                <c:pt idx="200">
                  <c:v>396</c:v>
                </c:pt>
                <c:pt idx="201">
                  <c:v>394</c:v>
                </c:pt>
                <c:pt idx="202">
                  <c:v>399</c:v>
                </c:pt>
                <c:pt idx="203">
                  <c:v>399</c:v>
                </c:pt>
                <c:pt idx="204">
                  <c:v>366</c:v>
                </c:pt>
                <c:pt idx="205">
                  <c:v>362</c:v>
                </c:pt>
                <c:pt idx="206">
                  <c:v>345</c:v>
                </c:pt>
                <c:pt idx="207">
                  <c:v>311</c:v>
                </c:pt>
                <c:pt idx="208">
                  <c:v>310</c:v>
                </c:pt>
                <c:pt idx="209">
                  <c:v>322</c:v>
                </c:pt>
                <c:pt idx="210">
                  <c:v>289</c:v>
                </c:pt>
                <c:pt idx="211">
                  <c:v>280</c:v>
                </c:pt>
                <c:pt idx="212">
                  <c:v>266</c:v>
                </c:pt>
                <c:pt idx="213">
                  <c:v>237</c:v>
                </c:pt>
                <c:pt idx="214">
                  <c:v>227</c:v>
                </c:pt>
                <c:pt idx="215">
                  <c:v>226</c:v>
                </c:pt>
                <c:pt idx="216">
                  <c:v>224</c:v>
                </c:pt>
                <c:pt idx="217">
                  <c:v>194</c:v>
                </c:pt>
                <c:pt idx="218">
                  <c:v>189</c:v>
                </c:pt>
                <c:pt idx="219">
                  <c:v>176</c:v>
                </c:pt>
                <c:pt idx="220">
                  <c:v>147</c:v>
                </c:pt>
                <c:pt idx="221">
                  <c:v>142</c:v>
                </c:pt>
                <c:pt idx="222">
                  <c:v>141</c:v>
                </c:pt>
                <c:pt idx="223">
                  <c:v>141</c:v>
                </c:pt>
                <c:pt idx="224">
                  <c:v>130</c:v>
                </c:pt>
                <c:pt idx="225">
                  <c:v>108</c:v>
                </c:pt>
                <c:pt idx="226">
                  <c:v>98</c:v>
                </c:pt>
                <c:pt idx="227">
                  <c:v>84</c:v>
                </c:pt>
                <c:pt idx="228">
                  <c:v>82</c:v>
                </c:pt>
                <c:pt idx="229">
                  <c:v>83</c:v>
                </c:pt>
                <c:pt idx="230">
                  <c:v>87</c:v>
                </c:pt>
                <c:pt idx="231">
                  <c:v>80</c:v>
                </c:pt>
                <c:pt idx="232">
                  <c:v>74</c:v>
                </c:pt>
                <c:pt idx="233">
                  <c:v>73</c:v>
                </c:pt>
                <c:pt idx="234">
                  <c:v>74</c:v>
                </c:pt>
                <c:pt idx="235">
                  <c:v>69</c:v>
                </c:pt>
                <c:pt idx="236">
                  <c:v>68</c:v>
                </c:pt>
                <c:pt idx="237">
                  <c:v>68</c:v>
                </c:pt>
                <c:pt idx="238">
                  <c:v>66</c:v>
                </c:pt>
                <c:pt idx="239">
                  <c:v>64</c:v>
                </c:pt>
                <c:pt idx="240">
                  <c:v>63</c:v>
                </c:pt>
                <c:pt idx="241">
                  <c:v>63</c:v>
                </c:pt>
                <c:pt idx="242">
                  <c:v>57</c:v>
                </c:pt>
                <c:pt idx="243">
                  <c:v>57</c:v>
                </c:pt>
                <c:pt idx="244">
                  <c:v>57</c:v>
                </c:pt>
                <c:pt idx="245">
                  <c:v>54</c:v>
                </c:pt>
                <c:pt idx="246">
                  <c:v>50</c:v>
                </c:pt>
                <c:pt idx="247">
                  <c:v>44</c:v>
                </c:pt>
                <c:pt idx="248">
                  <c:v>43</c:v>
                </c:pt>
                <c:pt idx="249">
                  <c:v>37</c:v>
                </c:pt>
                <c:pt idx="250">
                  <c:v>40</c:v>
                </c:pt>
                <c:pt idx="251">
                  <c:v>44</c:v>
                </c:pt>
                <c:pt idx="252">
                  <c:v>44</c:v>
                </c:pt>
                <c:pt idx="253">
                  <c:v>41</c:v>
                </c:pt>
                <c:pt idx="254">
                  <c:v>39</c:v>
                </c:pt>
                <c:pt idx="255">
                  <c:v>39</c:v>
                </c:pt>
                <c:pt idx="256">
                  <c:v>37</c:v>
                </c:pt>
                <c:pt idx="257">
                  <c:v>36</c:v>
                </c:pt>
                <c:pt idx="258">
                  <c:v>38</c:v>
                </c:pt>
                <c:pt idx="259">
                  <c:v>34</c:v>
                </c:pt>
                <c:pt idx="260">
                  <c:v>36</c:v>
                </c:pt>
                <c:pt idx="261">
                  <c:v>33</c:v>
                </c:pt>
                <c:pt idx="262">
                  <c:v>33</c:v>
                </c:pt>
                <c:pt idx="263">
                  <c:v>32</c:v>
                </c:pt>
                <c:pt idx="264">
                  <c:v>31</c:v>
                </c:pt>
                <c:pt idx="265">
                  <c:v>32</c:v>
                </c:pt>
                <c:pt idx="266">
                  <c:v>31</c:v>
                </c:pt>
                <c:pt idx="267">
                  <c:v>30</c:v>
                </c:pt>
                <c:pt idx="268">
                  <c:v>28</c:v>
                </c:pt>
                <c:pt idx="269">
                  <c:v>27</c:v>
                </c:pt>
                <c:pt idx="270">
                  <c:v>27</c:v>
                </c:pt>
                <c:pt idx="271">
                  <c:v>24</c:v>
                </c:pt>
                <c:pt idx="272">
                  <c:v>23</c:v>
                </c:pt>
                <c:pt idx="273">
                  <c:v>22</c:v>
                </c:pt>
                <c:pt idx="274">
                  <c:v>25</c:v>
                </c:pt>
                <c:pt idx="275">
                  <c:v>21</c:v>
                </c:pt>
                <c:pt idx="276">
                  <c:v>17</c:v>
                </c:pt>
                <c:pt idx="277">
                  <c:v>16</c:v>
                </c:pt>
                <c:pt idx="278">
                  <c:v>16</c:v>
                </c:pt>
                <c:pt idx="279">
                  <c:v>16</c:v>
                </c:pt>
                <c:pt idx="280">
                  <c:v>16</c:v>
                </c:pt>
                <c:pt idx="281">
                  <c:v>15</c:v>
                </c:pt>
                <c:pt idx="282">
                  <c:v>14</c:v>
                </c:pt>
                <c:pt idx="283">
                  <c:v>15</c:v>
                </c:pt>
                <c:pt idx="284">
                  <c:v>12</c:v>
                </c:pt>
                <c:pt idx="285">
                  <c:v>12</c:v>
                </c:pt>
                <c:pt idx="286">
                  <c:v>12</c:v>
                </c:pt>
                <c:pt idx="287">
                  <c:v>12</c:v>
                </c:pt>
                <c:pt idx="288">
                  <c:v>12</c:v>
                </c:pt>
                <c:pt idx="289">
                  <c:v>12</c:v>
                </c:pt>
                <c:pt idx="290">
                  <c:v>12</c:v>
                </c:pt>
                <c:pt idx="291">
                  <c:v>12</c:v>
                </c:pt>
                <c:pt idx="292">
                  <c:v>12</c:v>
                </c:pt>
                <c:pt idx="293">
                  <c:v>12</c:v>
                </c:pt>
                <c:pt idx="294">
                  <c:v>12</c:v>
                </c:pt>
                <c:pt idx="295">
                  <c:v>13</c:v>
                </c:pt>
                <c:pt idx="296">
                  <c:v>13</c:v>
                </c:pt>
                <c:pt idx="297">
                  <c:v>12</c:v>
                </c:pt>
                <c:pt idx="298">
                  <c:v>12</c:v>
                </c:pt>
                <c:pt idx="299">
                  <c:v>12</c:v>
                </c:pt>
                <c:pt idx="300">
                  <c:v>12</c:v>
                </c:pt>
                <c:pt idx="301">
                  <c:v>12</c:v>
                </c:pt>
                <c:pt idx="302">
                  <c:v>11</c:v>
                </c:pt>
                <c:pt idx="303">
                  <c:v>12</c:v>
                </c:pt>
                <c:pt idx="304">
                  <c:v>10</c:v>
                </c:pt>
                <c:pt idx="305">
                  <c:v>10</c:v>
                </c:pt>
                <c:pt idx="306">
                  <c:v>11</c:v>
                </c:pt>
                <c:pt idx="307">
                  <c:v>11</c:v>
                </c:pt>
                <c:pt idx="308">
                  <c:v>11</c:v>
                </c:pt>
                <c:pt idx="309">
                  <c:v>11</c:v>
                </c:pt>
                <c:pt idx="310">
                  <c:v>10</c:v>
                </c:pt>
                <c:pt idx="311">
                  <c:v>10</c:v>
                </c:pt>
                <c:pt idx="312">
                  <c:v>10</c:v>
                </c:pt>
                <c:pt idx="313">
                  <c:v>10</c:v>
                </c:pt>
                <c:pt idx="314">
                  <c:v>10</c:v>
                </c:pt>
                <c:pt idx="315">
                  <c:v>10</c:v>
                </c:pt>
                <c:pt idx="316">
                  <c:v>10</c:v>
                </c:pt>
                <c:pt idx="317">
                  <c:v>10</c:v>
                </c:pt>
                <c:pt idx="318">
                  <c:v>10</c:v>
                </c:pt>
                <c:pt idx="319">
                  <c:v>10</c:v>
                </c:pt>
                <c:pt idx="320">
                  <c:v>10</c:v>
                </c:pt>
                <c:pt idx="321">
                  <c:v>10</c:v>
                </c:pt>
                <c:pt idx="322">
                  <c:v>9</c:v>
                </c:pt>
                <c:pt idx="323">
                  <c:v>9</c:v>
                </c:pt>
                <c:pt idx="324">
                  <c:v>9</c:v>
                </c:pt>
                <c:pt idx="325">
                  <c:v>9</c:v>
                </c:pt>
                <c:pt idx="326">
                  <c:v>9</c:v>
                </c:pt>
                <c:pt idx="327">
                  <c:v>9</c:v>
                </c:pt>
                <c:pt idx="328">
                  <c:v>9</c:v>
                </c:pt>
                <c:pt idx="329">
                  <c:v>9</c:v>
                </c:pt>
                <c:pt idx="330">
                  <c:v>9</c:v>
                </c:pt>
                <c:pt idx="331">
                  <c:v>9</c:v>
                </c:pt>
                <c:pt idx="332">
                  <c:v>8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7</c:v>
                </c:pt>
                <c:pt idx="337">
                  <c:v>7</c:v>
                </c:pt>
                <c:pt idx="338">
                  <c:v>7</c:v>
                </c:pt>
                <c:pt idx="339">
                  <c:v>7</c:v>
                </c:pt>
                <c:pt idx="340">
                  <c:v>7</c:v>
                </c:pt>
                <c:pt idx="341">
                  <c:v>7</c:v>
                </c:pt>
                <c:pt idx="342">
                  <c:v>7</c:v>
                </c:pt>
                <c:pt idx="343">
                  <c:v>7</c:v>
                </c:pt>
                <c:pt idx="344">
                  <c:v>7</c:v>
                </c:pt>
                <c:pt idx="345">
                  <c:v>7</c:v>
                </c:pt>
                <c:pt idx="346">
                  <c:v>7</c:v>
                </c:pt>
                <c:pt idx="347">
                  <c:v>7</c:v>
                </c:pt>
                <c:pt idx="348">
                  <c:v>7</c:v>
                </c:pt>
                <c:pt idx="349">
                  <c:v>8</c:v>
                </c:pt>
                <c:pt idx="350">
                  <c:v>9</c:v>
                </c:pt>
                <c:pt idx="351">
                  <c:v>9</c:v>
                </c:pt>
                <c:pt idx="352">
                  <c:v>10</c:v>
                </c:pt>
                <c:pt idx="353">
                  <c:v>9</c:v>
                </c:pt>
                <c:pt idx="354">
                  <c:v>9</c:v>
                </c:pt>
                <c:pt idx="355">
                  <c:v>9</c:v>
                </c:pt>
                <c:pt idx="356">
                  <c:v>11</c:v>
                </c:pt>
                <c:pt idx="357">
                  <c:v>11</c:v>
                </c:pt>
                <c:pt idx="358">
                  <c:v>11</c:v>
                </c:pt>
                <c:pt idx="359">
                  <c:v>11</c:v>
                </c:pt>
                <c:pt idx="360">
                  <c:v>11</c:v>
                </c:pt>
                <c:pt idx="361">
                  <c:v>10</c:v>
                </c:pt>
                <c:pt idx="362">
                  <c:v>10</c:v>
                </c:pt>
                <c:pt idx="363">
                  <c:v>10</c:v>
                </c:pt>
                <c:pt idx="364">
                  <c:v>10</c:v>
                </c:pt>
                <c:pt idx="365">
                  <c:v>11</c:v>
                </c:pt>
                <c:pt idx="366">
                  <c:v>15</c:v>
                </c:pt>
                <c:pt idx="367">
                  <c:v>17</c:v>
                </c:pt>
                <c:pt idx="368">
                  <c:v>18</c:v>
                </c:pt>
                <c:pt idx="369">
                  <c:v>17</c:v>
                </c:pt>
                <c:pt idx="370">
                  <c:v>21</c:v>
                </c:pt>
                <c:pt idx="371">
                  <c:v>18</c:v>
                </c:pt>
                <c:pt idx="372">
                  <c:v>18</c:v>
                </c:pt>
                <c:pt idx="373">
                  <c:v>17</c:v>
                </c:pt>
                <c:pt idx="374">
                  <c:v>17</c:v>
                </c:pt>
                <c:pt idx="375">
                  <c:v>17</c:v>
                </c:pt>
                <c:pt idx="376">
                  <c:v>17</c:v>
                </c:pt>
                <c:pt idx="377">
                  <c:v>19</c:v>
                </c:pt>
                <c:pt idx="378">
                  <c:v>19</c:v>
                </c:pt>
                <c:pt idx="379">
                  <c:v>19</c:v>
                </c:pt>
                <c:pt idx="380">
                  <c:v>18</c:v>
                </c:pt>
                <c:pt idx="381">
                  <c:v>16</c:v>
                </c:pt>
                <c:pt idx="382">
                  <c:v>16</c:v>
                </c:pt>
                <c:pt idx="383">
                  <c:v>16</c:v>
                </c:pt>
                <c:pt idx="384">
                  <c:v>17</c:v>
                </c:pt>
                <c:pt idx="385">
                  <c:v>13</c:v>
                </c:pt>
                <c:pt idx="386">
                  <c:v>14</c:v>
                </c:pt>
                <c:pt idx="387">
                  <c:v>12</c:v>
                </c:pt>
                <c:pt idx="388">
                  <c:v>12</c:v>
                </c:pt>
                <c:pt idx="38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List1!$A$2:$A$391</c:f>
              <c:numCache>
                <c:formatCode>m/d/yyyy</c:formatCode>
                <c:ptCount val="3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</c:numCache>
            </c:numRef>
          </c:cat>
          <c:val>
            <c:numRef>
              <c:f>List1!$C$2:$C$391</c:f>
              <c:numCache>
                <c:formatCode>General</c:formatCode>
                <c:ptCount val="390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10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54</c:v>
                </c:pt>
                <c:pt idx="29">
                  <c:v>60</c:v>
                </c:pt>
                <c:pt idx="30">
                  <c:v>88</c:v>
                </c:pt>
                <c:pt idx="31">
                  <c:v>173</c:v>
                </c:pt>
                <c:pt idx="32">
                  <c:v>199</c:v>
                </c:pt>
                <c:pt idx="33">
                  <c:v>212</c:v>
                </c:pt>
                <c:pt idx="34">
                  <c:v>282</c:v>
                </c:pt>
                <c:pt idx="35">
                  <c:v>318</c:v>
                </c:pt>
                <c:pt idx="36">
                  <c:v>345</c:v>
                </c:pt>
                <c:pt idx="37">
                  <c:v>425</c:v>
                </c:pt>
                <c:pt idx="38">
                  <c:v>505</c:v>
                </c:pt>
                <c:pt idx="39">
                  <c:v>542</c:v>
                </c:pt>
                <c:pt idx="40">
                  <c:v>557</c:v>
                </c:pt>
                <c:pt idx="41">
                  <c:v>677</c:v>
                </c:pt>
                <c:pt idx="42">
                  <c:v>796</c:v>
                </c:pt>
                <c:pt idx="43">
                  <c:v>960</c:v>
                </c:pt>
                <c:pt idx="44">
                  <c:v>1122</c:v>
                </c:pt>
                <c:pt idx="45">
                  <c:v>1287</c:v>
                </c:pt>
                <c:pt idx="46">
                  <c:v>1352</c:v>
                </c:pt>
                <c:pt idx="47">
                  <c:v>1347</c:v>
                </c:pt>
                <c:pt idx="48">
                  <c:v>1478</c:v>
                </c:pt>
                <c:pt idx="49">
                  <c:v>1617</c:v>
                </c:pt>
                <c:pt idx="50">
                  <c:v>1832</c:v>
                </c:pt>
                <c:pt idx="51">
                  <c:v>1989</c:v>
                </c:pt>
                <c:pt idx="52">
                  <c:v>2247</c:v>
                </c:pt>
                <c:pt idx="53">
                  <c:v>2320</c:v>
                </c:pt>
                <c:pt idx="54">
                  <c:v>2285</c:v>
                </c:pt>
                <c:pt idx="55">
                  <c:v>2439</c:v>
                </c:pt>
                <c:pt idx="56">
                  <c:v>2606</c:v>
                </c:pt>
                <c:pt idx="57">
                  <c:v>2620</c:v>
                </c:pt>
                <c:pt idx="58">
                  <c:v>3011</c:v>
                </c:pt>
                <c:pt idx="59">
                  <c:v>3143</c:v>
                </c:pt>
                <c:pt idx="60">
                  <c:v>3054</c:v>
                </c:pt>
                <c:pt idx="61">
                  <c:v>2894</c:v>
                </c:pt>
                <c:pt idx="62">
                  <c:v>2904</c:v>
                </c:pt>
                <c:pt idx="63">
                  <c:v>2830</c:v>
                </c:pt>
                <c:pt idx="64">
                  <c:v>3012</c:v>
                </c:pt>
                <c:pt idx="65">
                  <c:v>3183</c:v>
                </c:pt>
                <c:pt idx="66">
                  <c:v>3001</c:v>
                </c:pt>
                <c:pt idx="67">
                  <c:v>2751</c:v>
                </c:pt>
                <c:pt idx="68">
                  <c:v>2649</c:v>
                </c:pt>
                <c:pt idx="69">
                  <c:v>2495</c:v>
                </c:pt>
                <c:pt idx="70">
                  <c:v>2350</c:v>
                </c:pt>
                <c:pt idx="71">
                  <c:v>2465</c:v>
                </c:pt>
                <c:pt idx="72">
                  <c:v>2586</c:v>
                </c:pt>
                <c:pt idx="73">
                  <c:v>2487</c:v>
                </c:pt>
                <c:pt idx="74">
                  <c:v>2286</c:v>
                </c:pt>
                <c:pt idx="75">
                  <c:v>2044</c:v>
                </c:pt>
                <c:pt idx="76">
                  <c:v>1995</c:v>
                </c:pt>
                <c:pt idx="77">
                  <c:v>1837</c:v>
                </c:pt>
                <c:pt idx="78">
                  <c:v>1936</c:v>
                </c:pt>
                <c:pt idx="79">
                  <c:v>2005</c:v>
                </c:pt>
                <c:pt idx="80">
                  <c:v>1950</c:v>
                </c:pt>
                <c:pt idx="81">
                  <c:v>1695</c:v>
                </c:pt>
                <c:pt idx="82">
                  <c:v>1511</c:v>
                </c:pt>
                <c:pt idx="83">
                  <c:v>1487</c:v>
                </c:pt>
                <c:pt idx="84">
                  <c:v>1424</c:v>
                </c:pt>
                <c:pt idx="85">
                  <c:v>1446</c:v>
                </c:pt>
                <c:pt idx="86">
                  <c:v>1466</c:v>
                </c:pt>
                <c:pt idx="87">
                  <c:v>1422</c:v>
                </c:pt>
                <c:pt idx="88">
                  <c:v>1385</c:v>
                </c:pt>
                <c:pt idx="89">
                  <c:v>1238</c:v>
                </c:pt>
                <c:pt idx="90">
                  <c:v>1215</c:v>
                </c:pt>
                <c:pt idx="91">
                  <c:v>1208</c:v>
                </c:pt>
                <c:pt idx="92">
                  <c:v>1254</c:v>
                </c:pt>
                <c:pt idx="93">
                  <c:v>1289</c:v>
                </c:pt>
                <c:pt idx="94">
                  <c:v>1220</c:v>
                </c:pt>
                <c:pt idx="95">
                  <c:v>1158</c:v>
                </c:pt>
                <c:pt idx="96">
                  <c:v>1084</c:v>
                </c:pt>
                <c:pt idx="97">
                  <c:v>1144</c:v>
                </c:pt>
                <c:pt idx="98">
                  <c:v>1130</c:v>
                </c:pt>
                <c:pt idx="99">
                  <c:v>1167</c:v>
                </c:pt>
                <c:pt idx="100">
                  <c:v>1214</c:v>
                </c:pt>
                <c:pt idx="101">
                  <c:v>1192</c:v>
                </c:pt>
                <c:pt idx="102">
                  <c:v>1121</c:v>
                </c:pt>
                <c:pt idx="103">
                  <c:v>1078</c:v>
                </c:pt>
                <c:pt idx="104">
                  <c:v>1115</c:v>
                </c:pt>
                <c:pt idx="105">
                  <c:v>1118</c:v>
                </c:pt>
                <c:pt idx="106">
                  <c:v>1185</c:v>
                </c:pt>
                <c:pt idx="107">
                  <c:v>1217</c:v>
                </c:pt>
                <c:pt idx="108">
                  <c:v>1154</c:v>
                </c:pt>
                <c:pt idx="109">
                  <c:v>1098</c:v>
                </c:pt>
                <c:pt idx="110">
                  <c:v>1048</c:v>
                </c:pt>
                <c:pt idx="111">
                  <c:v>1145</c:v>
                </c:pt>
                <c:pt idx="112">
                  <c:v>1189</c:v>
                </c:pt>
                <c:pt idx="113">
                  <c:v>1275</c:v>
                </c:pt>
                <c:pt idx="114">
                  <c:v>1289</c:v>
                </c:pt>
                <c:pt idx="115">
                  <c:v>1233</c:v>
                </c:pt>
                <c:pt idx="116">
                  <c:v>1189</c:v>
                </c:pt>
                <c:pt idx="117">
                  <c:v>1156</c:v>
                </c:pt>
                <c:pt idx="118">
                  <c:v>1266</c:v>
                </c:pt>
                <c:pt idx="119">
                  <c:v>1352</c:v>
                </c:pt>
                <c:pt idx="120">
                  <c:v>1424</c:v>
                </c:pt>
                <c:pt idx="121">
                  <c:v>1489</c:v>
                </c:pt>
                <c:pt idx="122">
                  <c:v>1393</c:v>
                </c:pt>
                <c:pt idx="123">
                  <c:v>1319</c:v>
                </c:pt>
                <c:pt idx="124">
                  <c:v>1251</c:v>
                </c:pt>
                <c:pt idx="125">
                  <c:v>1497</c:v>
                </c:pt>
                <c:pt idx="126">
                  <c:v>1617</c:v>
                </c:pt>
                <c:pt idx="127">
                  <c:v>1689</c:v>
                </c:pt>
                <c:pt idx="128">
                  <c:v>1747</c:v>
                </c:pt>
                <c:pt idx="129">
                  <c:v>1646</c:v>
                </c:pt>
                <c:pt idx="130">
                  <c:v>1531</c:v>
                </c:pt>
                <c:pt idx="131">
                  <c:v>1412</c:v>
                </c:pt>
                <c:pt idx="132">
                  <c:v>1554</c:v>
                </c:pt>
                <c:pt idx="133">
                  <c:v>1637</c:v>
                </c:pt>
                <c:pt idx="134">
                  <c:v>1706</c:v>
                </c:pt>
                <c:pt idx="135">
                  <c:v>1707</c:v>
                </c:pt>
                <c:pt idx="136">
                  <c:v>1563</c:v>
                </c:pt>
                <c:pt idx="137">
                  <c:v>1420</c:v>
                </c:pt>
                <c:pt idx="138">
                  <c:v>1312</c:v>
                </c:pt>
                <c:pt idx="139">
                  <c:v>1307</c:v>
                </c:pt>
                <c:pt idx="140">
                  <c:v>1257</c:v>
                </c:pt>
                <c:pt idx="141">
                  <c:v>1289</c:v>
                </c:pt>
                <c:pt idx="142">
                  <c:v>1315</c:v>
                </c:pt>
                <c:pt idx="143">
                  <c:v>1220</c:v>
                </c:pt>
                <c:pt idx="144">
                  <c:v>1144</c:v>
                </c:pt>
                <c:pt idx="145">
                  <c:v>1034</c:v>
                </c:pt>
                <c:pt idx="146">
                  <c:v>1047</c:v>
                </c:pt>
                <c:pt idx="147">
                  <c:v>1051</c:v>
                </c:pt>
                <c:pt idx="148">
                  <c:v>1076</c:v>
                </c:pt>
                <c:pt idx="149">
                  <c:v>1088</c:v>
                </c:pt>
                <c:pt idx="150">
                  <c:v>1003</c:v>
                </c:pt>
                <c:pt idx="151">
                  <c:v>937</c:v>
                </c:pt>
                <c:pt idx="152">
                  <c:v>859</c:v>
                </c:pt>
                <c:pt idx="153">
                  <c:v>878</c:v>
                </c:pt>
                <c:pt idx="154">
                  <c:v>867</c:v>
                </c:pt>
                <c:pt idx="155">
                  <c:v>901</c:v>
                </c:pt>
                <c:pt idx="156">
                  <c:v>921</c:v>
                </c:pt>
                <c:pt idx="157">
                  <c:v>866</c:v>
                </c:pt>
                <c:pt idx="158">
                  <c:v>796</c:v>
                </c:pt>
                <c:pt idx="159">
                  <c:v>754</c:v>
                </c:pt>
                <c:pt idx="160">
                  <c:v>775</c:v>
                </c:pt>
                <c:pt idx="161">
                  <c:v>743</c:v>
                </c:pt>
                <c:pt idx="162">
                  <c:v>760</c:v>
                </c:pt>
                <c:pt idx="163">
                  <c:v>785</c:v>
                </c:pt>
                <c:pt idx="164">
                  <c:v>747</c:v>
                </c:pt>
                <c:pt idx="165">
                  <c:v>688</c:v>
                </c:pt>
                <c:pt idx="166">
                  <c:v>636</c:v>
                </c:pt>
                <c:pt idx="167">
                  <c:v>653</c:v>
                </c:pt>
                <c:pt idx="168">
                  <c:v>643</c:v>
                </c:pt>
                <c:pt idx="169">
                  <c:v>663</c:v>
                </c:pt>
                <c:pt idx="170">
                  <c:v>677</c:v>
                </c:pt>
                <c:pt idx="171">
                  <c:v>647</c:v>
                </c:pt>
                <c:pt idx="172">
                  <c:v>608</c:v>
                </c:pt>
                <c:pt idx="173">
                  <c:v>581</c:v>
                </c:pt>
                <c:pt idx="174">
                  <c:v>609</c:v>
                </c:pt>
                <c:pt idx="175">
                  <c:v>621</c:v>
                </c:pt>
                <c:pt idx="176">
                  <c:v>637</c:v>
                </c:pt>
                <c:pt idx="177">
                  <c:v>661</c:v>
                </c:pt>
                <c:pt idx="178">
                  <c:v>639</c:v>
                </c:pt>
                <c:pt idx="179">
                  <c:v>590</c:v>
                </c:pt>
                <c:pt idx="180">
                  <c:v>555</c:v>
                </c:pt>
                <c:pt idx="181">
                  <c:v>577</c:v>
                </c:pt>
                <c:pt idx="182">
                  <c:v>571</c:v>
                </c:pt>
                <c:pt idx="183">
                  <c:v>611</c:v>
                </c:pt>
                <c:pt idx="184">
                  <c:v>632</c:v>
                </c:pt>
                <c:pt idx="185">
                  <c:v>582</c:v>
                </c:pt>
                <c:pt idx="186">
                  <c:v>530</c:v>
                </c:pt>
                <c:pt idx="187">
                  <c:v>498</c:v>
                </c:pt>
                <c:pt idx="188">
                  <c:v>515</c:v>
                </c:pt>
                <c:pt idx="189">
                  <c:v>501</c:v>
                </c:pt>
                <c:pt idx="190">
                  <c:v>521</c:v>
                </c:pt>
                <c:pt idx="191">
                  <c:v>535</c:v>
                </c:pt>
                <c:pt idx="192">
                  <c:v>551</c:v>
                </c:pt>
                <c:pt idx="193">
                  <c:v>561</c:v>
                </c:pt>
                <c:pt idx="194">
                  <c:v>567</c:v>
                </c:pt>
                <c:pt idx="195">
                  <c:v>602</c:v>
                </c:pt>
                <c:pt idx="196">
                  <c:v>564</c:v>
                </c:pt>
                <c:pt idx="197">
                  <c:v>540</c:v>
                </c:pt>
                <c:pt idx="198">
                  <c:v>502</c:v>
                </c:pt>
                <c:pt idx="199">
                  <c:v>481</c:v>
                </c:pt>
                <c:pt idx="200">
                  <c:v>448</c:v>
                </c:pt>
                <c:pt idx="201">
                  <c:v>443</c:v>
                </c:pt>
                <c:pt idx="202">
                  <c:v>463</c:v>
                </c:pt>
                <c:pt idx="203">
                  <c:v>418</c:v>
                </c:pt>
                <c:pt idx="204">
                  <c:v>393</c:v>
                </c:pt>
                <c:pt idx="205">
                  <c:v>365</c:v>
                </c:pt>
                <c:pt idx="206">
                  <c:v>353</c:v>
                </c:pt>
                <c:pt idx="207">
                  <c:v>330</c:v>
                </c:pt>
                <c:pt idx="208">
                  <c:v>322</c:v>
                </c:pt>
                <c:pt idx="209">
                  <c:v>328</c:v>
                </c:pt>
                <c:pt idx="210">
                  <c:v>313</c:v>
                </c:pt>
                <c:pt idx="211">
                  <c:v>286</c:v>
                </c:pt>
                <c:pt idx="212">
                  <c:v>276</c:v>
                </c:pt>
                <c:pt idx="213">
                  <c:v>251</c:v>
                </c:pt>
                <c:pt idx="214">
                  <c:v>235</c:v>
                </c:pt>
                <c:pt idx="215">
                  <c:v>234</c:v>
                </c:pt>
                <c:pt idx="216">
                  <c:v>236</c:v>
                </c:pt>
                <c:pt idx="217">
                  <c:v>221</c:v>
                </c:pt>
                <c:pt idx="218">
                  <c:v>213</c:v>
                </c:pt>
                <c:pt idx="219">
                  <c:v>211</c:v>
                </c:pt>
                <c:pt idx="220">
                  <c:v>205</c:v>
                </c:pt>
                <c:pt idx="221">
                  <c:v>190</c:v>
                </c:pt>
                <c:pt idx="222">
                  <c:v>186</c:v>
                </c:pt>
                <c:pt idx="223">
                  <c:v>191</c:v>
                </c:pt>
                <c:pt idx="224">
                  <c:v>167</c:v>
                </c:pt>
                <c:pt idx="225">
                  <c:v>160</c:v>
                </c:pt>
                <c:pt idx="226">
                  <c:v>153</c:v>
                </c:pt>
                <c:pt idx="227">
                  <c:v>150</c:v>
                </c:pt>
                <c:pt idx="228">
                  <c:v>149</c:v>
                </c:pt>
                <c:pt idx="229">
                  <c:v>146</c:v>
                </c:pt>
                <c:pt idx="230">
                  <c:v>154</c:v>
                </c:pt>
                <c:pt idx="231">
                  <c:v>148</c:v>
                </c:pt>
                <c:pt idx="232">
                  <c:v>124</c:v>
                </c:pt>
                <c:pt idx="233">
                  <c:v>106</c:v>
                </c:pt>
                <c:pt idx="234">
                  <c:v>98</c:v>
                </c:pt>
                <c:pt idx="235">
                  <c:v>91</c:v>
                </c:pt>
                <c:pt idx="236">
                  <c:v>89</c:v>
                </c:pt>
                <c:pt idx="237">
                  <c:v>91</c:v>
                </c:pt>
                <c:pt idx="238">
                  <c:v>86</c:v>
                </c:pt>
                <c:pt idx="239">
                  <c:v>81</c:v>
                </c:pt>
                <c:pt idx="240">
                  <c:v>77</c:v>
                </c:pt>
                <c:pt idx="241">
                  <c:v>73</c:v>
                </c:pt>
                <c:pt idx="242">
                  <c:v>70</c:v>
                </c:pt>
                <c:pt idx="243">
                  <c:v>69</c:v>
                </c:pt>
                <c:pt idx="244">
                  <c:v>71</c:v>
                </c:pt>
                <c:pt idx="245">
                  <c:v>60</c:v>
                </c:pt>
                <c:pt idx="246">
                  <c:v>56</c:v>
                </c:pt>
                <c:pt idx="247">
                  <c:v>56</c:v>
                </c:pt>
                <c:pt idx="248">
                  <c:v>54</c:v>
                </c:pt>
                <c:pt idx="249">
                  <c:v>49</c:v>
                </c:pt>
                <c:pt idx="250">
                  <c:v>47</c:v>
                </c:pt>
                <c:pt idx="251">
                  <c:v>48</c:v>
                </c:pt>
                <c:pt idx="252">
                  <c:v>44</c:v>
                </c:pt>
                <c:pt idx="253">
                  <c:v>40</c:v>
                </c:pt>
                <c:pt idx="254">
                  <c:v>39</c:v>
                </c:pt>
                <c:pt idx="255">
                  <c:v>39</c:v>
                </c:pt>
                <c:pt idx="256">
                  <c:v>36</c:v>
                </c:pt>
                <c:pt idx="257">
                  <c:v>36</c:v>
                </c:pt>
                <c:pt idx="258">
                  <c:v>37</c:v>
                </c:pt>
                <c:pt idx="259">
                  <c:v>38</c:v>
                </c:pt>
                <c:pt idx="260">
                  <c:v>34</c:v>
                </c:pt>
                <c:pt idx="261">
                  <c:v>35</c:v>
                </c:pt>
                <c:pt idx="262">
                  <c:v>34</c:v>
                </c:pt>
                <c:pt idx="263">
                  <c:v>31</c:v>
                </c:pt>
                <c:pt idx="264">
                  <c:v>31</c:v>
                </c:pt>
                <c:pt idx="265">
                  <c:v>32</c:v>
                </c:pt>
                <c:pt idx="266">
                  <c:v>30</c:v>
                </c:pt>
                <c:pt idx="267">
                  <c:v>27</c:v>
                </c:pt>
                <c:pt idx="268">
                  <c:v>25</c:v>
                </c:pt>
                <c:pt idx="269">
                  <c:v>23</c:v>
                </c:pt>
                <c:pt idx="270">
                  <c:v>21</c:v>
                </c:pt>
                <c:pt idx="271">
                  <c:v>21</c:v>
                </c:pt>
                <c:pt idx="272">
                  <c:v>20</c:v>
                </c:pt>
                <c:pt idx="273">
                  <c:v>17</c:v>
                </c:pt>
                <c:pt idx="274">
                  <c:v>14</c:v>
                </c:pt>
                <c:pt idx="275">
                  <c:v>13</c:v>
                </c:pt>
                <c:pt idx="276">
                  <c:v>12</c:v>
                </c:pt>
                <c:pt idx="277">
                  <c:v>12</c:v>
                </c:pt>
                <c:pt idx="278">
                  <c:v>12</c:v>
                </c:pt>
                <c:pt idx="279">
                  <c:v>11</c:v>
                </c:pt>
                <c:pt idx="280">
                  <c:v>9</c:v>
                </c:pt>
                <c:pt idx="281">
                  <c:v>7</c:v>
                </c:pt>
                <c:pt idx="282">
                  <c:v>7</c:v>
                </c:pt>
                <c:pt idx="283">
                  <c:v>7</c:v>
                </c:pt>
                <c:pt idx="284">
                  <c:v>7</c:v>
                </c:pt>
                <c:pt idx="285">
                  <c:v>7</c:v>
                </c:pt>
                <c:pt idx="286">
                  <c:v>7</c:v>
                </c:pt>
                <c:pt idx="287">
                  <c:v>7</c:v>
                </c:pt>
                <c:pt idx="288">
                  <c:v>7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5</c:v>
                </c:pt>
                <c:pt idx="298">
                  <c:v>5</c:v>
                </c:pt>
                <c:pt idx="299">
                  <c:v>5</c:v>
                </c:pt>
                <c:pt idx="300">
                  <c:v>5</c:v>
                </c:pt>
                <c:pt idx="301">
                  <c:v>5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7</c:v>
                </c:pt>
                <c:pt idx="314">
                  <c:v>7</c:v>
                </c:pt>
                <c:pt idx="315">
                  <c:v>7</c:v>
                </c:pt>
                <c:pt idx="316">
                  <c:v>7</c:v>
                </c:pt>
                <c:pt idx="317">
                  <c:v>7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7</c:v>
                </c:pt>
                <c:pt idx="324">
                  <c:v>6</c:v>
                </c:pt>
                <c:pt idx="325">
                  <c:v>6</c:v>
                </c:pt>
                <c:pt idx="326">
                  <c:v>5</c:v>
                </c:pt>
                <c:pt idx="327">
                  <c:v>5</c:v>
                </c:pt>
                <c:pt idx="328">
                  <c:v>4</c:v>
                </c:pt>
                <c:pt idx="329">
                  <c:v>4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5</c:v>
                </c:pt>
                <c:pt idx="339">
                  <c:v>5</c:v>
                </c:pt>
                <c:pt idx="340">
                  <c:v>5</c:v>
                </c:pt>
                <c:pt idx="341">
                  <c:v>6</c:v>
                </c:pt>
                <c:pt idx="342">
                  <c:v>6</c:v>
                </c:pt>
                <c:pt idx="343">
                  <c:v>5</c:v>
                </c:pt>
                <c:pt idx="344">
                  <c:v>5</c:v>
                </c:pt>
                <c:pt idx="345">
                  <c:v>5</c:v>
                </c:pt>
                <c:pt idx="346">
                  <c:v>5</c:v>
                </c:pt>
                <c:pt idx="347">
                  <c:v>5</c:v>
                </c:pt>
                <c:pt idx="348">
                  <c:v>5</c:v>
                </c:pt>
                <c:pt idx="349">
                  <c:v>5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5</c:v>
                </c:pt>
                <c:pt idx="357">
                  <c:v>5</c:v>
                </c:pt>
                <c:pt idx="358">
                  <c:v>5</c:v>
                </c:pt>
                <c:pt idx="359">
                  <c:v>5</c:v>
                </c:pt>
                <c:pt idx="360">
                  <c:v>6</c:v>
                </c:pt>
                <c:pt idx="361">
                  <c:v>6</c:v>
                </c:pt>
                <c:pt idx="362">
                  <c:v>6</c:v>
                </c:pt>
                <c:pt idx="363">
                  <c:v>6</c:v>
                </c:pt>
                <c:pt idx="364">
                  <c:v>6</c:v>
                </c:pt>
                <c:pt idx="365">
                  <c:v>8</c:v>
                </c:pt>
                <c:pt idx="366">
                  <c:v>9</c:v>
                </c:pt>
                <c:pt idx="367">
                  <c:v>10</c:v>
                </c:pt>
                <c:pt idx="368">
                  <c:v>10</c:v>
                </c:pt>
                <c:pt idx="369">
                  <c:v>10</c:v>
                </c:pt>
                <c:pt idx="370">
                  <c:v>11</c:v>
                </c:pt>
                <c:pt idx="371">
                  <c:v>12</c:v>
                </c:pt>
                <c:pt idx="372">
                  <c:v>12</c:v>
                </c:pt>
                <c:pt idx="373">
                  <c:v>12</c:v>
                </c:pt>
                <c:pt idx="374">
                  <c:v>12</c:v>
                </c:pt>
                <c:pt idx="375">
                  <c:v>11</c:v>
                </c:pt>
                <c:pt idx="376">
                  <c:v>9</c:v>
                </c:pt>
                <c:pt idx="377">
                  <c:v>9</c:v>
                </c:pt>
                <c:pt idx="378">
                  <c:v>9</c:v>
                </c:pt>
                <c:pt idx="379">
                  <c:v>9</c:v>
                </c:pt>
                <c:pt idx="380">
                  <c:v>11</c:v>
                </c:pt>
                <c:pt idx="381">
                  <c:v>10</c:v>
                </c:pt>
                <c:pt idx="382">
                  <c:v>7</c:v>
                </c:pt>
                <c:pt idx="383">
                  <c:v>8</c:v>
                </c:pt>
                <c:pt idx="384">
                  <c:v>9</c:v>
                </c:pt>
                <c:pt idx="385">
                  <c:v>13</c:v>
                </c:pt>
                <c:pt idx="386">
                  <c:v>12</c:v>
                </c:pt>
                <c:pt idx="387">
                  <c:v>13</c:v>
                </c:pt>
                <c:pt idx="388">
                  <c:v>12</c:v>
                </c:pt>
                <c:pt idx="38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List1!$A$2:$A$391</c:f>
              <c:numCache>
                <c:formatCode>m/d/yyyy</c:formatCode>
                <c:ptCount val="3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</c:numCache>
            </c:numRef>
          </c:cat>
          <c:val>
            <c:numRef>
              <c:f>List1!$D$2:$D$391</c:f>
              <c:numCache>
                <c:formatCode>General</c:formatCode>
                <c:ptCount val="390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13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65</c:v>
                </c:pt>
                <c:pt idx="29">
                  <c:v>98</c:v>
                </c:pt>
                <c:pt idx="30">
                  <c:v>154</c:v>
                </c:pt>
                <c:pt idx="31">
                  <c:v>292</c:v>
                </c:pt>
                <c:pt idx="32">
                  <c:v>353</c:v>
                </c:pt>
                <c:pt idx="33">
                  <c:v>418</c:v>
                </c:pt>
                <c:pt idx="34">
                  <c:v>615</c:v>
                </c:pt>
                <c:pt idx="35">
                  <c:v>723</c:v>
                </c:pt>
                <c:pt idx="36">
                  <c:v>788</c:v>
                </c:pt>
                <c:pt idx="37">
                  <c:v>936</c:v>
                </c:pt>
                <c:pt idx="38">
                  <c:v>1148</c:v>
                </c:pt>
                <c:pt idx="39">
                  <c:v>1205</c:v>
                </c:pt>
                <c:pt idx="40">
                  <c:v>1187</c:v>
                </c:pt>
                <c:pt idx="41">
                  <c:v>1420</c:v>
                </c:pt>
                <c:pt idx="42">
                  <c:v>1709</c:v>
                </c:pt>
                <c:pt idx="43">
                  <c:v>2003</c:v>
                </c:pt>
                <c:pt idx="44">
                  <c:v>2330</c:v>
                </c:pt>
                <c:pt idx="45">
                  <c:v>2622</c:v>
                </c:pt>
                <c:pt idx="46">
                  <c:v>2765</c:v>
                </c:pt>
                <c:pt idx="47">
                  <c:v>2714</c:v>
                </c:pt>
                <c:pt idx="48">
                  <c:v>3015</c:v>
                </c:pt>
                <c:pt idx="49">
                  <c:v>3263</c:v>
                </c:pt>
                <c:pt idx="50">
                  <c:v>3756</c:v>
                </c:pt>
                <c:pt idx="51">
                  <c:v>4067</c:v>
                </c:pt>
                <c:pt idx="52">
                  <c:v>4611</c:v>
                </c:pt>
                <c:pt idx="53">
                  <c:v>4766</c:v>
                </c:pt>
                <c:pt idx="54">
                  <c:v>4773</c:v>
                </c:pt>
                <c:pt idx="55">
                  <c:v>5107</c:v>
                </c:pt>
                <c:pt idx="56">
                  <c:v>5603</c:v>
                </c:pt>
                <c:pt idx="57">
                  <c:v>5642</c:v>
                </c:pt>
                <c:pt idx="58">
                  <c:v>6469</c:v>
                </c:pt>
                <c:pt idx="59">
                  <c:v>6898</c:v>
                </c:pt>
                <c:pt idx="60">
                  <c:v>6896</c:v>
                </c:pt>
                <c:pt idx="61">
                  <c:v>6631</c:v>
                </c:pt>
                <c:pt idx="62">
                  <c:v>6702</c:v>
                </c:pt>
                <c:pt idx="63">
                  <c:v>6558</c:v>
                </c:pt>
                <c:pt idx="64">
                  <c:v>6951</c:v>
                </c:pt>
                <c:pt idx="65">
                  <c:v>7451</c:v>
                </c:pt>
                <c:pt idx="66">
                  <c:v>7127</c:v>
                </c:pt>
                <c:pt idx="67">
                  <c:v>6529</c:v>
                </c:pt>
                <c:pt idx="68">
                  <c:v>6346</c:v>
                </c:pt>
                <c:pt idx="69">
                  <c:v>5944</c:v>
                </c:pt>
                <c:pt idx="70">
                  <c:v>5681</c:v>
                </c:pt>
                <c:pt idx="71">
                  <c:v>6212</c:v>
                </c:pt>
                <c:pt idx="72">
                  <c:v>6715</c:v>
                </c:pt>
                <c:pt idx="73">
                  <c:v>6663</c:v>
                </c:pt>
                <c:pt idx="74">
                  <c:v>6118</c:v>
                </c:pt>
                <c:pt idx="75">
                  <c:v>5764</c:v>
                </c:pt>
                <c:pt idx="76">
                  <c:v>5727</c:v>
                </c:pt>
                <c:pt idx="77">
                  <c:v>5355</c:v>
                </c:pt>
                <c:pt idx="78">
                  <c:v>5646</c:v>
                </c:pt>
                <c:pt idx="79">
                  <c:v>5865</c:v>
                </c:pt>
                <c:pt idx="80">
                  <c:v>5866</c:v>
                </c:pt>
                <c:pt idx="81">
                  <c:v>5231</c:v>
                </c:pt>
                <c:pt idx="82">
                  <c:v>4771</c:v>
                </c:pt>
                <c:pt idx="83">
                  <c:v>4872</c:v>
                </c:pt>
                <c:pt idx="84">
                  <c:v>4524</c:v>
                </c:pt>
                <c:pt idx="85">
                  <c:v>4538</c:v>
                </c:pt>
                <c:pt idx="86">
                  <c:v>4653</c:v>
                </c:pt>
                <c:pt idx="87">
                  <c:v>4372</c:v>
                </c:pt>
                <c:pt idx="88">
                  <c:v>4303</c:v>
                </c:pt>
                <c:pt idx="89">
                  <c:v>3896</c:v>
                </c:pt>
                <c:pt idx="90">
                  <c:v>3777</c:v>
                </c:pt>
                <c:pt idx="91">
                  <c:v>3584</c:v>
                </c:pt>
                <c:pt idx="92">
                  <c:v>3662</c:v>
                </c:pt>
                <c:pt idx="93">
                  <c:v>3757</c:v>
                </c:pt>
                <c:pt idx="94">
                  <c:v>3573</c:v>
                </c:pt>
                <c:pt idx="95">
                  <c:v>3344</c:v>
                </c:pt>
                <c:pt idx="96">
                  <c:v>3117</c:v>
                </c:pt>
                <c:pt idx="97">
                  <c:v>3129</c:v>
                </c:pt>
                <c:pt idx="98">
                  <c:v>2969</c:v>
                </c:pt>
                <c:pt idx="99">
                  <c:v>3061</c:v>
                </c:pt>
                <c:pt idx="100">
                  <c:v>3159</c:v>
                </c:pt>
                <c:pt idx="101">
                  <c:v>3124</c:v>
                </c:pt>
                <c:pt idx="102">
                  <c:v>2962</c:v>
                </c:pt>
                <c:pt idx="103">
                  <c:v>2873</c:v>
                </c:pt>
                <c:pt idx="104">
                  <c:v>2914</c:v>
                </c:pt>
                <c:pt idx="105">
                  <c:v>2899</c:v>
                </c:pt>
                <c:pt idx="106">
                  <c:v>2967</c:v>
                </c:pt>
                <c:pt idx="107">
                  <c:v>3003</c:v>
                </c:pt>
                <c:pt idx="108">
                  <c:v>2981</c:v>
                </c:pt>
                <c:pt idx="109">
                  <c:v>2793</c:v>
                </c:pt>
                <c:pt idx="110">
                  <c:v>2678</c:v>
                </c:pt>
                <c:pt idx="111">
                  <c:v>2823</c:v>
                </c:pt>
                <c:pt idx="112">
                  <c:v>2878</c:v>
                </c:pt>
                <c:pt idx="113">
                  <c:v>2988</c:v>
                </c:pt>
                <c:pt idx="114">
                  <c:v>2968</c:v>
                </c:pt>
                <c:pt idx="115">
                  <c:v>2809</c:v>
                </c:pt>
                <c:pt idx="116">
                  <c:v>2739</c:v>
                </c:pt>
                <c:pt idx="117">
                  <c:v>2706</c:v>
                </c:pt>
                <c:pt idx="118">
                  <c:v>2859</c:v>
                </c:pt>
                <c:pt idx="119">
                  <c:v>2994</c:v>
                </c:pt>
                <c:pt idx="120">
                  <c:v>3163</c:v>
                </c:pt>
                <c:pt idx="121">
                  <c:v>3310</c:v>
                </c:pt>
                <c:pt idx="122">
                  <c:v>3079</c:v>
                </c:pt>
                <c:pt idx="123">
                  <c:v>2972</c:v>
                </c:pt>
                <c:pt idx="124">
                  <c:v>2737</c:v>
                </c:pt>
                <c:pt idx="125">
                  <c:v>3212</c:v>
                </c:pt>
                <c:pt idx="126">
                  <c:v>3420</c:v>
                </c:pt>
                <c:pt idx="127">
                  <c:v>3582</c:v>
                </c:pt>
                <c:pt idx="128">
                  <c:v>3781</c:v>
                </c:pt>
                <c:pt idx="129">
                  <c:v>3682</c:v>
                </c:pt>
                <c:pt idx="130">
                  <c:v>3433</c:v>
                </c:pt>
                <c:pt idx="131">
                  <c:v>3164</c:v>
                </c:pt>
                <c:pt idx="132">
                  <c:v>3448</c:v>
                </c:pt>
                <c:pt idx="133">
                  <c:v>3596</c:v>
                </c:pt>
                <c:pt idx="134">
                  <c:v>3769</c:v>
                </c:pt>
                <c:pt idx="135">
                  <c:v>3815</c:v>
                </c:pt>
                <c:pt idx="136">
                  <c:v>3586</c:v>
                </c:pt>
                <c:pt idx="137">
                  <c:v>3247</c:v>
                </c:pt>
                <c:pt idx="138">
                  <c:v>2983</c:v>
                </c:pt>
                <c:pt idx="139">
                  <c:v>2917</c:v>
                </c:pt>
                <c:pt idx="140">
                  <c:v>2753</c:v>
                </c:pt>
                <c:pt idx="141">
                  <c:v>2871</c:v>
                </c:pt>
                <c:pt idx="142">
                  <c:v>2967</c:v>
                </c:pt>
                <c:pt idx="143">
                  <c:v>2742</c:v>
                </c:pt>
                <c:pt idx="144">
                  <c:v>2601</c:v>
                </c:pt>
                <c:pt idx="145">
                  <c:v>2390</c:v>
                </c:pt>
                <c:pt idx="146">
                  <c:v>2365</c:v>
                </c:pt>
                <c:pt idx="147">
                  <c:v>2315</c:v>
                </c:pt>
                <c:pt idx="148">
                  <c:v>2389</c:v>
                </c:pt>
                <c:pt idx="149">
                  <c:v>2435</c:v>
                </c:pt>
                <c:pt idx="150">
                  <c:v>2208</c:v>
                </c:pt>
                <c:pt idx="151">
                  <c:v>2100</c:v>
                </c:pt>
                <c:pt idx="152">
                  <c:v>1886</c:v>
                </c:pt>
                <c:pt idx="153">
                  <c:v>1932</c:v>
                </c:pt>
                <c:pt idx="154">
                  <c:v>1944</c:v>
                </c:pt>
                <c:pt idx="155">
                  <c:v>2033</c:v>
                </c:pt>
                <c:pt idx="156">
                  <c:v>2081</c:v>
                </c:pt>
                <c:pt idx="157">
                  <c:v>1998</c:v>
                </c:pt>
                <c:pt idx="158">
                  <c:v>1866</c:v>
                </c:pt>
                <c:pt idx="159">
                  <c:v>1771</c:v>
                </c:pt>
                <c:pt idx="160">
                  <c:v>1805</c:v>
                </c:pt>
                <c:pt idx="161">
                  <c:v>1766</c:v>
                </c:pt>
                <c:pt idx="162">
                  <c:v>1825</c:v>
                </c:pt>
                <c:pt idx="163">
                  <c:v>1896</c:v>
                </c:pt>
                <c:pt idx="164">
                  <c:v>1823</c:v>
                </c:pt>
                <c:pt idx="165">
                  <c:v>1643</c:v>
                </c:pt>
                <c:pt idx="166">
                  <c:v>1498</c:v>
                </c:pt>
                <c:pt idx="167">
                  <c:v>1495</c:v>
                </c:pt>
                <c:pt idx="168">
                  <c:v>1401</c:v>
                </c:pt>
                <c:pt idx="169">
                  <c:v>1400</c:v>
                </c:pt>
                <c:pt idx="170">
                  <c:v>1428</c:v>
                </c:pt>
                <c:pt idx="171">
                  <c:v>1339</c:v>
                </c:pt>
                <c:pt idx="172">
                  <c:v>1239</c:v>
                </c:pt>
                <c:pt idx="173">
                  <c:v>1140</c:v>
                </c:pt>
                <c:pt idx="174">
                  <c:v>1213</c:v>
                </c:pt>
                <c:pt idx="175">
                  <c:v>1199</c:v>
                </c:pt>
                <c:pt idx="176">
                  <c:v>1227</c:v>
                </c:pt>
                <c:pt idx="177">
                  <c:v>1281</c:v>
                </c:pt>
                <c:pt idx="178">
                  <c:v>1247</c:v>
                </c:pt>
                <c:pt idx="179">
                  <c:v>1165</c:v>
                </c:pt>
                <c:pt idx="180">
                  <c:v>1111</c:v>
                </c:pt>
                <c:pt idx="181">
                  <c:v>1180</c:v>
                </c:pt>
                <c:pt idx="182">
                  <c:v>1140</c:v>
                </c:pt>
                <c:pt idx="183">
                  <c:v>1187</c:v>
                </c:pt>
                <c:pt idx="184">
                  <c:v>1200</c:v>
                </c:pt>
                <c:pt idx="185">
                  <c:v>1082</c:v>
                </c:pt>
                <c:pt idx="186">
                  <c:v>1000</c:v>
                </c:pt>
                <c:pt idx="187">
                  <c:v>925</c:v>
                </c:pt>
                <c:pt idx="188">
                  <c:v>937</c:v>
                </c:pt>
                <c:pt idx="189">
                  <c:v>937</c:v>
                </c:pt>
                <c:pt idx="190">
                  <c:v>998</c:v>
                </c:pt>
                <c:pt idx="191">
                  <c:v>1011</c:v>
                </c:pt>
                <c:pt idx="192">
                  <c:v>1048</c:v>
                </c:pt>
                <c:pt idx="193">
                  <c:v>1055</c:v>
                </c:pt>
                <c:pt idx="194">
                  <c:v>1061</c:v>
                </c:pt>
                <c:pt idx="195">
                  <c:v>1117</c:v>
                </c:pt>
                <c:pt idx="196">
                  <c:v>1016</c:v>
                </c:pt>
                <c:pt idx="197">
                  <c:v>970</c:v>
                </c:pt>
                <c:pt idx="198">
                  <c:v>918</c:v>
                </c:pt>
                <c:pt idx="199">
                  <c:v>898</c:v>
                </c:pt>
                <c:pt idx="200">
                  <c:v>844</c:v>
                </c:pt>
                <c:pt idx="201">
                  <c:v>837</c:v>
                </c:pt>
                <c:pt idx="202">
                  <c:v>862</c:v>
                </c:pt>
                <c:pt idx="203">
                  <c:v>817</c:v>
                </c:pt>
                <c:pt idx="204">
                  <c:v>759</c:v>
                </c:pt>
                <c:pt idx="205">
                  <c:v>727</c:v>
                </c:pt>
                <c:pt idx="206">
                  <c:v>698</c:v>
                </c:pt>
                <c:pt idx="207">
                  <c:v>641</c:v>
                </c:pt>
                <c:pt idx="208">
                  <c:v>632</c:v>
                </c:pt>
                <c:pt idx="209">
                  <c:v>650</c:v>
                </c:pt>
                <c:pt idx="210">
                  <c:v>602</c:v>
                </c:pt>
                <c:pt idx="211">
                  <c:v>566</c:v>
                </c:pt>
                <c:pt idx="212">
                  <c:v>542</c:v>
                </c:pt>
                <c:pt idx="213">
                  <c:v>488</c:v>
                </c:pt>
                <c:pt idx="214">
                  <c:v>462</c:v>
                </c:pt>
                <c:pt idx="215">
                  <c:v>460</c:v>
                </c:pt>
                <c:pt idx="216">
                  <c:v>460</c:v>
                </c:pt>
                <c:pt idx="217">
                  <c:v>415</c:v>
                </c:pt>
                <c:pt idx="218">
                  <c:v>402</c:v>
                </c:pt>
                <c:pt idx="219">
                  <c:v>387</c:v>
                </c:pt>
                <c:pt idx="220">
                  <c:v>352</c:v>
                </c:pt>
                <c:pt idx="221">
                  <c:v>332</c:v>
                </c:pt>
                <c:pt idx="222">
                  <c:v>327</c:v>
                </c:pt>
                <c:pt idx="223">
                  <c:v>332</c:v>
                </c:pt>
                <c:pt idx="224">
                  <c:v>297</c:v>
                </c:pt>
                <c:pt idx="225">
                  <c:v>268</c:v>
                </c:pt>
                <c:pt idx="226">
                  <c:v>251</c:v>
                </c:pt>
                <c:pt idx="227">
                  <c:v>234</c:v>
                </c:pt>
                <c:pt idx="228">
                  <c:v>231</c:v>
                </c:pt>
                <c:pt idx="229">
                  <c:v>229</c:v>
                </c:pt>
                <c:pt idx="230">
                  <c:v>241</c:v>
                </c:pt>
                <c:pt idx="231">
                  <c:v>228</c:v>
                </c:pt>
                <c:pt idx="232">
                  <c:v>198</c:v>
                </c:pt>
                <c:pt idx="233">
                  <c:v>179</c:v>
                </c:pt>
                <c:pt idx="234">
                  <c:v>172</c:v>
                </c:pt>
                <c:pt idx="235">
                  <c:v>160</c:v>
                </c:pt>
                <c:pt idx="236">
                  <c:v>157</c:v>
                </c:pt>
                <c:pt idx="237">
                  <c:v>159</c:v>
                </c:pt>
                <c:pt idx="238">
                  <c:v>152</c:v>
                </c:pt>
                <c:pt idx="239">
                  <c:v>145</c:v>
                </c:pt>
                <c:pt idx="240">
                  <c:v>140</c:v>
                </c:pt>
                <c:pt idx="241">
                  <c:v>136</c:v>
                </c:pt>
                <c:pt idx="242">
                  <c:v>127</c:v>
                </c:pt>
                <c:pt idx="243">
                  <c:v>126</c:v>
                </c:pt>
                <c:pt idx="244">
                  <c:v>128</c:v>
                </c:pt>
                <c:pt idx="245">
                  <c:v>114</c:v>
                </c:pt>
                <c:pt idx="246">
                  <c:v>106</c:v>
                </c:pt>
                <c:pt idx="247">
                  <c:v>100</c:v>
                </c:pt>
                <c:pt idx="248">
                  <c:v>97</c:v>
                </c:pt>
                <c:pt idx="249">
                  <c:v>86</c:v>
                </c:pt>
                <c:pt idx="250">
                  <c:v>87</c:v>
                </c:pt>
                <c:pt idx="251">
                  <c:v>92</c:v>
                </c:pt>
                <c:pt idx="252">
                  <c:v>88</c:v>
                </c:pt>
                <c:pt idx="253">
                  <c:v>81</c:v>
                </c:pt>
                <c:pt idx="254">
                  <c:v>78</c:v>
                </c:pt>
                <c:pt idx="255">
                  <c:v>78</c:v>
                </c:pt>
                <c:pt idx="256">
                  <c:v>73</c:v>
                </c:pt>
                <c:pt idx="257">
                  <c:v>72</c:v>
                </c:pt>
                <c:pt idx="258">
                  <c:v>75</c:v>
                </c:pt>
                <c:pt idx="259">
                  <c:v>72</c:v>
                </c:pt>
                <c:pt idx="260">
                  <c:v>70</c:v>
                </c:pt>
                <c:pt idx="261">
                  <c:v>68</c:v>
                </c:pt>
                <c:pt idx="262">
                  <c:v>67</c:v>
                </c:pt>
                <c:pt idx="263">
                  <c:v>63</c:v>
                </c:pt>
                <c:pt idx="264">
                  <c:v>62</c:v>
                </c:pt>
                <c:pt idx="265">
                  <c:v>64</c:v>
                </c:pt>
                <c:pt idx="266">
                  <c:v>61</c:v>
                </c:pt>
                <c:pt idx="267">
                  <c:v>57</c:v>
                </c:pt>
                <c:pt idx="268">
                  <c:v>53</c:v>
                </c:pt>
                <c:pt idx="269">
                  <c:v>50</c:v>
                </c:pt>
                <c:pt idx="270">
                  <c:v>48</c:v>
                </c:pt>
                <c:pt idx="271">
                  <c:v>45</c:v>
                </c:pt>
                <c:pt idx="272">
                  <c:v>43</c:v>
                </c:pt>
                <c:pt idx="273">
                  <c:v>39</c:v>
                </c:pt>
                <c:pt idx="274">
                  <c:v>39</c:v>
                </c:pt>
                <c:pt idx="275">
                  <c:v>34</c:v>
                </c:pt>
                <c:pt idx="276">
                  <c:v>29</c:v>
                </c:pt>
                <c:pt idx="277">
                  <c:v>28</c:v>
                </c:pt>
                <c:pt idx="278">
                  <c:v>28</c:v>
                </c:pt>
                <c:pt idx="279">
                  <c:v>27</c:v>
                </c:pt>
                <c:pt idx="280">
                  <c:v>25</c:v>
                </c:pt>
                <c:pt idx="281">
                  <c:v>22</c:v>
                </c:pt>
                <c:pt idx="282">
                  <c:v>21</c:v>
                </c:pt>
                <c:pt idx="283">
                  <c:v>22</c:v>
                </c:pt>
                <c:pt idx="284">
                  <c:v>19</c:v>
                </c:pt>
                <c:pt idx="285">
                  <c:v>19</c:v>
                </c:pt>
                <c:pt idx="286">
                  <c:v>19</c:v>
                </c:pt>
                <c:pt idx="287">
                  <c:v>19</c:v>
                </c:pt>
                <c:pt idx="288">
                  <c:v>19</c:v>
                </c:pt>
                <c:pt idx="289">
                  <c:v>18</c:v>
                </c:pt>
                <c:pt idx="290">
                  <c:v>18</c:v>
                </c:pt>
                <c:pt idx="291">
                  <c:v>18</c:v>
                </c:pt>
                <c:pt idx="292">
                  <c:v>18</c:v>
                </c:pt>
                <c:pt idx="293">
                  <c:v>18</c:v>
                </c:pt>
                <c:pt idx="294">
                  <c:v>18</c:v>
                </c:pt>
                <c:pt idx="295">
                  <c:v>19</c:v>
                </c:pt>
                <c:pt idx="296">
                  <c:v>19</c:v>
                </c:pt>
                <c:pt idx="297">
                  <c:v>17</c:v>
                </c:pt>
                <c:pt idx="298">
                  <c:v>17</c:v>
                </c:pt>
                <c:pt idx="299">
                  <c:v>17</c:v>
                </c:pt>
                <c:pt idx="300">
                  <c:v>17</c:v>
                </c:pt>
                <c:pt idx="301">
                  <c:v>17</c:v>
                </c:pt>
                <c:pt idx="302">
                  <c:v>17</c:v>
                </c:pt>
                <c:pt idx="303">
                  <c:v>18</c:v>
                </c:pt>
                <c:pt idx="304">
                  <c:v>16</c:v>
                </c:pt>
                <c:pt idx="305">
                  <c:v>16</c:v>
                </c:pt>
                <c:pt idx="306">
                  <c:v>17</c:v>
                </c:pt>
                <c:pt idx="307">
                  <c:v>17</c:v>
                </c:pt>
                <c:pt idx="308">
                  <c:v>17</c:v>
                </c:pt>
                <c:pt idx="309">
                  <c:v>17</c:v>
                </c:pt>
                <c:pt idx="310">
                  <c:v>16</c:v>
                </c:pt>
                <c:pt idx="311">
                  <c:v>16</c:v>
                </c:pt>
                <c:pt idx="312">
                  <c:v>16</c:v>
                </c:pt>
                <c:pt idx="313">
                  <c:v>17</c:v>
                </c:pt>
                <c:pt idx="314">
                  <c:v>17</c:v>
                </c:pt>
                <c:pt idx="315">
                  <c:v>17</c:v>
                </c:pt>
                <c:pt idx="316">
                  <c:v>17</c:v>
                </c:pt>
                <c:pt idx="317">
                  <c:v>17</c:v>
                </c:pt>
                <c:pt idx="318">
                  <c:v>16</c:v>
                </c:pt>
                <c:pt idx="319">
                  <c:v>16</c:v>
                </c:pt>
                <c:pt idx="320">
                  <c:v>16</c:v>
                </c:pt>
                <c:pt idx="321">
                  <c:v>16</c:v>
                </c:pt>
                <c:pt idx="322">
                  <c:v>15</c:v>
                </c:pt>
                <c:pt idx="323">
                  <c:v>16</c:v>
                </c:pt>
                <c:pt idx="324">
                  <c:v>15</c:v>
                </c:pt>
                <c:pt idx="325">
                  <c:v>15</c:v>
                </c:pt>
                <c:pt idx="326">
                  <c:v>14</c:v>
                </c:pt>
                <c:pt idx="327">
                  <c:v>14</c:v>
                </c:pt>
                <c:pt idx="328">
                  <c:v>13</c:v>
                </c:pt>
                <c:pt idx="329">
                  <c:v>13</c:v>
                </c:pt>
                <c:pt idx="330">
                  <c:v>15</c:v>
                </c:pt>
                <c:pt idx="331">
                  <c:v>15</c:v>
                </c:pt>
                <c:pt idx="332">
                  <c:v>14</c:v>
                </c:pt>
                <c:pt idx="333">
                  <c:v>14</c:v>
                </c:pt>
                <c:pt idx="334">
                  <c:v>14</c:v>
                </c:pt>
                <c:pt idx="335">
                  <c:v>14</c:v>
                </c:pt>
                <c:pt idx="336">
                  <c:v>13</c:v>
                </c:pt>
                <c:pt idx="337">
                  <c:v>13</c:v>
                </c:pt>
                <c:pt idx="338">
                  <c:v>12</c:v>
                </c:pt>
                <c:pt idx="339">
                  <c:v>12</c:v>
                </c:pt>
                <c:pt idx="340">
                  <c:v>12</c:v>
                </c:pt>
                <c:pt idx="341">
                  <c:v>13</c:v>
                </c:pt>
                <c:pt idx="342">
                  <c:v>13</c:v>
                </c:pt>
                <c:pt idx="343">
                  <c:v>12</c:v>
                </c:pt>
                <c:pt idx="344">
                  <c:v>12</c:v>
                </c:pt>
                <c:pt idx="345">
                  <c:v>12</c:v>
                </c:pt>
                <c:pt idx="346">
                  <c:v>12</c:v>
                </c:pt>
                <c:pt idx="347">
                  <c:v>12</c:v>
                </c:pt>
                <c:pt idx="348">
                  <c:v>12</c:v>
                </c:pt>
                <c:pt idx="349">
                  <c:v>13</c:v>
                </c:pt>
                <c:pt idx="350">
                  <c:v>13</c:v>
                </c:pt>
                <c:pt idx="351">
                  <c:v>13</c:v>
                </c:pt>
                <c:pt idx="352">
                  <c:v>14</c:v>
                </c:pt>
                <c:pt idx="353">
                  <c:v>13</c:v>
                </c:pt>
                <c:pt idx="354">
                  <c:v>13</c:v>
                </c:pt>
                <c:pt idx="355">
                  <c:v>13</c:v>
                </c:pt>
                <c:pt idx="356">
                  <c:v>16</c:v>
                </c:pt>
                <c:pt idx="357">
                  <c:v>16</c:v>
                </c:pt>
                <c:pt idx="358">
                  <c:v>16</c:v>
                </c:pt>
                <c:pt idx="359">
                  <c:v>16</c:v>
                </c:pt>
                <c:pt idx="360">
                  <c:v>17</c:v>
                </c:pt>
                <c:pt idx="361">
                  <c:v>16</c:v>
                </c:pt>
                <c:pt idx="362">
                  <c:v>16</c:v>
                </c:pt>
                <c:pt idx="363">
                  <c:v>16</c:v>
                </c:pt>
                <c:pt idx="364">
                  <c:v>16</c:v>
                </c:pt>
                <c:pt idx="365">
                  <c:v>19</c:v>
                </c:pt>
                <c:pt idx="366">
                  <c:v>24</c:v>
                </c:pt>
                <c:pt idx="367">
                  <c:v>27</c:v>
                </c:pt>
                <c:pt idx="368">
                  <c:v>28</c:v>
                </c:pt>
                <c:pt idx="369">
                  <c:v>27</c:v>
                </c:pt>
                <c:pt idx="370">
                  <c:v>32</c:v>
                </c:pt>
                <c:pt idx="371">
                  <c:v>30</c:v>
                </c:pt>
                <c:pt idx="372">
                  <c:v>30</c:v>
                </c:pt>
                <c:pt idx="373">
                  <c:v>29</c:v>
                </c:pt>
                <c:pt idx="374">
                  <c:v>29</c:v>
                </c:pt>
                <c:pt idx="375">
                  <c:v>28</c:v>
                </c:pt>
                <c:pt idx="376">
                  <c:v>26</c:v>
                </c:pt>
                <c:pt idx="377">
                  <c:v>28</c:v>
                </c:pt>
                <c:pt idx="378">
                  <c:v>28</c:v>
                </c:pt>
                <c:pt idx="379">
                  <c:v>28</c:v>
                </c:pt>
                <c:pt idx="380">
                  <c:v>29</c:v>
                </c:pt>
                <c:pt idx="381">
                  <c:v>26</c:v>
                </c:pt>
                <c:pt idx="382">
                  <c:v>23</c:v>
                </c:pt>
                <c:pt idx="383">
                  <c:v>24</c:v>
                </c:pt>
                <c:pt idx="384">
                  <c:v>26</c:v>
                </c:pt>
                <c:pt idx="385">
                  <c:v>26</c:v>
                </c:pt>
                <c:pt idx="386">
                  <c:v>26</c:v>
                </c:pt>
                <c:pt idx="387">
                  <c:v>25</c:v>
                </c:pt>
                <c:pt idx="388">
                  <c:v>24</c:v>
                </c:pt>
                <c:pt idx="389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3</c:v>
                </c:pt>
                <c:pt idx="30">
                  <c:v>1</c:v>
                </c:pt>
                <c:pt idx="31">
                  <c:v>1</c:v>
                </c:pt>
                <c:pt idx="32">
                  <c:v>0</c:v>
                </c:pt>
                <c:pt idx="33">
                  <c:v>1</c:v>
                </c:pt>
                <c:pt idx="34">
                  <c:v>0</c:v>
                </c:pt>
                <c:pt idx="35">
                  <c:v>3</c:v>
                </c:pt>
                <c:pt idx="36">
                  <c:v>1</c:v>
                </c:pt>
                <c:pt idx="37">
                  <c:v>2</c:v>
                </c:pt>
                <c:pt idx="38">
                  <c:v>0</c:v>
                </c:pt>
                <c:pt idx="39">
                  <c:v>2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2</c:v>
                </c:pt>
                <c:pt idx="44">
                  <c:v>5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5</c:v>
                </c:pt>
                <c:pt idx="49">
                  <c:v>2</c:v>
                </c:pt>
                <c:pt idx="50">
                  <c:v>2</c:v>
                </c:pt>
                <c:pt idx="51">
                  <c:v>6</c:v>
                </c:pt>
                <c:pt idx="52">
                  <c:v>3</c:v>
                </c:pt>
                <c:pt idx="53">
                  <c:v>10</c:v>
                </c:pt>
                <c:pt idx="54">
                  <c:v>10</c:v>
                </c:pt>
                <c:pt idx="55">
                  <c:v>16</c:v>
                </c:pt>
                <c:pt idx="56">
                  <c:v>8</c:v>
                </c:pt>
                <c:pt idx="57">
                  <c:v>16</c:v>
                </c:pt>
                <c:pt idx="58">
                  <c:v>19</c:v>
                </c:pt>
                <c:pt idx="59">
                  <c:v>20</c:v>
                </c:pt>
                <c:pt idx="60">
                  <c:v>20</c:v>
                </c:pt>
                <c:pt idx="61">
                  <c:v>30</c:v>
                </c:pt>
                <c:pt idx="62">
                  <c:v>29</c:v>
                </c:pt>
                <c:pt idx="63">
                  <c:v>38</c:v>
                </c:pt>
                <c:pt idx="64">
                  <c:v>45</c:v>
                </c:pt>
                <c:pt idx="65">
                  <c:v>33</c:v>
                </c:pt>
                <c:pt idx="66">
                  <c:v>48</c:v>
                </c:pt>
                <c:pt idx="67">
                  <c:v>60</c:v>
                </c:pt>
                <c:pt idx="68">
                  <c:v>71</c:v>
                </c:pt>
                <c:pt idx="69">
                  <c:v>59</c:v>
                </c:pt>
                <c:pt idx="70">
                  <c:v>77</c:v>
                </c:pt>
                <c:pt idx="71">
                  <c:v>76</c:v>
                </c:pt>
                <c:pt idx="72">
                  <c:v>97</c:v>
                </c:pt>
                <c:pt idx="73">
                  <c:v>104</c:v>
                </c:pt>
                <c:pt idx="74">
                  <c:v>105</c:v>
                </c:pt>
                <c:pt idx="75">
                  <c:v>119</c:v>
                </c:pt>
                <c:pt idx="76">
                  <c:v>99</c:v>
                </c:pt>
                <c:pt idx="77">
                  <c:v>123</c:v>
                </c:pt>
                <c:pt idx="78">
                  <c:v>132</c:v>
                </c:pt>
                <c:pt idx="79">
                  <c:v>143</c:v>
                </c:pt>
                <c:pt idx="80">
                  <c:v>171</c:v>
                </c:pt>
                <c:pt idx="81">
                  <c:v>150</c:v>
                </c:pt>
                <c:pt idx="82">
                  <c:v>192</c:v>
                </c:pt>
                <c:pt idx="83">
                  <c:v>187</c:v>
                </c:pt>
                <c:pt idx="84">
                  <c:v>170</c:v>
                </c:pt>
                <c:pt idx="85">
                  <c:v>173</c:v>
                </c:pt>
                <c:pt idx="86">
                  <c:v>147</c:v>
                </c:pt>
                <c:pt idx="87">
                  <c:v>98</c:v>
                </c:pt>
                <c:pt idx="88">
                  <c:v>88</c:v>
                </c:pt>
                <c:pt idx="89">
                  <c:v>59</c:v>
                </c:pt>
                <c:pt idx="90">
                  <c:v>57</c:v>
                </c:pt>
                <c:pt idx="91">
                  <c:v>49</c:v>
                </c:pt>
                <c:pt idx="92">
                  <c:v>29</c:v>
                </c:pt>
                <c:pt idx="93">
                  <c:v>21</c:v>
                </c:pt>
                <c:pt idx="94">
                  <c:v>8</c:v>
                </c:pt>
                <c:pt idx="95">
                  <c:v>4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List1!$A$2:$A$101</c:f>
              <c:numCache>
                <c:formatCode>General</c:formatCode>
                <c:ptCount val="100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  <c:pt idx="45">
                  <c:v>51</c:v>
                </c:pt>
                <c:pt idx="46">
                  <c:v>52</c:v>
                </c:pt>
                <c:pt idx="47">
                  <c:v>53</c:v>
                </c:pt>
                <c:pt idx="48">
                  <c:v>54</c:v>
                </c:pt>
                <c:pt idx="49">
                  <c:v>55</c:v>
                </c:pt>
                <c:pt idx="50">
                  <c:v>56</c:v>
                </c:pt>
                <c:pt idx="51">
                  <c:v>57</c:v>
                </c:pt>
                <c:pt idx="52">
                  <c:v>58</c:v>
                </c:pt>
                <c:pt idx="53">
                  <c:v>59</c:v>
                </c:pt>
                <c:pt idx="54">
                  <c:v>60</c:v>
                </c:pt>
                <c:pt idx="55">
                  <c:v>61</c:v>
                </c:pt>
                <c:pt idx="56">
                  <c:v>62</c:v>
                </c:pt>
                <c:pt idx="57">
                  <c:v>63</c:v>
                </c:pt>
                <c:pt idx="58">
                  <c:v>64</c:v>
                </c:pt>
                <c:pt idx="59">
                  <c:v>65</c:v>
                </c:pt>
                <c:pt idx="60">
                  <c:v>66</c:v>
                </c:pt>
                <c:pt idx="61">
                  <c:v>67</c:v>
                </c:pt>
                <c:pt idx="62">
                  <c:v>68</c:v>
                </c:pt>
                <c:pt idx="63">
                  <c:v>69</c:v>
                </c:pt>
                <c:pt idx="64">
                  <c:v>70</c:v>
                </c:pt>
                <c:pt idx="65">
                  <c:v>71</c:v>
                </c:pt>
                <c:pt idx="66">
                  <c:v>72</c:v>
                </c:pt>
                <c:pt idx="67">
                  <c:v>73</c:v>
                </c:pt>
                <c:pt idx="68">
                  <c:v>74</c:v>
                </c:pt>
                <c:pt idx="69">
                  <c:v>75</c:v>
                </c:pt>
                <c:pt idx="70">
                  <c:v>76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86</c:v>
                </c:pt>
                <c:pt idx="81">
                  <c:v>87</c:v>
                </c:pt>
                <c:pt idx="82">
                  <c:v>88</c:v>
                </c:pt>
                <c:pt idx="83">
                  <c:v>89</c:v>
                </c:pt>
                <c:pt idx="84">
                  <c:v>90</c:v>
                </c:pt>
                <c:pt idx="85">
                  <c:v>91</c:v>
                </c:pt>
                <c:pt idx="86">
                  <c:v>92</c:v>
                </c:pt>
                <c:pt idx="87">
                  <c:v>93</c:v>
                </c:pt>
                <c:pt idx="88">
                  <c:v>94</c:v>
                </c:pt>
                <c:pt idx="89">
                  <c:v>95</c:v>
                </c:pt>
                <c:pt idx="90">
                  <c:v>96</c:v>
                </c:pt>
                <c:pt idx="91">
                  <c:v>97</c:v>
                </c:pt>
                <c:pt idx="92">
                  <c:v>98</c:v>
                </c:pt>
                <c:pt idx="93">
                  <c:v>99</c:v>
                </c:pt>
                <c:pt idx="94">
                  <c:v>100</c:v>
                </c:pt>
                <c:pt idx="95">
                  <c:v>101</c:v>
                </c:pt>
                <c:pt idx="96">
                  <c:v>102</c:v>
                </c:pt>
                <c:pt idx="97">
                  <c:v>103</c:v>
                </c:pt>
                <c:pt idx="98">
                  <c:v>104</c:v>
                </c:pt>
                <c:pt idx="99">
                  <c:v>107</c:v>
                </c:pt>
              </c:numCache>
            </c:numRef>
          </c:cat>
          <c:val>
            <c:numRef>
              <c:f>List1!$B$2:$B$101</c:f>
              <c:numCache>
                <c:formatCode>General</c:formatCode>
                <c:ptCount val="100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13</c:v>
                </c:pt>
                <c:pt idx="6">
                  <c:v>10</c:v>
                </c:pt>
                <c:pt idx="7">
                  <c:v>16</c:v>
                </c:pt>
                <c:pt idx="8">
                  <c:v>16</c:v>
                </c:pt>
                <c:pt idx="9">
                  <c:v>8</c:v>
                </c:pt>
                <c:pt idx="10">
                  <c:v>26</c:v>
                </c:pt>
                <c:pt idx="11">
                  <c:v>12</c:v>
                </c:pt>
                <c:pt idx="12">
                  <c:v>17</c:v>
                </c:pt>
                <c:pt idx="13">
                  <c:v>22</c:v>
                </c:pt>
                <c:pt idx="14">
                  <c:v>32</c:v>
                </c:pt>
                <c:pt idx="15">
                  <c:v>24</c:v>
                </c:pt>
                <c:pt idx="16">
                  <c:v>22</c:v>
                </c:pt>
                <c:pt idx="17">
                  <c:v>32</c:v>
                </c:pt>
                <c:pt idx="18">
                  <c:v>41</c:v>
                </c:pt>
                <c:pt idx="19">
                  <c:v>47</c:v>
                </c:pt>
                <c:pt idx="20">
                  <c:v>57</c:v>
                </c:pt>
                <c:pt idx="21">
                  <c:v>51</c:v>
                </c:pt>
                <c:pt idx="22">
                  <c:v>64</c:v>
                </c:pt>
                <c:pt idx="23">
                  <c:v>56</c:v>
                </c:pt>
                <c:pt idx="24">
                  <c:v>66</c:v>
                </c:pt>
                <c:pt idx="25">
                  <c:v>77</c:v>
                </c:pt>
                <c:pt idx="26">
                  <c:v>74</c:v>
                </c:pt>
                <c:pt idx="27">
                  <c:v>76</c:v>
                </c:pt>
                <c:pt idx="28">
                  <c:v>89</c:v>
                </c:pt>
                <c:pt idx="29">
                  <c:v>83</c:v>
                </c:pt>
                <c:pt idx="30">
                  <c:v>75</c:v>
                </c:pt>
                <c:pt idx="31">
                  <c:v>89</c:v>
                </c:pt>
                <c:pt idx="32">
                  <c:v>119</c:v>
                </c:pt>
                <c:pt idx="33">
                  <c:v>93</c:v>
                </c:pt>
                <c:pt idx="34">
                  <c:v>119</c:v>
                </c:pt>
                <c:pt idx="35">
                  <c:v>139</c:v>
                </c:pt>
                <c:pt idx="36">
                  <c:v>114</c:v>
                </c:pt>
                <c:pt idx="37">
                  <c:v>122</c:v>
                </c:pt>
                <c:pt idx="38">
                  <c:v>142</c:v>
                </c:pt>
                <c:pt idx="39">
                  <c:v>140</c:v>
                </c:pt>
                <c:pt idx="40">
                  <c:v>142</c:v>
                </c:pt>
                <c:pt idx="41">
                  <c:v>147</c:v>
                </c:pt>
                <c:pt idx="42">
                  <c:v>120</c:v>
                </c:pt>
                <c:pt idx="43">
                  <c:v>123</c:v>
                </c:pt>
                <c:pt idx="44">
                  <c:v>125</c:v>
                </c:pt>
                <c:pt idx="45">
                  <c:v>156</c:v>
                </c:pt>
                <c:pt idx="46">
                  <c:v>117</c:v>
                </c:pt>
                <c:pt idx="47">
                  <c:v>131</c:v>
                </c:pt>
                <c:pt idx="48">
                  <c:v>156</c:v>
                </c:pt>
                <c:pt idx="49">
                  <c:v>172</c:v>
                </c:pt>
                <c:pt idx="50">
                  <c:v>160</c:v>
                </c:pt>
                <c:pt idx="51">
                  <c:v>158</c:v>
                </c:pt>
                <c:pt idx="52">
                  <c:v>136</c:v>
                </c:pt>
                <c:pt idx="53">
                  <c:v>170</c:v>
                </c:pt>
                <c:pt idx="54">
                  <c:v>190</c:v>
                </c:pt>
                <c:pt idx="55">
                  <c:v>195</c:v>
                </c:pt>
                <c:pt idx="56">
                  <c:v>208</c:v>
                </c:pt>
                <c:pt idx="57">
                  <c:v>252</c:v>
                </c:pt>
                <c:pt idx="58">
                  <c:v>274</c:v>
                </c:pt>
                <c:pt idx="59">
                  <c:v>260</c:v>
                </c:pt>
                <c:pt idx="60">
                  <c:v>290</c:v>
                </c:pt>
                <c:pt idx="61">
                  <c:v>305</c:v>
                </c:pt>
                <c:pt idx="62">
                  <c:v>327</c:v>
                </c:pt>
                <c:pt idx="63">
                  <c:v>403</c:v>
                </c:pt>
                <c:pt idx="64">
                  <c:v>405</c:v>
                </c:pt>
                <c:pt idx="65">
                  <c:v>412</c:v>
                </c:pt>
                <c:pt idx="66">
                  <c:v>501</c:v>
                </c:pt>
                <c:pt idx="67">
                  <c:v>549</c:v>
                </c:pt>
                <c:pt idx="68">
                  <c:v>571</c:v>
                </c:pt>
                <c:pt idx="69">
                  <c:v>512</c:v>
                </c:pt>
                <c:pt idx="70">
                  <c:v>652</c:v>
                </c:pt>
                <c:pt idx="71">
                  <c:v>663</c:v>
                </c:pt>
                <c:pt idx="72">
                  <c:v>704</c:v>
                </c:pt>
                <c:pt idx="73">
                  <c:v>761</c:v>
                </c:pt>
                <c:pt idx="74">
                  <c:v>817</c:v>
                </c:pt>
                <c:pt idx="75">
                  <c:v>809</c:v>
                </c:pt>
                <c:pt idx="76">
                  <c:v>839</c:v>
                </c:pt>
                <c:pt idx="77">
                  <c:v>932</c:v>
                </c:pt>
                <c:pt idx="78">
                  <c:v>918</c:v>
                </c:pt>
                <c:pt idx="79">
                  <c:v>1045</c:v>
                </c:pt>
                <c:pt idx="80">
                  <c:v>1088</c:v>
                </c:pt>
                <c:pt idx="81">
                  <c:v>1105</c:v>
                </c:pt>
                <c:pt idx="82">
                  <c:v>1203</c:v>
                </c:pt>
                <c:pt idx="83">
                  <c:v>1123</c:v>
                </c:pt>
                <c:pt idx="84">
                  <c:v>1107</c:v>
                </c:pt>
                <c:pt idx="85">
                  <c:v>955</c:v>
                </c:pt>
                <c:pt idx="86">
                  <c:v>856</c:v>
                </c:pt>
                <c:pt idx="87">
                  <c:v>694</c:v>
                </c:pt>
                <c:pt idx="88">
                  <c:v>497</c:v>
                </c:pt>
                <c:pt idx="89">
                  <c:v>392</c:v>
                </c:pt>
                <c:pt idx="90">
                  <c:v>301</c:v>
                </c:pt>
                <c:pt idx="91">
                  <c:v>225</c:v>
                </c:pt>
                <c:pt idx="92">
                  <c:v>145</c:v>
                </c:pt>
                <c:pt idx="93">
                  <c:v>87</c:v>
                </c:pt>
                <c:pt idx="94">
                  <c:v>39</c:v>
                </c:pt>
                <c:pt idx="95">
                  <c:v>27</c:v>
                </c:pt>
                <c:pt idx="96">
                  <c:v>6</c:v>
                </c:pt>
                <c:pt idx="97">
                  <c:v>4</c:v>
                </c:pt>
                <c:pt idx="98">
                  <c:v>3</c:v>
                </c:pt>
                <c:pt idx="9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Sheet1!$A$2:$A$391</c:f>
              <c:numCache>
                <c:formatCode>m/d/yyyy</c:formatCode>
                <c:ptCount val="3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</c:numCache>
            </c:numRef>
          </c:cat>
          <c:val>
            <c:numRef>
              <c:f>Sheet1!$B$2:$B$391</c:f>
              <c:numCache>
                <c:formatCode>#\ ##0_ ;\-#\ ##0\ </c:formatCode>
                <c:ptCount val="390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30</c:v>
                </c:pt>
                <c:pt idx="31">
                  <c:v>60</c:v>
                </c:pt>
                <c:pt idx="32">
                  <c:v>36</c:v>
                </c:pt>
                <c:pt idx="33">
                  <c:v>54</c:v>
                </c:pt>
                <c:pt idx="34">
                  <c:v>137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190</c:v>
                </c:pt>
                <c:pt idx="45">
                  <c:v>204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196</c:v>
                </c:pt>
                <c:pt idx="50">
                  <c:v>326</c:v>
                </c:pt>
                <c:pt idx="51">
                  <c:v>226</c:v>
                </c:pt>
                <c:pt idx="52">
                  <c:v>415</c:v>
                </c:pt>
                <c:pt idx="53">
                  <c:v>227</c:v>
                </c:pt>
                <c:pt idx="54">
                  <c:v>194</c:v>
                </c:pt>
                <c:pt idx="55">
                  <c:v>387</c:v>
                </c:pt>
                <c:pt idx="56">
                  <c:v>521</c:v>
                </c:pt>
                <c:pt idx="57">
                  <c:v>260</c:v>
                </c:pt>
                <c:pt idx="58">
                  <c:v>535</c:v>
                </c:pt>
                <c:pt idx="59">
                  <c:v>587</c:v>
                </c:pt>
                <c:pt idx="60">
                  <c:v>336</c:v>
                </c:pt>
                <c:pt idx="61">
                  <c:v>212</c:v>
                </c:pt>
                <c:pt idx="62">
                  <c:v>330</c:v>
                </c:pt>
                <c:pt idx="63">
                  <c:v>332</c:v>
                </c:pt>
                <c:pt idx="64">
                  <c:v>424</c:v>
                </c:pt>
                <c:pt idx="65">
                  <c:v>533</c:v>
                </c:pt>
                <c:pt idx="66">
                  <c:v>487</c:v>
                </c:pt>
                <c:pt idx="67">
                  <c:v>214</c:v>
                </c:pt>
                <c:pt idx="68">
                  <c:v>78</c:v>
                </c:pt>
                <c:pt idx="69">
                  <c:v>201</c:v>
                </c:pt>
                <c:pt idx="70">
                  <c:v>385</c:v>
                </c:pt>
                <c:pt idx="71">
                  <c:v>674</c:v>
                </c:pt>
                <c:pt idx="72">
                  <c:v>499</c:v>
                </c:pt>
                <c:pt idx="73">
                  <c:v>480</c:v>
                </c:pt>
                <c:pt idx="74">
                  <c:v>179</c:v>
                </c:pt>
                <c:pt idx="75">
                  <c:v>164</c:v>
                </c:pt>
                <c:pt idx="76">
                  <c:v>381</c:v>
                </c:pt>
                <c:pt idx="77">
                  <c:v>137</c:v>
                </c:pt>
                <c:pt idx="78">
                  <c:v>269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379</c:v>
                </c:pt>
                <c:pt idx="84">
                  <c:v>198</c:v>
                </c:pt>
                <c:pt idx="85">
                  <c:v>123</c:v>
                </c:pt>
                <c:pt idx="86">
                  <c:v>195</c:v>
                </c:pt>
                <c:pt idx="87">
                  <c:v>138</c:v>
                </c:pt>
                <c:pt idx="88">
                  <c:v>78</c:v>
                </c:pt>
                <c:pt idx="89">
                  <c:v>28</c:v>
                </c:pt>
                <c:pt idx="90">
                  <c:v>215</c:v>
                </c:pt>
                <c:pt idx="91">
                  <c:v>123</c:v>
                </c:pt>
                <c:pt idx="92">
                  <c:v>132</c:v>
                </c:pt>
                <c:pt idx="93">
                  <c:v>132</c:v>
                </c:pt>
                <c:pt idx="94">
                  <c:v>139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229</c:v>
                </c:pt>
                <c:pt idx="102">
                  <c:v>67</c:v>
                </c:pt>
                <c:pt idx="103">
                  <c:v>50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215</c:v>
                </c:pt>
                <c:pt idx="109">
                  <c:v>59</c:v>
                </c:pt>
                <c:pt idx="110">
                  <c:v>21</c:v>
                </c:pt>
                <c:pt idx="111">
                  <c:v>179</c:v>
                </c:pt>
                <c:pt idx="112">
                  <c:v>174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77</c:v>
                </c:pt>
                <c:pt idx="117">
                  <c:v>97</c:v>
                </c:pt>
                <c:pt idx="118">
                  <c:v>165</c:v>
                </c:pt>
                <c:pt idx="119">
                  <c:v>186</c:v>
                </c:pt>
                <c:pt idx="120">
                  <c:v>143</c:v>
                </c:pt>
                <c:pt idx="121">
                  <c:v>133</c:v>
                </c:pt>
                <c:pt idx="122">
                  <c:v>64</c:v>
                </c:pt>
                <c:pt idx="123">
                  <c:v>59</c:v>
                </c:pt>
                <c:pt idx="124">
                  <c:v>41</c:v>
                </c:pt>
                <c:pt idx="125">
                  <c:v>267</c:v>
                </c:pt>
                <c:pt idx="126">
                  <c:v>151</c:v>
                </c:pt>
                <c:pt idx="127">
                  <c:v>164</c:v>
                </c:pt>
                <c:pt idx="128">
                  <c:v>231</c:v>
                </c:pt>
                <c:pt idx="129">
                  <c:v>184</c:v>
                </c:pt>
                <c:pt idx="130">
                  <c:v>60</c:v>
                </c:pt>
                <c:pt idx="131">
                  <c:v>28</c:v>
                </c:pt>
                <c:pt idx="132">
                  <c:v>238</c:v>
                </c:pt>
                <c:pt idx="133">
                  <c:v>125</c:v>
                </c:pt>
                <c:pt idx="134">
                  <c:v>175</c:v>
                </c:pt>
                <c:pt idx="135">
                  <c:v>97</c:v>
                </c:pt>
                <c:pt idx="136">
                  <c:v>85</c:v>
                </c:pt>
                <c:pt idx="137">
                  <c:v>35</c:v>
                </c:pt>
                <c:pt idx="138">
                  <c:v>45</c:v>
                </c:pt>
                <c:pt idx="139">
                  <c:v>160</c:v>
                </c:pt>
                <c:pt idx="140">
                  <c:v>78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24</c:v>
                </c:pt>
                <c:pt idx="146">
                  <c:v>85</c:v>
                </c:pt>
                <c:pt idx="147">
                  <c:v>41</c:v>
                </c:pt>
                <c:pt idx="148">
                  <c:v>93</c:v>
                </c:pt>
                <c:pt idx="149">
                  <c:v>65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63</c:v>
                </c:pt>
                <c:pt idx="161">
                  <c:v>64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12</c:v>
                </c:pt>
                <c:pt idx="167">
                  <c:v>37</c:v>
                </c:pt>
                <c:pt idx="168">
                  <c:v>18</c:v>
                </c:pt>
                <c:pt idx="169">
                  <c:v>30</c:v>
                </c:pt>
                <c:pt idx="170">
                  <c:v>27</c:v>
                </c:pt>
                <c:pt idx="171">
                  <c:v>26</c:v>
                </c:pt>
                <c:pt idx="172">
                  <c:v>18</c:v>
                </c:pt>
                <c:pt idx="173">
                  <c:v>5</c:v>
                </c:pt>
                <c:pt idx="174">
                  <c:v>90</c:v>
                </c:pt>
                <c:pt idx="175">
                  <c:v>35</c:v>
                </c:pt>
                <c:pt idx="176">
                  <c:v>35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22</c:v>
                </c:pt>
                <c:pt idx="186">
                  <c:v>4</c:v>
                </c:pt>
                <c:pt idx="187">
                  <c:v>5</c:v>
                </c:pt>
                <c:pt idx="188">
                  <c:v>27</c:v>
                </c:pt>
                <c:pt idx="189">
                  <c:v>70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26</c:v>
                </c:pt>
                <c:pt idx="196">
                  <c:v>20</c:v>
                </c:pt>
                <c:pt idx="197">
                  <c:v>7</c:v>
                </c:pt>
                <c:pt idx="198">
                  <c:v>36</c:v>
                </c:pt>
                <c:pt idx="199">
                  <c:v>18</c:v>
                </c:pt>
                <c:pt idx="200">
                  <c:v>8</c:v>
                </c:pt>
                <c:pt idx="201">
                  <c:v>4</c:v>
                </c:pt>
                <c:pt idx="202">
                  <c:v>13</c:v>
                </c:pt>
                <c:pt idx="203">
                  <c:v>27</c:v>
                </c:pt>
                <c:pt idx="204">
                  <c:v>19</c:v>
                </c:pt>
                <c:pt idx="205">
                  <c:v>30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9</c:v>
                </c:pt>
                <c:pt idx="211">
                  <c:v>8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16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3</c:v>
                </c:pt>
                <c:pt idx="232">
                  <c:v>3</c:v>
                </c:pt>
                <c:pt idx="233">
                  <c:v>9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0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1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2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3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Sheet1!$A$2:$A$392</c:f>
              <c:numCache>
                <c:formatCode>m/d/yyyy</c:formatCode>
                <c:ptCount val="391"/>
                <c:pt idx="1">
                  <c:v>44075</c:v>
                </c:pt>
                <c:pt idx="2">
                  <c:v>44076</c:v>
                </c:pt>
                <c:pt idx="3">
                  <c:v>44077</c:v>
                </c:pt>
                <c:pt idx="4">
                  <c:v>44078</c:v>
                </c:pt>
                <c:pt idx="5">
                  <c:v>44079</c:v>
                </c:pt>
                <c:pt idx="6">
                  <c:v>44080</c:v>
                </c:pt>
                <c:pt idx="7">
                  <c:v>44081</c:v>
                </c:pt>
                <c:pt idx="8">
                  <c:v>44082</c:v>
                </c:pt>
                <c:pt idx="9">
                  <c:v>44083</c:v>
                </c:pt>
                <c:pt idx="10">
                  <c:v>44084</c:v>
                </c:pt>
                <c:pt idx="11">
                  <c:v>44085</c:v>
                </c:pt>
                <c:pt idx="12">
                  <c:v>44086</c:v>
                </c:pt>
                <c:pt idx="13">
                  <c:v>44087</c:v>
                </c:pt>
                <c:pt idx="14">
                  <c:v>44088</c:v>
                </c:pt>
                <c:pt idx="15">
                  <c:v>44089</c:v>
                </c:pt>
                <c:pt idx="16">
                  <c:v>44090</c:v>
                </c:pt>
                <c:pt idx="17">
                  <c:v>44091</c:v>
                </c:pt>
                <c:pt idx="18">
                  <c:v>44092</c:v>
                </c:pt>
                <c:pt idx="19">
                  <c:v>44093</c:v>
                </c:pt>
                <c:pt idx="20">
                  <c:v>44094</c:v>
                </c:pt>
                <c:pt idx="21">
                  <c:v>44095</c:v>
                </c:pt>
                <c:pt idx="22">
                  <c:v>44096</c:v>
                </c:pt>
                <c:pt idx="23">
                  <c:v>44097</c:v>
                </c:pt>
                <c:pt idx="24">
                  <c:v>44098</c:v>
                </c:pt>
                <c:pt idx="25">
                  <c:v>44099</c:v>
                </c:pt>
                <c:pt idx="26">
                  <c:v>44100</c:v>
                </c:pt>
                <c:pt idx="27">
                  <c:v>44101</c:v>
                </c:pt>
                <c:pt idx="28">
                  <c:v>44102</c:v>
                </c:pt>
                <c:pt idx="29">
                  <c:v>44103</c:v>
                </c:pt>
                <c:pt idx="30">
                  <c:v>44104</c:v>
                </c:pt>
                <c:pt idx="31">
                  <c:v>44105</c:v>
                </c:pt>
                <c:pt idx="32">
                  <c:v>44106</c:v>
                </c:pt>
                <c:pt idx="33">
                  <c:v>44107</c:v>
                </c:pt>
                <c:pt idx="34">
                  <c:v>44108</c:v>
                </c:pt>
                <c:pt idx="35">
                  <c:v>44109</c:v>
                </c:pt>
                <c:pt idx="36">
                  <c:v>44110</c:v>
                </c:pt>
                <c:pt idx="37">
                  <c:v>44111</c:v>
                </c:pt>
                <c:pt idx="38">
                  <c:v>44112</c:v>
                </c:pt>
                <c:pt idx="39">
                  <c:v>44113</c:v>
                </c:pt>
                <c:pt idx="40">
                  <c:v>44114</c:v>
                </c:pt>
                <c:pt idx="41">
                  <c:v>44115</c:v>
                </c:pt>
                <c:pt idx="42">
                  <c:v>44116</c:v>
                </c:pt>
                <c:pt idx="43">
                  <c:v>44117</c:v>
                </c:pt>
                <c:pt idx="44">
                  <c:v>44118</c:v>
                </c:pt>
                <c:pt idx="45">
                  <c:v>44119</c:v>
                </c:pt>
                <c:pt idx="46">
                  <c:v>44120</c:v>
                </c:pt>
                <c:pt idx="47">
                  <c:v>44121</c:v>
                </c:pt>
                <c:pt idx="48">
                  <c:v>44122</c:v>
                </c:pt>
                <c:pt idx="49">
                  <c:v>44123</c:v>
                </c:pt>
                <c:pt idx="50">
                  <c:v>44124</c:v>
                </c:pt>
                <c:pt idx="51">
                  <c:v>44125</c:v>
                </c:pt>
                <c:pt idx="52">
                  <c:v>44126</c:v>
                </c:pt>
                <c:pt idx="53">
                  <c:v>44127</c:v>
                </c:pt>
                <c:pt idx="54">
                  <c:v>44128</c:v>
                </c:pt>
                <c:pt idx="55">
                  <c:v>44129</c:v>
                </c:pt>
                <c:pt idx="56">
                  <c:v>44130</c:v>
                </c:pt>
                <c:pt idx="57">
                  <c:v>44131</c:v>
                </c:pt>
                <c:pt idx="58">
                  <c:v>44132</c:v>
                </c:pt>
                <c:pt idx="59">
                  <c:v>44133</c:v>
                </c:pt>
                <c:pt idx="60">
                  <c:v>44134</c:v>
                </c:pt>
                <c:pt idx="61">
                  <c:v>44135</c:v>
                </c:pt>
                <c:pt idx="62">
                  <c:v>44136</c:v>
                </c:pt>
                <c:pt idx="63">
                  <c:v>44137</c:v>
                </c:pt>
                <c:pt idx="64">
                  <c:v>44138</c:v>
                </c:pt>
                <c:pt idx="65">
                  <c:v>44139</c:v>
                </c:pt>
                <c:pt idx="66">
                  <c:v>44140</c:v>
                </c:pt>
                <c:pt idx="67">
                  <c:v>44141</c:v>
                </c:pt>
                <c:pt idx="68">
                  <c:v>44142</c:v>
                </c:pt>
                <c:pt idx="69">
                  <c:v>44143</c:v>
                </c:pt>
                <c:pt idx="70">
                  <c:v>44144</c:v>
                </c:pt>
                <c:pt idx="71">
                  <c:v>44145</c:v>
                </c:pt>
                <c:pt idx="72">
                  <c:v>44146</c:v>
                </c:pt>
                <c:pt idx="73">
                  <c:v>44147</c:v>
                </c:pt>
                <c:pt idx="74">
                  <c:v>44148</c:v>
                </c:pt>
                <c:pt idx="75">
                  <c:v>44149</c:v>
                </c:pt>
                <c:pt idx="76">
                  <c:v>44150</c:v>
                </c:pt>
                <c:pt idx="77">
                  <c:v>44151</c:v>
                </c:pt>
                <c:pt idx="78">
                  <c:v>44152</c:v>
                </c:pt>
                <c:pt idx="79">
                  <c:v>44153</c:v>
                </c:pt>
                <c:pt idx="80">
                  <c:v>44154</c:v>
                </c:pt>
                <c:pt idx="81">
                  <c:v>44155</c:v>
                </c:pt>
                <c:pt idx="82">
                  <c:v>44156</c:v>
                </c:pt>
                <c:pt idx="83">
                  <c:v>44157</c:v>
                </c:pt>
                <c:pt idx="84">
                  <c:v>44158</c:v>
                </c:pt>
                <c:pt idx="85">
                  <c:v>44159</c:v>
                </c:pt>
                <c:pt idx="86">
                  <c:v>44160</c:v>
                </c:pt>
                <c:pt idx="87">
                  <c:v>44161</c:v>
                </c:pt>
                <c:pt idx="88">
                  <c:v>44162</c:v>
                </c:pt>
                <c:pt idx="89">
                  <c:v>44163</c:v>
                </c:pt>
                <c:pt idx="90">
                  <c:v>44164</c:v>
                </c:pt>
                <c:pt idx="91">
                  <c:v>44165</c:v>
                </c:pt>
                <c:pt idx="92">
                  <c:v>44166</c:v>
                </c:pt>
                <c:pt idx="93">
                  <c:v>44167</c:v>
                </c:pt>
                <c:pt idx="94">
                  <c:v>44168</c:v>
                </c:pt>
                <c:pt idx="95">
                  <c:v>44169</c:v>
                </c:pt>
                <c:pt idx="96">
                  <c:v>44170</c:v>
                </c:pt>
                <c:pt idx="97">
                  <c:v>44171</c:v>
                </c:pt>
                <c:pt idx="98">
                  <c:v>44172</c:v>
                </c:pt>
                <c:pt idx="99">
                  <c:v>44173</c:v>
                </c:pt>
                <c:pt idx="100">
                  <c:v>44174</c:v>
                </c:pt>
                <c:pt idx="101">
                  <c:v>44175</c:v>
                </c:pt>
                <c:pt idx="102">
                  <c:v>44176</c:v>
                </c:pt>
                <c:pt idx="103">
                  <c:v>44177</c:v>
                </c:pt>
                <c:pt idx="104">
                  <c:v>44178</c:v>
                </c:pt>
                <c:pt idx="105">
                  <c:v>44179</c:v>
                </c:pt>
                <c:pt idx="106">
                  <c:v>44180</c:v>
                </c:pt>
                <c:pt idx="107">
                  <c:v>44181</c:v>
                </c:pt>
                <c:pt idx="108">
                  <c:v>44182</c:v>
                </c:pt>
                <c:pt idx="109">
                  <c:v>44183</c:v>
                </c:pt>
                <c:pt idx="110">
                  <c:v>44184</c:v>
                </c:pt>
                <c:pt idx="111">
                  <c:v>44185</c:v>
                </c:pt>
                <c:pt idx="112">
                  <c:v>44186</c:v>
                </c:pt>
                <c:pt idx="113">
                  <c:v>44187</c:v>
                </c:pt>
                <c:pt idx="114">
                  <c:v>44188</c:v>
                </c:pt>
                <c:pt idx="115">
                  <c:v>44189</c:v>
                </c:pt>
                <c:pt idx="116">
                  <c:v>44190</c:v>
                </c:pt>
                <c:pt idx="117">
                  <c:v>44191</c:v>
                </c:pt>
                <c:pt idx="118">
                  <c:v>44192</c:v>
                </c:pt>
                <c:pt idx="119">
                  <c:v>44193</c:v>
                </c:pt>
                <c:pt idx="120">
                  <c:v>44194</c:v>
                </c:pt>
                <c:pt idx="121">
                  <c:v>44195</c:v>
                </c:pt>
                <c:pt idx="122">
                  <c:v>44196</c:v>
                </c:pt>
                <c:pt idx="123">
                  <c:v>44197</c:v>
                </c:pt>
                <c:pt idx="124">
                  <c:v>44198</c:v>
                </c:pt>
                <c:pt idx="125">
                  <c:v>44199</c:v>
                </c:pt>
                <c:pt idx="126">
                  <c:v>44200</c:v>
                </c:pt>
                <c:pt idx="127">
                  <c:v>44201</c:v>
                </c:pt>
                <c:pt idx="128">
                  <c:v>44202</c:v>
                </c:pt>
                <c:pt idx="129">
                  <c:v>44203</c:v>
                </c:pt>
                <c:pt idx="130">
                  <c:v>44204</c:v>
                </c:pt>
                <c:pt idx="131">
                  <c:v>44205</c:v>
                </c:pt>
                <c:pt idx="132">
                  <c:v>44206</c:v>
                </c:pt>
                <c:pt idx="133">
                  <c:v>44207</c:v>
                </c:pt>
                <c:pt idx="134">
                  <c:v>44208</c:v>
                </c:pt>
                <c:pt idx="135">
                  <c:v>44209</c:v>
                </c:pt>
                <c:pt idx="136">
                  <c:v>44210</c:v>
                </c:pt>
                <c:pt idx="137">
                  <c:v>44211</c:v>
                </c:pt>
                <c:pt idx="138">
                  <c:v>44212</c:v>
                </c:pt>
                <c:pt idx="139">
                  <c:v>44213</c:v>
                </c:pt>
                <c:pt idx="140">
                  <c:v>44214</c:v>
                </c:pt>
                <c:pt idx="141">
                  <c:v>44215</c:v>
                </c:pt>
                <c:pt idx="142">
                  <c:v>44216</c:v>
                </c:pt>
                <c:pt idx="143">
                  <c:v>44217</c:v>
                </c:pt>
                <c:pt idx="144">
                  <c:v>44218</c:v>
                </c:pt>
                <c:pt idx="145">
                  <c:v>44219</c:v>
                </c:pt>
                <c:pt idx="146">
                  <c:v>44220</c:v>
                </c:pt>
                <c:pt idx="147">
                  <c:v>44221</c:v>
                </c:pt>
                <c:pt idx="148">
                  <c:v>44222</c:v>
                </c:pt>
                <c:pt idx="149">
                  <c:v>44223</c:v>
                </c:pt>
                <c:pt idx="150">
                  <c:v>44224</c:v>
                </c:pt>
                <c:pt idx="151">
                  <c:v>44225</c:v>
                </c:pt>
                <c:pt idx="152">
                  <c:v>44226</c:v>
                </c:pt>
                <c:pt idx="153">
                  <c:v>44227</c:v>
                </c:pt>
                <c:pt idx="154">
                  <c:v>44228</c:v>
                </c:pt>
                <c:pt idx="155">
                  <c:v>44229</c:v>
                </c:pt>
                <c:pt idx="156">
                  <c:v>44230</c:v>
                </c:pt>
                <c:pt idx="157">
                  <c:v>44231</c:v>
                </c:pt>
                <c:pt idx="158">
                  <c:v>44232</c:v>
                </c:pt>
                <c:pt idx="159">
                  <c:v>44233</c:v>
                </c:pt>
                <c:pt idx="160">
                  <c:v>44234</c:v>
                </c:pt>
                <c:pt idx="161">
                  <c:v>44235</c:v>
                </c:pt>
                <c:pt idx="162">
                  <c:v>44236</c:v>
                </c:pt>
                <c:pt idx="163">
                  <c:v>44237</c:v>
                </c:pt>
                <c:pt idx="164">
                  <c:v>44238</c:v>
                </c:pt>
                <c:pt idx="165">
                  <c:v>44239</c:v>
                </c:pt>
                <c:pt idx="166">
                  <c:v>44240</c:v>
                </c:pt>
                <c:pt idx="167">
                  <c:v>44241</c:v>
                </c:pt>
                <c:pt idx="168">
                  <c:v>44242</c:v>
                </c:pt>
                <c:pt idx="169">
                  <c:v>44243</c:v>
                </c:pt>
                <c:pt idx="170">
                  <c:v>44244</c:v>
                </c:pt>
                <c:pt idx="171">
                  <c:v>44245</c:v>
                </c:pt>
                <c:pt idx="172">
                  <c:v>44246</c:v>
                </c:pt>
                <c:pt idx="173">
                  <c:v>44247</c:v>
                </c:pt>
                <c:pt idx="174">
                  <c:v>44248</c:v>
                </c:pt>
                <c:pt idx="175">
                  <c:v>44249</c:v>
                </c:pt>
                <c:pt idx="176">
                  <c:v>44250</c:v>
                </c:pt>
                <c:pt idx="177">
                  <c:v>44251</c:v>
                </c:pt>
                <c:pt idx="178">
                  <c:v>44252</c:v>
                </c:pt>
                <c:pt idx="179">
                  <c:v>44253</c:v>
                </c:pt>
                <c:pt idx="180">
                  <c:v>44254</c:v>
                </c:pt>
                <c:pt idx="181">
                  <c:v>44255</c:v>
                </c:pt>
                <c:pt idx="182">
                  <c:v>44256</c:v>
                </c:pt>
                <c:pt idx="183">
                  <c:v>44257</c:v>
                </c:pt>
                <c:pt idx="184">
                  <c:v>44258</c:v>
                </c:pt>
                <c:pt idx="185">
                  <c:v>44259</c:v>
                </c:pt>
                <c:pt idx="186">
                  <c:v>44260</c:v>
                </c:pt>
                <c:pt idx="187">
                  <c:v>44261</c:v>
                </c:pt>
                <c:pt idx="188">
                  <c:v>44262</c:v>
                </c:pt>
                <c:pt idx="189">
                  <c:v>44263</c:v>
                </c:pt>
                <c:pt idx="190">
                  <c:v>44264</c:v>
                </c:pt>
                <c:pt idx="191">
                  <c:v>44265</c:v>
                </c:pt>
                <c:pt idx="192">
                  <c:v>44266</c:v>
                </c:pt>
                <c:pt idx="193">
                  <c:v>44267</c:v>
                </c:pt>
                <c:pt idx="194">
                  <c:v>44268</c:v>
                </c:pt>
                <c:pt idx="195">
                  <c:v>44269</c:v>
                </c:pt>
                <c:pt idx="196">
                  <c:v>44270</c:v>
                </c:pt>
                <c:pt idx="197">
                  <c:v>44271</c:v>
                </c:pt>
                <c:pt idx="198">
                  <c:v>44272</c:v>
                </c:pt>
                <c:pt idx="199">
                  <c:v>44273</c:v>
                </c:pt>
                <c:pt idx="200">
                  <c:v>44274</c:v>
                </c:pt>
                <c:pt idx="201">
                  <c:v>44275</c:v>
                </c:pt>
                <c:pt idx="202">
                  <c:v>44276</c:v>
                </c:pt>
                <c:pt idx="203">
                  <c:v>44277</c:v>
                </c:pt>
                <c:pt idx="204">
                  <c:v>44278</c:v>
                </c:pt>
                <c:pt idx="205">
                  <c:v>44279</c:v>
                </c:pt>
                <c:pt idx="206">
                  <c:v>44280</c:v>
                </c:pt>
                <c:pt idx="207">
                  <c:v>44281</c:v>
                </c:pt>
                <c:pt idx="208">
                  <c:v>44282</c:v>
                </c:pt>
                <c:pt idx="209">
                  <c:v>44283</c:v>
                </c:pt>
                <c:pt idx="210">
                  <c:v>44284</c:v>
                </c:pt>
                <c:pt idx="211">
                  <c:v>44285</c:v>
                </c:pt>
                <c:pt idx="212">
                  <c:v>44286</c:v>
                </c:pt>
                <c:pt idx="213">
                  <c:v>44287</c:v>
                </c:pt>
                <c:pt idx="214">
                  <c:v>44288</c:v>
                </c:pt>
                <c:pt idx="215">
                  <c:v>44289</c:v>
                </c:pt>
                <c:pt idx="216">
                  <c:v>44290</c:v>
                </c:pt>
                <c:pt idx="217">
                  <c:v>44291</c:v>
                </c:pt>
                <c:pt idx="218">
                  <c:v>44292</c:v>
                </c:pt>
                <c:pt idx="219">
                  <c:v>44293</c:v>
                </c:pt>
                <c:pt idx="220">
                  <c:v>44294</c:v>
                </c:pt>
                <c:pt idx="221">
                  <c:v>44295</c:v>
                </c:pt>
                <c:pt idx="222">
                  <c:v>44296</c:v>
                </c:pt>
                <c:pt idx="223">
                  <c:v>44297</c:v>
                </c:pt>
                <c:pt idx="224">
                  <c:v>44298</c:v>
                </c:pt>
                <c:pt idx="225">
                  <c:v>44299</c:v>
                </c:pt>
                <c:pt idx="226">
                  <c:v>44300</c:v>
                </c:pt>
                <c:pt idx="227">
                  <c:v>44301</c:v>
                </c:pt>
                <c:pt idx="228">
                  <c:v>44302</c:v>
                </c:pt>
                <c:pt idx="229">
                  <c:v>44303</c:v>
                </c:pt>
                <c:pt idx="230">
                  <c:v>44304</c:v>
                </c:pt>
                <c:pt idx="231">
                  <c:v>44305</c:v>
                </c:pt>
                <c:pt idx="232">
                  <c:v>44306</c:v>
                </c:pt>
                <c:pt idx="233">
                  <c:v>44307</c:v>
                </c:pt>
                <c:pt idx="234">
                  <c:v>44308</c:v>
                </c:pt>
                <c:pt idx="235">
                  <c:v>44309</c:v>
                </c:pt>
                <c:pt idx="236">
                  <c:v>44310</c:v>
                </c:pt>
                <c:pt idx="237">
                  <c:v>44311</c:v>
                </c:pt>
                <c:pt idx="238">
                  <c:v>44312</c:v>
                </c:pt>
                <c:pt idx="239">
                  <c:v>44313</c:v>
                </c:pt>
                <c:pt idx="240">
                  <c:v>44314</c:v>
                </c:pt>
                <c:pt idx="241">
                  <c:v>44315</c:v>
                </c:pt>
                <c:pt idx="242">
                  <c:v>44316</c:v>
                </c:pt>
                <c:pt idx="243">
                  <c:v>44317</c:v>
                </c:pt>
                <c:pt idx="244">
                  <c:v>44318</c:v>
                </c:pt>
                <c:pt idx="245">
                  <c:v>44319</c:v>
                </c:pt>
                <c:pt idx="246">
                  <c:v>44320</c:v>
                </c:pt>
                <c:pt idx="247">
                  <c:v>44321</c:v>
                </c:pt>
                <c:pt idx="248">
                  <c:v>44322</c:v>
                </c:pt>
                <c:pt idx="249">
                  <c:v>44323</c:v>
                </c:pt>
                <c:pt idx="250">
                  <c:v>44324</c:v>
                </c:pt>
                <c:pt idx="251">
                  <c:v>44325</c:v>
                </c:pt>
                <c:pt idx="252">
                  <c:v>44326</c:v>
                </c:pt>
                <c:pt idx="253">
                  <c:v>44327</c:v>
                </c:pt>
                <c:pt idx="254">
                  <c:v>44328</c:v>
                </c:pt>
                <c:pt idx="255">
                  <c:v>44329</c:v>
                </c:pt>
                <c:pt idx="256">
                  <c:v>44330</c:v>
                </c:pt>
                <c:pt idx="257">
                  <c:v>44331</c:v>
                </c:pt>
                <c:pt idx="258">
                  <c:v>44332</c:v>
                </c:pt>
                <c:pt idx="259">
                  <c:v>44333</c:v>
                </c:pt>
                <c:pt idx="260">
                  <c:v>44334</c:v>
                </c:pt>
                <c:pt idx="261">
                  <c:v>44335</c:v>
                </c:pt>
                <c:pt idx="262">
                  <c:v>44336</c:v>
                </c:pt>
                <c:pt idx="263">
                  <c:v>44337</c:v>
                </c:pt>
                <c:pt idx="264">
                  <c:v>44338</c:v>
                </c:pt>
                <c:pt idx="265">
                  <c:v>44339</c:v>
                </c:pt>
                <c:pt idx="266">
                  <c:v>44340</c:v>
                </c:pt>
                <c:pt idx="267">
                  <c:v>44341</c:v>
                </c:pt>
                <c:pt idx="268">
                  <c:v>44342</c:v>
                </c:pt>
                <c:pt idx="269">
                  <c:v>44343</c:v>
                </c:pt>
                <c:pt idx="270">
                  <c:v>44344</c:v>
                </c:pt>
                <c:pt idx="271">
                  <c:v>44345</c:v>
                </c:pt>
                <c:pt idx="272">
                  <c:v>44346</c:v>
                </c:pt>
                <c:pt idx="273">
                  <c:v>44347</c:v>
                </c:pt>
                <c:pt idx="274">
                  <c:v>44348</c:v>
                </c:pt>
                <c:pt idx="275">
                  <c:v>44349</c:v>
                </c:pt>
                <c:pt idx="276">
                  <c:v>44350</c:v>
                </c:pt>
                <c:pt idx="277">
                  <c:v>44351</c:v>
                </c:pt>
                <c:pt idx="278">
                  <c:v>44352</c:v>
                </c:pt>
                <c:pt idx="279">
                  <c:v>44353</c:v>
                </c:pt>
                <c:pt idx="280">
                  <c:v>44354</c:v>
                </c:pt>
                <c:pt idx="281">
                  <c:v>44355</c:v>
                </c:pt>
                <c:pt idx="282">
                  <c:v>44356</c:v>
                </c:pt>
                <c:pt idx="283">
                  <c:v>44357</c:v>
                </c:pt>
                <c:pt idx="284">
                  <c:v>44358</c:v>
                </c:pt>
                <c:pt idx="285">
                  <c:v>44359</c:v>
                </c:pt>
                <c:pt idx="286">
                  <c:v>44360</c:v>
                </c:pt>
                <c:pt idx="287">
                  <c:v>44361</c:v>
                </c:pt>
                <c:pt idx="288">
                  <c:v>44362</c:v>
                </c:pt>
                <c:pt idx="289">
                  <c:v>44363</c:v>
                </c:pt>
                <c:pt idx="290">
                  <c:v>44364</c:v>
                </c:pt>
                <c:pt idx="291">
                  <c:v>44365</c:v>
                </c:pt>
                <c:pt idx="292">
                  <c:v>44366</c:v>
                </c:pt>
                <c:pt idx="293">
                  <c:v>44367</c:v>
                </c:pt>
                <c:pt idx="294">
                  <c:v>44368</c:v>
                </c:pt>
                <c:pt idx="295">
                  <c:v>44369</c:v>
                </c:pt>
                <c:pt idx="296">
                  <c:v>44370</c:v>
                </c:pt>
                <c:pt idx="297">
                  <c:v>44371</c:v>
                </c:pt>
                <c:pt idx="298">
                  <c:v>44372</c:v>
                </c:pt>
                <c:pt idx="299">
                  <c:v>44373</c:v>
                </c:pt>
                <c:pt idx="300">
                  <c:v>44374</c:v>
                </c:pt>
                <c:pt idx="301">
                  <c:v>44375</c:v>
                </c:pt>
                <c:pt idx="302">
                  <c:v>44376</c:v>
                </c:pt>
                <c:pt idx="303">
                  <c:v>44377</c:v>
                </c:pt>
                <c:pt idx="304">
                  <c:v>44378</c:v>
                </c:pt>
                <c:pt idx="305">
                  <c:v>44379</c:v>
                </c:pt>
                <c:pt idx="306">
                  <c:v>44380</c:v>
                </c:pt>
                <c:pt idx="307">
                  <c:v>44381</c:v>
                </c:pt>
                <c:pt idx="308">
                  <c:v>44382</c:v>
                </c:pt>
                <c:pt idx="309">
                  <c:v>44383</c:v>
                </c:pt>
                <c:pt idx="310">
                  <c:v>44384</c:v>
                </c:pt>
                <c:pt idx="311">
                  <c:v>44385</c:v>
                </c:pt>
                <c:pt idx="312">
                  <c:v>44386</c:v>
                </c:pt>
                <c:pt idx="313">
                  <c:v>44387</c:v>
                </c:pt>
                <c:pt idx="314">
                  <c:v>44388</c:v>
                </c:pt>
                <c:pt idx="315">
                  <c:v>44389</c:v>
                </c:pt>
                <c:pt idx="316">
                  <c:v>44390</c:v>
                </c:pt>
                <c:pt idx="317">
                  <c:v>44391</c:v>
                </c:pt>
                <c:pt idx="318">
                  <c:v>44392</c:v>
                </c:pt>
                <c:pt idx="319">
                  <c:v>44393</c:v>
                </c:pt>
                <c:pt idx="320">
                  <c:v>44394</c:v>
                </c:pt>
                <c:pt idx="321">
                  <c:v>44395</c:v>
                </c:pt>
                <c:pt idx="322">
                  <c:v>44396</c:v>
                </c:pt>
                <c:pt idx="323">
                  <c:v>44397</c:v>
                </c:pt>
                <c:pt idx="324">
                  <c:v>44398</c:v>
                </c:pt>
                <c:pt idx="325">
                  <c:v>44399</c:v>
                </c:pt>
                <c:pt idx="326">
                  <c:v>44400</c:v>
                </c:pt>
                <c:pt idx="327">
                  <c:v>44401</c:v>
                </c:pt>
                <c:pt idx="328">
                  <c:v>44402</c:v>
                </c:pt>
                <c:pt idx="329">
                  <c:v>44403</c:v>
                </c:pt>
                <c:pt idx="330">
                  <c:v>44404</c:v>
                </c:pt>
                <c:pt idx="331">
                  <c:v>44405</c:v>
                </c:pt>
                <c:pt idx="332">
                  <c:v>44406</c:v>
                </c:pt>
                <c:pt idx="333">
                  <c:v>44407</c:v>
                </c:pt>
                <c:pt idx="334">
                  <c:v>44408</c:v>
                </c:pt>
                <c:pt idx="335">
                  <c:v>44409</c:v>
                </c:pt>
                <c:pt idx="336">
                  <c:v>44410</c:v>
                </c:pt>
                <c:pt idx="337">
                  <c:v>44411</c:v>
                </c:pt>
                <c:pt idx="338">
                  <c:v>44412</c:v>
                </c:pt>
                <c:pt idx="339">
                  <c:v>44413</c:v>
                </c:pt>
                <c:pt idx="340">
                  <c:v>44414</c:v>
                </c:pt>
                <c:pt idx="341">
                  <c:v>44415</c:v>
                </c:pt>
                <c:pt idx="342">
                  <c:v>44416</c:v>
                </c:pt>
                <c:pt idx="343">
                  <c:v>44417</c:v>
                </c:pt>
                <c:pt idx="344">
                  <c:v>44418</c:v>
                </c:pt>
                <c:pt idx="345">
                  <c:v>44419</c:v>
                </c:pt>
                <c:pt idx="346">
                  <c:v>44420</c:v>
                </c:pt>
                <c:pt idx="347">
                  <c:v>44421</c:v>
                </c:pt>
                <c:pt idx="348">
                  <c:v>44422</c:v>
                </c:pt>
                <c:pt idx="349">
                  <c:v>44423</c:v>
                </c:pt>
                <c:pt idx="350">
                  <c:v>44424</c:v>
                </c:pt>
                <c:pt idx="351">
                  <c:v>44425</c:v>
                </c:pt>
                <c:pt idx="352">
                  <c:v>44426</c:v>
                </c:pt>
                <c:pt idx="353">
                  <c:v>44427</c:v>
                </c:pt>
                <c:pt idx="354">
                  <c:v>44428</c:v>
                </c:pt>
                <c:pt idx="355">
                  <c:v>44429</c:v>
                </c:pt>
                <c:pt idx="356">
                  <c:v>44430</c:v>
                </c:pt>
                <c:pt idx="357">
                  <c:v>44431</c:v>
                </c:pt>
                <c:pt idx="358">
                  <c:v>44432</c:v>
                </c:pt>
                <c:pt idx="359">
                  <c:v>44433</c:v>
                </c:pt>
                <c:pt idx="360">
                  <c:v>44434</c:v>
                </c:pt>
                <c:pt idx="361">
                  <c:v>44435</c:v>
                </c:pt>
                <c:pt idx="362">
                  <c:v>44436</c:v>
                </c:pt>
                <c:pt idx="363">
                  <c:v>44437</c:v>
                </c:pt>
                <c:pt idx="364">
                  <c:v>44438</c:v>
                </c:pt>
                <c:pt idx="365">
                  <c:v>44439</c:v>
                </c:pt>
                <c:pt idx="366">
                  <c:v>44440</c:v>
                </c:pt>
                <c:pt idx="367">
                  <c:v>44441</c:v>
                </c:pt>
                <c:pt idx="368">
                  <c:v>44442</c:v>
                </c:pt>
                <c:pt idx="369">
                  <c:v>44443</c:v>
                </c:pt>
                <c:pt idx="370">
                  <c:v>44444</c:v>
                </c:pt>
                <c:pt idx="371">
                  <c:v>44445</c:v>
                </c:pt>
                <c:pt idx="372">
                  <c:v>44446</c:v>
                </c:pt>
                <c:pt idx="373">
                  <c:v>44447</c:v>
                </c:pt>
                <c:pt idx="374">
                  <c:v>44448</c:v>
                </c:pt>
                <c:pt idx="375">
                  <c:v>44449</c:v>
                </c:pt>
                <c:pt idx="376">
                  <c:v>44450</c:v>
                </c:pt>
                <c:pt idx="377">
                  <c:v>44451</c:v>
                </c:pt>
                <c:pt idx="378">
                  <c:v>44452</c:v>
                </c:pt>
                <c:pt idx="379">
                  <c:v>44453</c:v>
                </c:pt>
                <c:pt idx="380">
                  <c:v>44454</c:v>
                </c:pt>
                <c:pt idx="381">
                  <c:v>44455</c:v>
                </c:pt>
                <c:pt idx="382">
                  <c:v>44456</c:v>
                </c:pt>
                <c:pt idx="383">
                  <c:v>44457</c:v>
                </c:pt>
                <c:pt idx="384">
                  <c:v>44458</c:v>
                </c:pt>
                <c:pt idx="385">
                  <c:v>44459</c:v>
                </c:pt>
                <c:pt idx="386">
                  <c:v>44460</c:v>
                </c:pt>
                <c:pt idx="387">
                  <c:v>44461</c:v>
                </c:pt>
                <c:pt idx="388">
                  <c:v>44462</c:v>
                </c:pt>
                <c:pt idx="389">
                  <c:v>44463</c:v>
                </c:pt>
                <c:pt idx="390">
                  <c:v>44464</c:v>
                </c:pt>
              </c:numCache>
            </c:numRef>
          </c:cat>
          <c:val>
            <c:numRef>
              <c:f>Sheet1!$B$2:$B$392</c:f>
              <c:numCache>
                <c:formatCode>#\ ##0_ ;\-#\ ##0\ </c:formatCode>
                <c:ptCount val="391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1</c:v>
                </c:pt>
                <c:pt idx="20">
                  <c:v>3</c:v>
                </c:pt>
                <c:pt idx="21">
                  <c:v>5</c:v>
                </c:pt>
                <c:pt idx="22">
                  <c:v>4</c:v>
                </c:pt>
                <c:pt idx="23">
                  <c:v>1</c:v>
                </c:pt>
                <c:pt idx="24">
                  <c:v>4</c:v>
                </c:pt>
                <c:pt idx="25">
                  <c:v>12</c:v>
                </c:pt>
                <c:pt idx="26">
                  <c:v>7</c:v>
                </c:pt>
                <c:pt idx="27">
                  <c:v>2</c:v>
                </c:pt>
                <c:pt idx="28">
                  <c:v>4</c:v>
                </c:pt>
                <c:pt idx="29">
                  <c:v>22</c:v>
                </c:pt>
                <c:pt idx="30">
                  <c:v>10</c:v>
                </c:pt>
                <c:pt idx="31">
                  <c:v>30</c:v>
                </c:pt>
                <c:pt idx="32">
                  <c:v>91</c:v>
                </c:pt>
                <c:pt idx="33">
                  <c:v>31</c:v>
                </c:pt>
                <c:pt idx="34">
                  <c:v>29</c:v>
                </c:pt>
                <c:pt idx="35">
                  <c:v>76</c:v>
                </c:pt>
                <c:pt idx="36">
                  <c:v>46</c:v>
                </c:pt>
                <c:pt idx="37">
                  <c:v>42</c:v>
                </c:pt>
                <c:pt idx="38">
                  <c:v>84</c:v>
                </c:pt>
                <c:pt idx="39">
                  <c:v>86</c:v>
                </c:pt>
                <c:pt idx="40">
                  <c:v>50</c:v>
                </c:pt>
                <c:pt idx="41">
                  <c:v>25</c:v>
                </c:pt>
                <c:pt idx="42">
                  <c:v>154</c:v>
                </c:pt>
                <c:pt idx="43">
                  <c:v>153</c:v>
                </c:pt>
                <c:pt idx="44">
                  <c:v>190</c:v>
                </c:pt>
                <c:pt idx="45">
                  <c:v>193</c:v>
                </c:pt>
                <c:pt idx="46">
                  <c:v>210</c:v>
                </c:pt>
                <c:pt idx="47">
                  <c:v>102</c:v>
                </c:pt>
                <c:pt idx="48">
                  <c:v>48</c:v>
                </c:pt>
                <c:pt idx="49">
                  <c:v>185</c:v>
                </c:pt>
                <c:pt idx="50">
                  <c:v>192</c:v>
                </c:pt>
                <c:pt idx="51">
                  <c:v>256</c:v>
                </c:pt>
                <c:pt idx="52">
                  <c:v>234</c:v>
                </c:pt>
                <c:pt idx="53">
                  <c:v>333</c:v>
                </c:pt>
                <c:pt idx="54">
                  <c:v>187</c:v>
                </c:pt>
                <c:pt idx="55">
                  <c:v>90</c:v>
                </c:pt>
                <c:pt idx="56">
                  <c:v>370</c:v>
                </c:pt>
                <c:pt idx="57">
                  <c:v>393</c:v>
                </c:pt>
                <c:pt idx="58">
                  <c:v>133</c:v>
                </c:pt>
                <c:pt idx="59">
                  <c:v>467</c:v>
                </c:pt>
                <c:pt idx="60">
                  <c:v>331</c:v>
                </c:pt>
                <c:pt idx="61">
                  <c:v>180</c:v>
                </c:pt>
                <c:pt idx="62">
                  <c:v>115</c:v>
                </c:pt>
                <c:pt idx="63">
                  <c:v>292</c:v>
                </c:pt>
                <c:pt idx="64">
                  <c:v>229</c:v>
                </c:pt>
                <c:pt idx="65">
                  <c:v>325</c:v>
                </c:pt>
                <c:pt idx="66">
                  <c:v>278</c:v>
                </c:pt>
                <c:pt idx="67">
                  <c:v>239</c:v>
                </c:pt>
                <c:pt idx="68">
                  <c:v>116</c:v>
                </c:pt>
                <c:pt idx="69">
                  <c:v>46</c:v>
                </c:pt>
                <c:pt idx="70">
                  <c:v>194</c:v>
                </c:pt>
                <c:pt idx="71">
                  <c:v>201</c:v>
                </c:pt>
                <c:pt idx="72">
                  <c:v>259</c:v>
                </c:pt>
                <c:pt idx="73">
                  <c:v>228</c:v>
                </c:pt>
                <c:pt idx="74">
                  <c:v>203</c:v>
                </c:pt>
                <c:pt idx="75">
                  <c:v>72</c:v>
                </c:pt>
                <c:pt idx="76">
                  <c:v>30</c:v>
                </c:pt>
                <c:pt idx="77">
                  <c:v>175</c:v>
                </c:pt>
                <c:pt idx="78">
                  <c:v>46</c:v>
                </c:pt>
                <c:pt idx="79">
                  <c:v>161</c:v>
                </c:pt>
                <c:pt idx="80">
                  <c:v>125</c:v>
                </c:pt>
                <c:pt idx="81">
                  <c:v>120</c:v>
                </c:pt>
                <c:pt idx="82">
                  <c:v>35</c:v>
                </c:pt>
                <c:pt idx="83">
                  <c:v>17</c:v>
                </c:pt>
                <c:pt idx="84">
                  <c:v>138</c:v>
                </c:pt>
                <c:pt idx="85">
                  <c:v>105</c:v>
                </c:pt>
                <c:pt idx="86">
                  <c:v>92</c:v>
                </c:pt>
                <c:pt idx="87">
                  <c:v>53</c:v>
                </c:pt>
                <c:pt idx="88">
                  <c:v>81</c:v>
                </c:pt>
                <c:pt idx="89">
                  <c:v>23</c:v>
                </c:pt>
                <c:pt idx="90">
                  <c:v>15</c:v>
                </c:pt>
                <c:pt idx="91">
                  <c:v>108</c:v>
                </c:pt>
                <c:pt idx="92">
                  <c:v>85</c:v>
                </c:pt>
                <c:pt idx="93">
                  <c:v>66</c:v>
                </c:pt>
                <c:pt idx="94">
                  <c:v>55</c:v>
                </c:pt>
                <c:pt idx="95">
                  <c:v>90</c:v>
                </c:pt>
                <c:pt idx="96">
                  <c:v>39</c:v>
                </c:pt>
                <c:pt idx="97">
                  <c:v>24</c:v>
                </c:pt>
                <c:pt idx="98">
                  <c:v>121</c:v>
                </c:pt>
                <c:pt idx="99">
                  <c:v>75</c:v>
                </c:pt>
                <c:pt idx="100">
                  <c:v>62</c:v>
                </c:pt>
                <c:pt idx="101">
                  <c:v>60</c:v>
                </c:pt>
                <c:pt idx="102">
                  <c:v>78</c:v>
                </c:pt>
                <c:pt idx="103">
                  <c:v>21</c:v>
                </c:pt>
                <c:pt idx="104">
                  <c:v>15</c:v>
                </c:pt>
                <c:pt idx="105">
                  <c:v>130</c:v>
                </c:pt>
                <c:pt idx="106">
                  <c:v>71</c:v>
                </c:pt>
                <c:pt idx="107">
                  <c:v>94</c:v>
                </c:pt>
                <c:pt idx="108">
                  <c:v>50</c:v>
                </c:pt>
                <c:pt idx="109">
                  <c:v>74</c:v>
                </c:pt>
                <c:pt idx="110">
                  <c:v>27</c:v>
                </c:pt>
                <c:pt idx="111">
                  <c:v>27</c:v>
                </c:pt>
                <c:pt idx="112">
                  <c:v>157</c:v>
                </c:pt>
                <c:pt idx="113">
                  <c:v>110</c:v>
                </c:pt>
                <c:pt idx="114">
                  <c:v>115</c:v>
                </c:pt>
                <c:pt idx="115">
                  <c:v>27</c:v>
                </c:pt>
                <c:pt idx="116">
                  <c:v>44</c:v>
                </c:pt>
                <c:pt idx="117">
                  <c:v>49</c:v>
                </c:pt>
                <c:pt idx="118">
                  <c:v>45</c:v>
                </c:pt>
                <c:pt idx="119">
                  <c:v>189</c:v>
                </c:pt>
                <c:pt idx="120">
                  <c:v>144</c:v>
                </c:pt>
                <c:pt idx="121">
                  <c:v>108</c:v>
                </c:pt>
                <c:pt idx="122">
                  <c:v>84</c:v>
                </c:pt>
                <c:pt idx="123">
                  <c:v>28</c:v>
                </c:pt>
                <c:pt idx="124">
                  <c:v>57</c:v>
                </c:pt>
                <c:pt idx="125">
                  <c:v>34</c:v>
                </c:pt>
                <c:pt idx="126">
                  <c:v>262</c:v>
                </c:pt>
                <c:pt idx="127">
                  <c:v>143</c:v>
                </c:pt>
                <c:pt idx="128">
                  <c:v>111</c:v>
                </c:pt>
                <c:pt idx="129">
                  <c:v>97</c:v>
                </c:pt>
                <c:pt idx="130">
                  <c:v>120</c:v>
                </c:pt>
                <c:pt idx="131">
                  <c:v>48</c:v>
                </c:pt>
                <c:pt idx="132">
                  <c:v>24</c:v>
                </c:pt>
                <c:pt idx="133">
                  <c:v>226</c:v>
                </c:pt>
                <c:pt idx="134">
                  <c:v>95</c:v>
                </c:pt>
                <c:pt idx="135">
                  <c:v>106</c:v>
                </c:pt>
                <c:pt idx="136">
                  <c:v>53</c:v>
                </c:pt>
                <c:pt idx="137">
                  <c:v>63</c:v>
                </c:pt>
                <c:pt idx="138">
                  <c:v>31</c:v>
                </c:pt>
                <c:pt idx="139">
                  <c:v>26</c:v>
                </c:pt>
                <c:pt idx="140">
                  <c:v>122</c:v>
                </c:pt>
                <c:pt idx="141">
                  <c:v>74</c:v>
                </c:pt>
                <c:pt idx="142">
                  <c:v>71</c:v>
                </c:pt>
                <c:pt idx="143">
                  <c:v>58</c:v>
                </c:pt>
                <c:pt idx="144">
                  <c:v>78</c:v>
                </c:pt>
                <c:pt idx="145">
                  <c:v>26</c:v>
                </c:pt>
                <c:pt idx="146">
                  <c:v>11</c:v>
                </c:pt>
                <c:pt idx="147">
                  <c:v>89</c:v>
                </c:pt>
                <c:pt idx="148">
                  <c:v>76</c:v>
                </c:pt>
                <c:pt idx="149">
                  <c:v>57</c:v>
                </c:pt>
                <c:pt idx="150">
                  <c:v>32</c:v>
                </c:pt>
                <c:pt idx="151">
                  <c:v>45</c:v>
                </c:pt>
                <c:pt idx="152">
                  <c:v>29</c:v>
                </c:pt>
                <c:pt idx="153">
                  <c:v>9</c:v>
                </c:pt>
                <c:pt idx="154">
                  <c:v>78</c:v>
                </c:pt>
                <c:pt idx="155">
                  <c:v>67</c:v>
                </c:pt>
                <c:pt idx="156">
                  <c:v>54</c:v>
                </c:pt>
                <c:pt idx="157">
                  <c:v>41</c:v>
                </c:pt>
                <c:pt idx="158">
                  <c:v>46</c:v>
                </c:pt>
                <c:pt idx="159">
                  <c:v>10</c:v>
                </c:pt>
                <c:pt idx="160">
                  <c:v>17</c:v>
                </c:pt>
                <c:pt idx="161">
                  <c:v>68</c:v>
                </c:pt>
                <c:pt idx="162">
                  <c:v>21</c:v>
                </c:pt>
                <c:pt idx="163">
                  <c:v>33</c:v>
                </c:pt>
                <c:pt idx="164">
                  <c:v>38</c:v>
                </c:pt>
                <c:pt idx="165">
                  <c:v>39</c:v>
                </c:pt>
                <c:pt idx="166">
                  <c:v>15</c:v>
                </c:pt>
                <c:pt idx="167">
                  <c:v>9</c:v>
                </c:pt>
                <c:pt idx="168">
                  <c:v>62</c:v>
                </c:pt>
                <c:pt idx="169">
                  <c:v>32</c:v>
                </c:pt>
                <c:pt idx="170">
                  <c:v>36</c:v>
                </c:pt>
                <c:pt idx="171">
                  <c:v>28</c:v>
                </c:pt>
                <c:pt idx="172">
                  <c:v>33</c:v>
                </c:pt>
                <c:pt idx="173">
                  <c:v>6</c:v>
                </c:pt>
                <c:pt idx="174">
                  <c:v>18</c:v>
                </c:pt>
                <c:pt idx="175">
                  <c:v>70</c:v>
                </c:pt>
                <c:pt idx="176">
                  <c:v>44</c:v>
                </c:pt>
                <c:pt idx="177">
                  <c:v>34</c:v>
                </c:pt>
                <c:pt idx="178">
                  <c:v>31</c:v>
                </c:pt>
                <c:pt idx="179">
                  <c:v>38</c:v>
                </c:pt>
                <c:pt idx="180">
                  <c:v>9</c:v>
                </c:pt>
                <c:pt idx="181">
                  <c:v>9</c:v>
                </c:pt>
                <c:pt idx="182">
                  <c:v>55</c:v>
                </c:pt>
                <c:pt idx="183">
                  <c:v>38</c:v>
                </c:pt>
                <c:pt idx="184">
                  <c:v>55</c:v>
                </c:pt>
                <c:pt idx="185">
                  <c:v>33</c:v>
                </c:pt>
                <c:pt idx="186">
                  <c:v>28</c:v>
                </c:pt>
                <c:pt idx="187">
                  <c:v>13</c:v>
                </c:pt>
                <c:pt idx="188">
                  <c:v>9</c:v>
                </c:pt>
                <c:pt idx="189">
                  <c:v>59</c:v>
                </c:pt>
                <c:pt idx="190">
                  <c:v>37</c:v>
                </c:pt>
                <c:pt idx="191">
                  <c:v>29</c:v>
                </c:pt>
                <c:pt idx="192">
                  <c:v>25</c:v>
                </c:pt>
                <c:pt idx="193">
                  <c:v>18</c:v>
                </c:pt>
                <c:pt idx="194">
                  <c:v>11</c:v>
                </c:pt>
                <c:pt idx="195">
                  <c:v>7</c:v>
                </c:pt>
                <c:pt idx="196">
                  <c:v>35</c:v>
                </c:pt>
                <c:pt idx="197">
                  <c:v>23</c:v>
                </c:pt>
                <c:pt idx="198">
                  <c:v>23</c:v>
                </c:pt>
                <c:pt idx="199">
                  <c:v>16</c:v>
                </c:pt>
                <c:pt idx="200">
                  <c:v>20</c:v>
                </c:pt>
                <c:pt idx="201">
                  <c:v>1</c:v>
                </c:pt>
                <c:pt idx="202">
                  <c:v>4</c:v>
                </c:pt>
                <c:pt idx="203">
                  <c:v>27</c:v>
                </c:pt>
                <c:pt idx="204">
                  <c:v>18</c:v>
                </c:pt>
                <c:pt idx="205">
                  <c:v>10</c:v>
                </c:pt>
                <c:pt idx="206">
                  <c:v>8</c:v>
                </c:pt>
                <c:pt idx="207">
                  <c:v>16</c:v>
                </c:pt>
                <c:pt idx="208">
                  <c:v>3</c:v>
                </c:pt>
                <c:pt idx="209">
                  <c:v>1</c:v>
                </c:pt>
                <c:pt idx="210">
                  <c:v>18</c:v>
                </c:pt>
                <c:pt idx="211">
                  <c:v>13</c:v>
                </c:pt>
                <c:pt idx="212">
                  <c:v>13</c:v>
                </c:pt>
                <c:pt idx="213">
                  <c:v>11</c:v>
                </c:pt>
                <c:pt idx="214">
                  <c:v>3</c:v>
                </c:pt>
                <c:pt idx="215">
                  <c:v>3</c:v>
                </c:pt>
                <c:pt idx="216">
                  <c:v>2</c:v>
                </c:pt>
                <c:pt idx="217">
                  <c:v>4</c:v>
                </c:pt>
                <c:pt idx="218">
                  <c:v>20</c:v>
                </c:pt>
                <c:pt idx="219">
                  <c:v>15</c:v>
                </c:pt>
                <c:pt idx="220">
                  <c:v>16</c:v>
                </c:pt>
                <c:pt idx="221">
                  <c:v>8</c:v>
                </c:pt>
                <c:pt idx="222">
                  <c:v>4</c:v>
                </c:pt>
                <c:pt idx="223">
                  <c:v>1</c:v>
                </c:pt>
                <c:pt idx="224">
                  <c:v>8</c:v>
                </c:pt>
                <c:pt idx="225">
                  <c:v>6</c:v>
                </c:pt>
                <c:pt idx="226">
                  <c:v>4</c:v>
                </c:pt>
                <c:pt idx="227">
                  <c:v>5</c:v>
                </c:pt>
                <c:pt idx="228">
                  <c:v>6</c:v>
                </c:pt>
                <c:pt idx="229">
                  <c:v>1</c:v>
                </c:pt>
                <c:pt idx="230">
                  <c:v>1</c:v>
                </c:pt>
                <c:pt idx="231">
                  <c:v>10</c:v>
                </c:pt>
                <c:pt idx="232">
                  <c:v>3</c:v>
                </c:pt>
                <c:pt idx="233">
                  <c:v>3</c:v>
                </c:pt>
                <c:pt idx="234">
                  <c:v>4</c:v>
                </c:pt>
                <c:pt idx="235">
                  <c:v>3</c:v>
                </c:pt>
                <c:pt idx="236">
                  <c:v>1</c:v>
                </c:pt>
                <c:pt idx="237">
                  <c:v>0</c:v>
                </c:pt>
                <c:pt idx="238">
                  <c:v>5</c:v>
                </c:pt>
                <c:pt idx="239">
                  <c:v>5</c:v>
                </c:pt>
                <c:pt idx="240">
                  <c:v>1</c:v>
                </c:pt>
                <c:pt idx="241">
                  <c:v>2</c:v>
                </c:pt>
                <c:pt idx="242">
                  <c:v>4</c:v>
                </c:pt>
                <c:pt idx="243">
                  <c:v>0</c:v>
                </c:pt>
                <c:pt idx="244">
                  <c:v>1</c:v>
                </c:pt>
                <c:pt idx="245">
                  <c:v>2</c:v>
                </c:pt>
                <c:pt idx="246">
                  <c:v>2</c:v>
                </c:pt>
                <c:pt idx="247">
                  <c:v>1</c:v>
                </c:pt>
                <c:pt idx="248">
                  <c:v>4</c:v>
                </c:pt>
                <c:pt idx="249">
                  <c:v>2</c:v>
                </c:pt>
                <c:pt idx="250">
                  <c:v>1</c:v>
                </c:pt>
                <c:pt idx="251">
                  <c:v>0</c:v>
                </c:pt>
                <c:pt idx="252">
                  <c:v>1</c:v>
                </c:pt>
                <c:pt idx="253">
                  <c:v>4</c:v>
                </c:pt>
                <c:pt idx="254">
                  <c:v>0</c:v>
                </c:pt>
                <c:pt idx="255">
                  <c:v>2</c:v>
                </c:pt>
                <c:pt idx="256">
                  <c:v>1</c:v>
                </c:pt>
                <c:pt idx="257">
                  <c:v>0</c:v>
                </c:pt>
                <c:pt idx="258">
                  <c:v>0</c:v>
                </c:pt>
                <c:pt idx="259">
                  <c:v>4</c:v>
                </c:pt>
                <c:pt idx="260">
                  <c:v>4</c:v>
                </c:pt>
                <c:pt idx="261">
                  <c:v>1</c:v>
                </c:pt>
                <c:pt idx="262">
                  <c:v>3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1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2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1</c:v>
                </c:pt>
                <c:pt idx="343">
                  <c:v>0</c:v>
                </c:pt>
                <c:pt idx="344">
                  <c:v>0</c:v>
                </c:pt>
                <c:pt idx="345">
                  <c:v>1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2</c:v>
                </c:pt>
                <c:pt idx="367">
                  <c:v>1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1</c:v>
                </c:pt>
                <c:pt idx="372">
                  <c:v>2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1</c:v>
                </c:pt>
                <c:pt idx="381">
                  <c:v>2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1</c:v>
                </c:pt>
                <c:pt idx="386">
                  <c:v>5</c:v>
                </c:pt>
                <c:pt idx="387">
                  <c:v>1</c:v>
                </c:pt>
                <c:pt idx="388">
                  <c:v>1</c:v>
                </c:pt>
                <c:pt idx="389">
                  <c:v>0</c:v>
                </c:pt>
                <c:pt idx="39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Sheet1!$A$2:$A$391</c:f>
              <c:numCache>
                <c:formatCode>m/d/yyyy</c:formatCode>
                <c:ptCount val="390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</c:numCache>
            </c:numRef>
          </c:cat>
          <c:val>
            <c:numRef>
              <c:f>Sheet1!$B$2:$B$391</c:f>
              <c:numCache>
                <c:formatCode>#\ ##0_ ;\-#\ ##0\ </c:formatCode>
                <c:ptCount val="390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6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27</c:v>
                </c:pt>
                <c:pt idx="29">
                  <c:v>38</c:v>
                </c:pt>
                <c:pt idx="30">
                  <c:v>60</c:v>
                </c:pt>
                <c:pt idx="31">
                  <c:v>151</c:v>
                </c:pt>
                <c:pt idx="32">
                  <c:v>67</c:v>
                </c:pt>
                <c:pt idx="33">
                  <c:v>83</c:v>
                </c:pt>
                <c:pt idx="34">
                  <c:v>213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225</c:v>
                </c:pt>
                <c:pt idx="39">
                  <c:v>80</c:v>
                </c:pt>
                <c:pt idx="40">
                  <c:v>36</c:v>
                </c:pt>
                <c:pt idx="41">
                  <c:v>292</c:v>
                </c:pt>
                <c:pt idx="42">
                  <c:v>375</c:v>
                </c:pt>
                <c:pt idx="43">
                  <c:v>371</c:v>
                </c:pt>
                <c:pt idx="44">
                  <c:v>383</c:v>
                </c:pt>
                <c:pt idx="45">
                  <c:v>414</c:v>
                </c:pt>
                <c:pt idx="46">
                  <c:v>257</c:v>
                </c:pt>
                <c:pt idx="47">
                  <c:v>89</c:v>
                </c:pt>
                <c:pt idx="48">
                  <c:v>427</c:v>
                </c:pt>
                <c:pt idx="49">
                  <c:v>388</c:v>
                </c:pt>
                <c:pt idx="50">
                  <c:v>582</c:v>
                </c:pt>
                <c:pt idx="51">
                  <c:v>460</c:v>
                </c:pt>
                <c:pt idx="52">
                  <c:v>748</c:v>
                </c:pt>
                <c:pt idx="53">
                  <c:v>414</c:v>
                </c:pt>
                <c:pt idx="54">
                  <c:v>284</c:v>
                </c:pt>
                <c:pt idx="55">
                  <c:v>757</c:v>
                </c:pt>
                <c:pt idx="56">
                  <c:v>914</c:v>
                </c:pt>
                <c:pt idx="57">
                  <c:v>393</c:v>
                </c:pt>
                <c:pt idx="58">
                  <c:v>1002</c:v>
                </c:pt>
                <c:pt idx="59">
                  <c:v>918</c:v>
                </c:pt>
                <c:pt idx="60">
                  <c:v>516</c:v>
                </c:pt>
                <c:pt idx="61">
                  <c:v>327</c:v>
                </c:pt>
                <c:pt idx="62">
                  <c:v>622</c:v>
                </c:pt>
                <c:pt idx="63">
                  <c:v>561</c:v>
                </c:pt>
                <c:pt idx="64">
                  <c:v>749</c:v>
                </c:pt>
                <c:pt idx="65">
                  <c:v>811</c:v>
                </c:pt>
                <c:pt idx="66">
                  <c:v>726</c:v>
                </c:pt>
                <c:pt idx="67">
                  <c:v>330</c:v>
                </c:pt>
                <c:pt idx="68">
                  <c:v>124</c:v>
                </c:pt>
                <c:pt idx="69">
                  <c:v>395</c:v>
                </c:pt>
                <c:pt idx="70">
                  <c:v>586</c:v>
                </c:pt>
                <c:pt idx="71">
                  <c:v>933</c:v>
                </c:pt>
                <c:pt idx="72">
                  <c:v>727</c:v>
                </c:pt>
                <c:pt idx="73">
                  <c:v>683</c:v>
                </c:pt>
                <c:pt idx="74">
                  <c:v>251</c:v>
                </c:pt>
                <c:pt idx="75">
                  <c:v>194</c:v>
                </c:pt>
                <c:pt idx="76">
                  <c:v>556</c:v>
                </c:pt>
                <c:pt idx="77">
                  <c:v>183</c:v>
                </c:pt>
                <c:pt idx="78">
                  <c:v>430</c:v>
                </c:pt>
                <c:pt idx="79">
                  <c:v>394</c:v>
                </c:pt>
                <c:pt idx="80">
                  <c:v>358</c:v>
                </c:pt>
                <c:pt idx="81">
                  <c:v>129</c:v>
                </c:pt>
                <c:pt idx="82">
                  <c:v>108</c:v>
                </c:pt>
                <c:pt idx="83">
                  <c:v>517</c:v>
                </c:pt>
                <c:pt idx="84">
                  <c:v>303</c:v>
                </c:pt>
                <c:pt idx="85">
                  <c:v>215</c:v>
                </c:pt>
                <c:pt idx="86">
                  <c:v>248</c:v>
                </c:pt>
                <c:pt idx="87">
                  <c:v>219</c:v>
                </c:pt>
                <c:pt idx="88">
                  <c:v>101</c:v>
                </c:pt>
                <c:pt idx="89">
                  <c:v>43</c:v>
                </c:pt>
                <c:pt idx="90">
                  <c:v>323</c:v>
                </c:pt>
                <c:pt idx="91">
                  <c:v>208</c:v>
                </c:pt>
                <c:pt idx="92">
                  <c:v>198</c:v>
                </c:pt>
                <c:pt idx="93">
                  <c:v>187</c:v>
                </c:pt>
                <c:pt idx="94">
                  <c:v>229</c:v>
                </c:pt>
                <c:pt idx="95">
                  <c:v>127</c:v>
                </c:pt>
                <c:pt idx="96">
                  <c:v>44</c:v>
                </c:pt>
                <c:pt idx="97">
                  <c:v>263</c:v>
                </c:pt>
                <c:pt idx="98">
                  <c:v>164</c:v>
                </c:pt>
                <c:pt idx="99">
                  <c:v>203</c:v>
                </c:pt>
                <c:pt idx="100">
                  <c:v>143</c:v>
                </c:pt>
                <c:pt idx="101">
                  <c:v>307</c:v>
                </c:pt>
                <c:pt idx="102">
                  <c:v>88</c:v>
                </c:pt>
                <c:pt idx="103">
                  <c:v>65</c:v>
                </c:pt>
                <c:pt idx="104">
                  <c:v>278</c:v>
                </c:pt>
                <c:pt idx="105">
                  <c:v>204</c:v>
                </c:pt>
                <c:pt idx="106">
                  <c:v>194</c:v>
                </c:pt>
                <c:pt idx="107">
                  <c:v>118</c:v>
                </c:pt>
                <c:pt idx="108">
                  <c:v>289</c:v>
                </c:pt>
                <c:pt idx="109">
                  <c:v>86</c:v>
                </c:pt>
                <c:pt idx="110">
                  <c:v>48</c:v>
                </c:pt>
                <c:pt idx="111">
                  <c:v>336</c:v>
                </c:pt>
                <c:pt idx="112">
                  <c:v>284</c:v>
                </c:pt>
                <c:pt idx="113">
                  <c:v>237</c:v>
                </c:pt>
                <c:pt idx="114">
                  <c:v>45</c:v>
                </c:pt>
                <c:pt idx="115">
                  <c:v>115</c:v>
                </c:pt>
                <c:pt idx="116">
                  <c:v>126</c:v>
                </c:pt>
                <c:pt idx="117">
                  <c:v>142</c:v>
                </c:pt>
                <c:pt idx="118">
                  <c:v>354</c:v>
                </c:pt>
                <c:pt idx="119">
                  <c:v>330</c:v>
                </c:pt>
                <c:pt idx="120">
                  <c:v>251</c:v>
                </c:pt>
                <c:pt idx="121">
                  <c:v>217</c:v>
                </c:pt>
                <c:pt idx="122">
                  <c:v>92</c:v>
                </c:pt>
                <c:pt idx="123">
                  <c:v>116</c:v>
                </c:pt>
                <c:pt idx="124">
                  <c:v>75</c:v>
                </c:pt>
                <c:pt idx="125">
                  <c:v>529</c:v>
                </c:pt>
                <c:pt idx="126">
                  <c:v>294</c:v>
                </c:pt>
                <c:pt idx="127">
                  <c:v>275</c:v>
                </c:pt>
                <c:pt idx="128">
                  <c:v>328</c:v>
                </c:pt>
                <c:pt idx="129">
                  <c:v>304</c:v>
                </c:pt>
                <c:pt idx="130">
                  <c:v>108</c:v>
                </c:pt>
                <c:pt idx="131">
                  <c:v>52</c:v>
                </c:pt>
                <c:pt idx="132">
                  <c:v>464</c:v>
                </c:pt>
                <c:pt idx="133">
                  <c:v>220</c:v>
                </c:pt>
                <c:pt idx="134">
                  <c:v>281</c:v>
                </c:pt>
                <c:pt idx="135">
                  <c:v>150</c:v>
                </c:pt>
                <c:pt idx="136">
                  <c:v>148</c:v>
                </c:pt>
                <c:pt idx="137">
                  <c:v>66</c:v>
                </c:pt>
                <c:pt idx="138">
                  <c:v>71</c:v>
                </c:pt>
                <c:pt idx="139">
                  <c:v>282</c:v>
                </c:pt>
                <c:pt idx="140">
                  <c:v>152</c:v>
                </c:pt>
                <c:pt idx="141">
                  <c:v>217</c:v>
                </c:pt>
                <c:pt idx="142">
                  <c:v>164</c:v>
                </c:pt>
                <c:pt idx="143">
                  <c:v>192</c:v>
                </c:pt>
                <c:pt idx="144">
                  <c:v>79</c:v>
                </c:pt>
                <c:pt idx="145">
                  <c:v>35</c:v>
                </c:pt>
                <c:pt idx="146">
                  <c:v>174</c:v>
                </c:pt>
                <c:pt idx="147">
                  <c:v>117</c:v>
                </c:pt>
                <c:pt idx="148">
                  <c:v>150</c:v>
                </c:pt>
                <c:pt idx="149">
                  <c:v>97</c:v>
                </c:pt>
                <c:pt idx="150">
                  <c:v>82</c:v>
                </c:pt>
                <c:pt idx="151">
                  <c:v>78</c:v>
                </c:pt>
                <c:pt idx="152">
                  <c:v>18</c:v>
                </c:pt>
                <c:pt idx="153">
                  <c:v>183</c:v>
                </c:pt>
                <c:pt idx="154">
                  <c:v>161</c:v>
                </c:pt>
                <c:pt idx="155">
                  <c:v>156</c:v>
                </c:pt>
                <c:pt idx="156">
                  <c:v>123</c:v>
                </c:pt>
                <c:pt idx="157">
                  <c:v>130</c:v>
                </c:pt>
                <c:pt idx="158">
                  <c:v>52</c:v>
                </c:pt>
                <c:pt idx="159">
                  <c:v>33</c:v>
                </c:pt>
                <c:pt idx="160">
                  <c:v>131</c:v>
                </c:pt>
                <c:pt idx="161">
                  <c:v>85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21</c:v>
                </c:pt>
                <c:pt idx="167">
                  <c:v>99</c:v>
                </c:pt>
                <c:pt idx="168">
                  <c:v>50</c:v>
                </c:pt>
                <c:pt idx="169">
                  <c:v>66</c:v>
                </c:pt>
                <c:pt idx="170">
                  <c:v>55</c:v>
                </c:pt>
                <c:pt idx="171">
                  <c:v>59</c:v>
                </c:pt>
                <c:pt idx="172">
                  <c:v>24</c:v>
                </c:pt>
                <c:pt idx="173">
                  <c:v>23</c:v>
                </c:pt>
                <c:pt idx="174">
                  <c:v>160</c:v>
                </c:pt>
                <c:pt idx="175">
                  <c:v>79</c:v>
                </c:pt>
                <c:pt idx="176">
                  <c:v>69</c:v>
                </c:pt>
                <c:pt idx="177">
                  <c:v>77</c:v>
                </c:pt>
                <c:pt idx="178">
                  <c:v>84</c:v>
                </c:pt>
                <c:pt idx="179">
                  <c:v>18</c:v>
                </c:pt>
                <c:pt idx="180">
                  <c:v>12</c:v>
                </c:pt>
                <c:pt idx="181">
                  <c:v>133</c:v>
                </c:pt>
                <c:pt idx="182">
                  <c:v>66</c:v>
                </c:pt>
                <c:pt idx="183">
                  <c:v>101</c:v>
                </c:pt>
                <c:pt idx="184">
                  <c:v>42</c:v>
                </c:pt>
                <c:pt idx="185">
                  <c:v>50</c:v>
                </c:pt>
                <c:pt idx="186">
                  <c:v>17</c:v>
                </c:pt>
                <c:pt idx="187">
                  <c:v>14</c:v>
                </c:pt>
                <c:pt idx="188">
                  <c:v>86</c:v>
                </c:pt>
                <c:pt idx="189">
                  <c:v>107</c:v>
                </c:pt>
                <c:pt idx="190">
                  <c:v>84</c:v>
                </c:pt>
                <c:pt idx="191">
                  <c:v>37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61</c:v>
                </c:pt>
                <c:pt idx="196">
                  <c:v>43</c:v>
                </c:pt>
                <c:pt idx="197">
                  <c:v>30</c:v>
                </c:pt>
                <c:pt idx="198">
                  <c:v>52</c:v>
                </c:pt>
                <c:pt idx="199">
                  <c:v>38</c:v>
                </c:pt>
                <c:pt idx="200">
                  <c:v>9</c:v>
                </c:pt>
                <c:pt idx="201">
                  <c:v>8</c:v>
                </c:pt>
                <c:pt idx="202">
                  <c:v>40</c:v>
                </c:pt>
                <c:pt idx="203">
                  <c:v>45</c:v>
                </c:pt>
                <c:pt idx="204">
                  <c:v>29</c:v>
                </c:pt>
                <c:pt idx="205">
                  <c:v>38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39</c:v>
                </c:pt>
                <c:pt idx="210">
                  <c:v>22</c:v>
                </c:pt>
                <c:pt idx="211">
                  <c:v>21</c:v>
                </c:pt>
                <c:pt idx="212">
                  <c:v>20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5</c:v>
                </c:pt>
                <c:pt idx="217">
                  <c:v>25</c:v>
                </c:pt>
                <c:pt idx="218">
                  <c:v>31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8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6</c:v>
                </c:pt>
                <c:pt idx="232">
                  <c:v>6</c:v>
                </c:pt>
                <c:pt idx="233">
                  <c:v>13</c:v>
                </c:pt>
                <c:pt idx="234">
                  <c:v>6</c:v>
                </c:pt>
                <c:pt idx="235">
                  <c:v>2</c:v>
                </c:pt>
                <c:pt idx="236">
                  <c:v>0</c:v>
                </c:pt>
                <c:pt idx="237">
                  <c:v>6</c:v>
                </c:pt>
                <c:pt idx="238">
                  <c:v>8</c:v>
                </c:pt>
                <c:pt idx="239">
                  <c:v>1</c:v>
                </c:pt>
                <c:pt idx="240">
                  <c:v>4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4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3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3</c:v>
                </c:pt>
                <c:pt idx="266">
                  <c:v>1</c:v>
                </c:pt>
                <c:pt idx="267">
                  <c:v>1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 formatCode="General">
                  <c:v>0</c:v>
                </c:pt>
                <c:pt idx="376" formatCode="General">
                  <c:v>0</c:v>
                </c:pt>
                <c:pt idx="377" formatCode="General">
                  <c:v>2</c:v>
                </c:pt>
                <c:pt idx="378" formatCode="General">
                  <c:v>0</c:v>
                </c:pt>
                <c:pt idx="379" formatCode="General">
                  <c:v>1</c:v>
                </c:pt>
                <c:pt idx="380" formatCode="General">
                  <c:v>2</c:v>
                </c:pt>
                <c:pt idx="381" formatCode="General">
                  <c:v>0</c:v>
                </c:pt>
                <c:pt idx="382" formatCode="General">
                  <c:v>0</c:v>
                </c:pt>
                <c:pt idx="383" formatCode="General">
                  <c:v>1</c:v>
                </c:pt>
                <c:pt idx="384" formatCode="General">
                  <c:v>2</c:v>
                </c:pt>
                <c:pt idx="385" formatCode="General">
                  <c:v>8</c:v>
                </c:pt>
                <c:pt idx="386" formatCode="General">
                  <c:v>2</c:v>
                </c:pt>
                <c:pt idx="387" formatCode="General">
                  <c:v>1</c:v>
                </c:pt>
                <c:pt idx="388" formatCode="General">
                  <c:v>0</c:v>
                </c:pt>
                <c:pt idx="389" formatCode="General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Sheet1!$A$2:$A$362</c:f>
              <c:numCache>
                <c:formatCode>m/d/yyyy</c:formatCode>
                <c:ptCount val="361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</c:numCache>
            </c:numRef>
          </c:cat>
          <c:val>
            <c:numRef>
              <c:f>Sheet1!$B$2:$B$362</c:f>
              <c:numCache>
                <c:formatCode>#\ ##0_ ;\-#\ ##0\ </c:formatCode>
                <c:ptCount val="3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42</c:v>
                </c:pt>
                <c:pt idx="57">
                  <c:v>27</c:v>
                </c:pt>
                <c:pt idx="58">
                  <c:v>45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42</c:v>
                </c:pt>
                <c:pt idx="66">
                  <c:v>44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42</c:v>
                </c:pt>
                <c:pt idx="72">
                  <c:v>49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27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42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20</c:v>
                </c:pt>
                <c:pt idx="104">
                  <c:v>23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23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26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20</c:v>
                </c:pt>
                <c:pt idx="125">
                  <c:v>20</c:v>
                </c:pt>
                <c:pt idx="126">
                  <c:v>21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14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19</c:v>
                </c:pt>
                <c:pt idx="135">
                  <c:v>24</c:v>
                </c:pt>
                <c:pt idx="136">
                  <c:v>22</c:v>
                </c:pt>
                <c:pt idx="137">
                  <c:v>17</c:v>
                </c:pt>
                <c:pt idx="138">
                  <c:v>19</c:v>
                </c:pt>
                <c:pt idx="139">
                  <c:v>23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15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12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11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8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7</c:v>
                </c:pt>
                <c:pt idx="196">
                  <c:v>9</c:v>
                </c:pt>
                <c:pt idx="197">
                  <c:v>5</c:v>
                </c:pt>
                <c:pt idx="198">
                  <c:v>5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2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3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1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Hospitalizace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Sheet1!$A$2:$A$292</c:f>
              <c:numCache>
                <c:formatCode>m/d/yyyy</c:formatCode>
                <c:ptCount val="291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  <c:pt idx="189">
                  <c:v>44270</c:v>
                </c:pt>
                <c:pt idx="190">
                  <c:v>44271</c:v>
                </c:pt>
                <c:pt idx="191">
                  <c:v>44272</c:v>
                </c:pt>
                <c:pt idx="192">
                  <c:v>44273</c:v>
                </c:pt>
                <c:pt idx="193">
                  <c:v>44274</c:v>
                </c:pt>
                <c:pt idx="194">
                  <c:v>44275</c:v>
                </c:pt>
                <c:pt idx="195">
                  <c:v>44276</c:v>
                </c:pt>
                <c:pt idx="196">
                  <c:v>44277</c:v>
                </c:pt>
                <c:pt idx="197">
                  <c:v>44278</c:v>
                </c:pt>
                <c:pt idx="198">
                  <c:v>44279</c:v>
                </c:pt>
                <c:pt idx="199">
                  <c:v>44280</c:v>
                </c:pt>
                <c:pt idx="200">
                  <c:v>44281</c:v>
                </c:pt>
                <c:pt idx="201">
                  <c:v>44282</c:v>
                </c:pt>
                <c:pt idx="202">
                  <c:v>44283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44288</c:v>
                </c:pt>
                <c:pt idx="208">
                  <c:v>44289</c:v>
                </c:pt>
                <c:pt idx="209">
                  <c:v>44290</c:v>
                </c:pt>
                <c:pt idx="210">
                  <c:v>44291</c:v>
                </c:pt>
                <c:pt idx="211">
                  <c:v>44292</c:v>
                </c:pt>
                <c:pt idx="212">
                  <c:v>44293</c:v>
                </c:pt>
                <c:pt idx="213">
                  <c:v>44294</c:v>
                </c:pt>
                <c:pt idx="214">
                  <c:v>44295</c:v>
                </c:pt>
                <c:pt idx="215">
                  <c:v>44296</c:v>
                </c:pt>
                <c:pt idx="216">
                  <c:v>44297</c:v>
                </c:pt>
                <c:pt idx="217">
                  <c:v>44298</c:v>
                </c:pt>
                <c:pt idx="218">
                  <c:v>44299</c:v>
                </c:pt>
                <c:pt idx="219">
                  <c:v>44300</c:v>
                </c:pt>
                <c:pt idx="220">
                  <c:v>44301</c:v>
                </c:pt>
                <c:pt idx="221">
                  <c:v>44302</c:v>
                </c:pt>
                <c:pt idx="222">
                  <c:v>44303</c:v>
                </c:pt>
                <c:pt idx="223">
                  <c:v>44304</c:v>
                </c:pt>
                <c:pt idx="224">
                  <c:v>44305</c:v>
                </c:pt>
                <c:pt idx="225">
                  <c:v>44306</c:v>
                </c:pt>
                <c:pt idx="226">
                  <c:v>44307</c:v>
                </c:pt>
                <c:pt idx="227">
                  <c:v>44308</c:v>
                </c:pt>
                <c:pt idx="228">
                  <c:v>44309</c:v>
                </c:pt>
                <c:pt idx="229">
                  <c:v>44310</c:v>
                </c:pt>
                <c:pt idx="230">
                  <c:v>44312</c:v>
                </c:pt>
                <c:pt idx="231">
                  <c:v>44313</c:v>
                </c:pt>
                <c:pt idx="232">
                  <c:v>44314</c:v>
                </c:pt>
                <c:pt idx="233">
                  <c:v>44315</c:v>
                </c:pt>
                <c:pt idx="234">
                  <c:v>44316</c:v>
                </c:pt>
                <c:pt idx="235">
                  <c:v>44318</c:v>
                </c:pt>
                <c:pt idx="236">
                  <c:v>44319</c:v>
                </c:pt>
                <c:pt idx="237">
                  <c:v>44320</c:v>
                </c:pt>
                <c:pt idx="238">
                  <c:v>44321</c:v>
                </c:pt>
                <c:pt idx="239">
                  <c:v>44322</c:v>
                </c:pt>
                <c:pt idx="240">
                  <c:v>44323</c:v>
                </c:pt>
                <c:pt idx="241">
                  <c:v>44324</c:v>
                </c:pt>
                <c:pt idx="242">
                  <c:v>44325</c:v>
                </c:pt>
                <c:pt idx="243">
                  <c:v>44326</c:v>
                </c:pt>
                <c:pt idx="244">
                  <c:v>44327</c:v>
                </c:pt>
                <c:pt idx="245">
                  <c:v>44329</c:v>
                </c:pt>
                <c:pt idx="246">
                  <c:v>44330</c:v>
                </c:pt>
                <c:pt idx="247">
                  <c:v>44331</c:v>
                </c:pt>
                <c:pt idx="248">
                  <c:v>44333</c:v>
                </c:pt>
                <c:pt idx="249">
                  <c:v>44334</c:v>
                </c:pt>
                <c:pt idx="250">
                  <c:v>44335</c:v>
                </c:pt>
                <c:pt idx="251">
                  <c:v>44336</c:v>
                </c:pt>
                <c:pt idx="252">
                  <c:v>44340</c:v>
                </c:pt>
                <c:pt idx="253">
                  <c:v>44341</c:v>
                </c:pt>
                <c:pt idx="254">
                  <c:v>44342</c:v>
                </c:pt>
                <c:pt idx="255">
                  <c:v>44349</c:v>
                </c:pt>
                <c:pt idx="256">
                  <c:v>44350</c:v>
                </c:pt>
                <c:pt idx="257">
                  <c:v>44358</c:v>
                </c:pt>
                <c:pt idx="258">
                  <c:v>44364</c:v>
                </c:pt>
                <c:pt idx="259">
                  <c:v>44370</c:v>
                </c:pt>
                <c:pt idx="260">
                  <c:v>44371</c:v>
                </c:pt>
                <c:pt idx="261">
                  <c:v>44377</c:v>
                </c:pt>
                <c:pt idx="262">
                  <c:v>44378</c:v>
                </c:pt>
                <c:pt idx="263">
                  <c:v>44381</c:v>
                </c:pt>
                <c:pt idx="264">
                  <c:v>44385</c:v>
                </c:pt>
                <c:pt idx="265">
                  <c:v>44388</c:v>
                </c:pt>
                <c:pt idx="266">
                  <c:v>44398</c:v>
                </c:pt>
                <c:pt idx="267">
                  <c:v>44405</c:v>
                </c:pt>
                <c:pt idx="268">
                  <c:v>44416</c:v>
                </c:pt>
                <c:pt idx="269">
                  <c:v>44419</c:v>
                </c:pt>
                <c:pt idx="270">
                  <c:v>44424</c:v>
                </c:pt>
                <c:pt idx="271">
                  <c:v>44425</c:v>
                </c:pt>
                <c:pt idx="272">
                  <c:v>44427</c:v>
                </c:pt>
                <c:pt idx="273">
                  <c:v>44431</c:v>
                </c:pt>
                <c:pt idx="274">
                  <c:v>44434</c:v>
                </c:pt>
                <c:pt idx="275">
                  <c:v>44435</c:v>
                </c:pt>
                <c:pt idx="276">
                  <c:v>44436</c:v>
                </c:pt>
                <c:pt idx="277">
                  <c:v>44440</c:v>
                </c:pt>
                <c:pt idx="278">
                  <c:v>44441</c:v>
                </c:pt>
                <c:pt idx="279">
                  <c:v>44442</c:v>
                </c:pt>
                <c:pt idx="280">
                  <c:v>44443</c:v>
                </c:pt>
                <c:pt idx="281">
                  <c:v>44445</c:v>
                </c:pt>
                <c:pt idx="282">
                  <c:v>44446</c:v>
                </c:pt>
                <c:pt idx="283">
                  <c:v>44452</c:v>
                </c:pt>
                <c:pt idx="284">
                  <c:v>44454</c:v>
                </c:pt>
                <c:pt idx="285">
                  <c:v>44455</c:v>
                </c:pt>
                <c:pt idx="286">
                  <c:v>44458</c:v>
                </c:pt>
                <c:pt idx="287">
                  <c:v>44459</c:v>
                </c:pt>
                <c:pt idx="288">
                  <c:v>44460</c:v>
                </c:pt>
                <c:pt idx="289">
                  <c:v>44461</c:v>
                </c:pt>
                <c:pt idx="290">
                  <c:v>44462</c:v>
                </c:pt>
              </c:numCache>
            </c:numRef>
          </c:cat>
          <c:val>
            <c:numRef>
              <c:f>Sheet1!$B$2:$B$292</c:f>
              <c:numCache>
                <c:formatCode>General</c:formatCode>
                <c:ptCount val="29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4</c:v>
                </c:pt>
                <c:pt idx="22">
                  <c:v>1</c:v>
                </c:pt>
                <c:pt idx="23">
                  <c:v>8</c:v>
                </c:pt>
                <c:pt idx="24">
                  <c:v>9</c:v>
                </c:pt>
                <c:pt idx="25">
                  <c:v>18</c:v>
                </c:pt>
                <c:pt idx="26">
                  <c:v>9</c:v>
                </c:pt>
                <c:pt idx="27">
                  <c:v>7</c:v>
                </c:pt>
                <c:pt idx="28">
                  <c:v>37</c:v>
                </c:pt>
                <c:pt idx="29">
                  <c:v>15</c:v>
                </c:pt>
                <c:pt idx="30">
                  <c:v>8</c:v>
                </c:pt>
                <c:pt idx="31">
                  <c:v>16</c:v>
                </c:pt>
                <c:pt idx="32">
                  <c:v>28</c:v>
                </c:pt>
                <c:pt idx="33">
                  <c:v>12</c:v>
                </c:pt>
                <c:pt idx="34">
                  <c:v>2</c:v>
                </c:pt>
                <c:pt idx="35">
                  <c:v>28</c:v>
                </c:pt>
                <c:pt idx="36">
                  <c:v>35</c:v>
                </c:pt>
                <c:pt idx="37">
                  <c:v>49</c:v>
                </c:pt>
                <c:pt idx="38">
                  <c:v>30</c:v>
                </c:pt>
                <c:pt idx="39">
                  <c:v>39</c:v>
                </c:pt>
                <c:pt idx="40">
                  <c:v>25</c:v>
                </c:pt>
                <c:pt idx="41">
                  <c:v>16</c:v>
                </c:pt>
                <c:pt idx="42">
                  <c:v>41</c:v>
                </c:pt>
                <c:pt idx="43">
                  <c:v>40</c:v>
                </c:pt>
                <c:pt idx="44">
                  <c:v>50</c:v>
                </c:pt>
                <c:pt idx="45">
                  <c:v>61</c:v>
                </c:pt>
                <c:pt idx="46">
                  <c:v>74</c:v>
                </c:pt>
                <c:pt idx="47">
                  <c:v>45</c:v>
                </c:pt>
                <c:pt idx="48">
                  <c:v>33</c:v>
                </c:pt>
                <c:pt idx="49">
                  <c:v>78</c:v>
                </c:pt>
                <c:pt idx="50">
                  <c:v>68</c:v>
                </c:pt>
                <c:pt idx="51">
                  <c:v>41</c:v>
                </c:pt>
                <c:pt idx="52">
                  <c:v>83</c:v>
                </c:pt>
                <c:pt idx="53">
                  <c:v>94</c:v>
                </c:pt>
                <c:pt idx="54">
                  <c:v>37</c:v>
                </c:pt>
                <c:pt idx="55">
                  <c:v>37</c:v>
                </c:pt>
                <c:pt idx="56">
                  <c:v>61</c:v>
                </c:pt>
                <c:pt idx="57">
                  <c:v>61</c:v>
                </c:pt>
                <c:pt idx="58">
                  <c:v>64</c:v>
                </c:pt>
                <c:pt idx="59">
                  <c:v>76</c:v>
                </c:pt>
                <c:pt idx="60">
                  <c:v>83</c:v>
                </c:pt>
                <c:pt idx="61">
                  <c:v>31</c:v>
                </c:pt>
                <c:pt idx="62">
                  <c:v>16</c:v>
                </c:pt>
                <c:pt idx="63">
                  <c:v>52</c:v>
                </c:pt>
                <c:pt idx="64">
                  <c:v>71</c:v>
                </c:pt>
                <c:pt idx="65">
                  <c:v>115</c:v>
                </c:pt>
                <c:pt idx="66">
                  <c:v>92</c:v>
                </c:pt>
                <c:pt idx="67">
                  <c:v>74</c:v>
                </c:pt>
                <c:pt idx="68">
                  <c:v>42</c:v>
                </c:pt>
                <c:pt idx="69">
                  <c:v>23</c:v>
                </c:pt>
                <c:pt idx="70">
                  <c:v>64</c:v>
                </c:pt>
                <c:pt idx="71">
                  <c:v>26</c:v>
                </c:pt>
                <c:pt idx="72">
                  <c:v>47</c:v>
                </c:pt>
                <c:pt idx="73">
                  <c:v>58</c:v>
                </c:pt>
                <c:pt idx="74">
                  <c:v>49</c:v>
                </c:pt>
                <c:pt idx="75">
                  <c:v>18</c:v>
                </c:pt>
                <c:pt idx="76">
                  <c:v>13</c:v>
                </c:pt>
                <c:pt idx="77">
                  <c:v>64</c:v>
                </c:pt>
                <c:pt idx="78">
                  <c:v>39</c:v>
                </c:pt>
                <c:pt idx="79">
                  <c:v>25</c:v>
                </c:pt>
                <c:pt idx="80">
                  <c:v>34</c:v>
                </c:pt>
                <c:pt idx="81">
                  <c:v>28</c:v>
                </c:pt>
                <c:pt idx="82">
                  <c:v>15</c:v>
                </c:pt>
                <c:pt idx="83">
                  <c:v>13</c:v>
                </c:pt>
                <c:pt idx="84">
                  <c:v>42</c:v>
                </c:pt>
                <c:pt idx="85">
                  <c:v>33</c:v>
                </c:pt>
                <c:pt idx="86">
                  <c:v>27</c:v>
                </c:pt>
                <c:pt idx="87">
                  <c:v>21</c:v>
                </c:pt>
                <c:pt idx="88">
                  <c:v>35</c:v>
                </c:pt>
                <c:pt idx="89">
                  <c:v>19</c:v>
                </c:pt>
                <c:pt idx="90">
                  <c:v>10</c:v>
                </c:pt>
                <c:pt idx="91">
                  <c:v>34</c:v>
                </c:pt>
                <c:pt idx="92">
                  <c:v>28</c:v>
                </c:pt>
                <c:pt idx="93">
                  <c:v>32</c:v>
                </c:pt>
                <c:pt idx="94">
                  <c:v>23</c:v>
                </c:pt>
                <c:pt idx="95">
                  <c:v>32</c:v>
                </c:pt>
                <c:pt idx="96">
                  <c:v>18</c:v>
                </c:pt>
                <c:pt idx="97">
                  <c:v>24</c:v>
                </c:pt>
                <c:pt idx="98">
                  <c:v>36</c:v>
                </c:pt>
                <c:pt idx="99">
                  <c:v>26</c:v>
                </c:pt>
                <c:pt idx="100">
                  <c:v>27</c:v>
                </c:pt>
                <c:pt idx="101">
                  <c:v>14</c:v>
                </c:pt>
                <c:pt idx="102">
                  <c:v>39</c:v>
                </c:pt>
                <c:pt idx="103">
                  <c:v>15</c:v>
                </c:pt>
                <c:pt idx="104">
                  <c:v>6</c:v>
                </c:pt>
                <c:pt idx="105">
                  <c:v>29</c:v>
                </c:pt>
                <c:pt idx="106">
                  <c:v>40</c:v>
                </c:pt>
                <c:pt idx="107">
                  <c:v>20</c:v>
                </c:pt>
                <c:pt idx="108">
                  <c:v>5</c:v>
                </c:pt>
                <c:pt idx="109">
                  <c:v>21</c:v>
                </c:pt>
                <c:pt idx="110">
                  <c:v>17</c:v>
                </c:pt>
                <c:pt idx="111">
                  <c:v>19</c:v>
                </c:pt>
                <c:pt idx="112">
                  <c:v>20</c:v>
                </c:pt>
                <c:pt idx="113">
                  <c:v>44</c:v>
                </c:pt>
                <c:pt idx="114">
                  <c:v>24</c:v>
                </c:pt>
                <c:pt idx="115">
                  <c:v>36</c:v>
                </c:pt>
                <c:pt idx="116">
                  <c:v>19</c:v>
                </c:pt>
                <c:pt idx="117">
                  <c:v>14</c:v>
                </c:pt>
                <c:pt idx="118">
                  <c:v>4</c:v>
                </c:pt>
                <c:pt idx="119">
                  <c:v>29</c:v>
                </c:pt>
                <c:pt idx="120">
                  <c:v>28</c:v>
                </c:pt>
                <c:pt idx="121">
                  <c:v>40</c:v>
                </c:pt>
                <c:pt idx="122">
                  <c:v>38</c:v>
                </c:pt>
                <c:pt idx="123">
                  <c:v>32</c:v>
                </c:pt>
                <c:pt idx="124">
                  <c:v>15</c:v>
                </c:pt>
                <c:pt idx="125">
                  <c:v>6</c:v>
                </c:pt>
                <c:pt idx="126">
                  <c:v>50</c:v>
                </c:pt>
                <c:pt idx="127">
                  <c:v>23</c:v>
                </c:pt>
                <c:pt idx="128">
                  <c:v>23</c:v>
                </c:pt>
                <c:pt idx="129">
                  <c:v>13</c:v>
                </c:pt>
                <c:pt idx="130">
                  <c:v>20</c:v>
                </c:pt>
                <c:pt idx="131">
                  <c:v>12</c:v>
                </c:pt>
                <c:pt idx="132">
                  <c:v>15</c:v>
                </c:pt>
                <c:pt idx="133">
                  <c:v>28</c:v>
                </c:pt>
                <c:pt idx="134">
                  <c:v>23</c:v>
                </c:pt>
                <c:pt idx="135">
                  <c:v>38</c:v>
                </c:pt>
                <c:pt idx="136">
                  <c:v>23</c:v>
                </c:pt>
                <c:pt idx="137">
                  <c:v>21</c:v>
                </c:pt>
                <c:pt idx="138">
                  <c:v>7</c:v>
                </c:pt>
                <c:pt idx="139">
                  <c:v>9</c:v>
                </c:pt>
                <c:pt idx="140">
                  <c:v>22</c:v>
                </c:pt>
                <c:pt idx="141">
                  <c:v>11</c:v>
                </c:pt>
                <c:pt idx="142">
                  <c:v>20</c:v>
                </c:pt>
                <c:pt idx="143">
                  <c:v>10</c:v>
                </c:pt>
                <c:pt idx="144">
                  <c:v>8</c:v>
                </c:pt>
                <c:pt idx="145">
                  <c:v>9</c:v>
                </c:pt>
                <c:pt idx="146">
                  <c:v>5</c:v>
                </c:pt>
                <c:pt idx="147">
                  <c:v>20</c:v>
                </c:pt>
                <c:pt idx="148">
                  <c:v>20</c:v>
                </c:pt>
                <c:pt idx="149">
                  <c:v>13</c:v>
                </c:pt>
                <c:pt idx="150">
                  <c:v>20</c:v>
                </c:pt>
                <c:pt idx="151">
                  <c:v>15</c:v>
                </c:pt>
                <c:pt idx="152">
                  <c:v>5</c:v>
                </c:pt>
                <c:pt idx="153">
                  <c:v>5</c:v>
                </c:pt>
                <c:pt idx="154">
                  <c:v>13</c:v>
                </c:pt>
                <c:pt idx="155">
                  <c:v>13</c:v>
                </c:pt>
                <c:pt idx="156">
                  <c:v>16</c:v>
                </c:pt>
                <c:pt idx="157">
                  <c:v>11</c:v>
                </c:pt>
                <c:pt idx="158">
                  <c:v>13</c:v>
                </c:pt>
                <c:pt idx="159">
                  <c:v>2</c:v>
                </c:pt>
                <c:pt idx="160">
                  <c:v>2</c:v>
                </c:pt>
                <c:pt idx="161">
                  <c:v>8</c:v>
                </c:pt>
                <c:pt idx="162">
                  <c:v>7</c:v>
                </c:pt>
                <c:pt idx="163">
                  <c:v>7</c:v>
                </c:pt>
                <c:pt idx="164">
                  <c:v>8</c:v>
                </c:pt>
                <c:pt idx="165">
                  <c:v>5</c:v>
                </c:pt>
                <c:pt idx="166">
                  <c:v>10</c:v>
                </c:pt>
                <c:pt idx="167">
                  <c:v>3</c:v>
                </c:pt>
                <c:pt idx="168">
                  <c:v>21</c:v>
                </c:pt>
                <c:pt idx="169">
                  <c:v>14</c:v>
                </c:pt>
                <c:pt idx="170">
                  <c:v>8</c:v>
                </c:pt>
                <c:pt idx="171">
                  <c:v>10</c:v>
                </c:pt>
                <c:pt idx="172">
                  <c:v>7</c:v>
                </c:pt>
                <c:pt idx="173">
                  <c:v>3</c:v>
                </c:pt>
                <c:pt idx="174">
                  <c:v>1</c:v>
                </c:pt>
                <c:pt idx="175">
                  <c:v>10</c:v>
                </c:pt>
                <c:pt idx="176">
                  <c:v>7</c:v>
                </c:pt>
                <c:pt idx="177">
                  <c:v>8</c:v>
                </c:pt>
                <c:pt idx="178">
                  <c:v>4</c:v>
                </c:pt>
                <c:pt idx="179">
                  <c:v>6</c:v>
                </c:pt>
                <c:pt idx="180">
                  <c:v>1</c:v>
                </c:pt>
                <c:pt idx="181">
                  <c:v>3</c:v>
                </c:pt>
                <c:pt idx="182">
                  <c:v>5</c:v>
                </c:pt>
                <c:pt idx="183">
                  <c:v>6</c:v>
                </c:pt>
                <c:pt idx="184">
                  <c:v>10</c:v>
                </c:pt>
                <c:pt idx="185">
                  <c:v>3</c:v>
                </c:pt>
                <c:pt idx="186">
                  <c:v>5</c:v>
                </c:pt>
                <c:pt idx="187">
                  <c:v>5</c:v>
                </c:pt>
                <c:pt idx="188">
                  <c:v>3</c:v>
                </c:pt>
                <c:pt idx="189">
                  <c:v>8</c:v>
                </c:pt>
                <c:pt idx="190">
                  <c:v>9</c:v>
                </c:pt>
                <c:pt idx="191">
                  <c:v>1</c:v>
                </c:pt>
                <c:pt idx="192">
                  <c:v>7</c:v>
                </c:pt>
                <c:pt idx="193">
                  <c:v>11</c:v>
                </c:pt>
                <c:pt idx="194">
                  <c:v>2</c:v>
                </c:pt>
                <c:pt idx="195">
                  <c:v>2</c:v>
                </c:pt>
                <c:pt idx="196">
                  <c:v>5</c:v>
                </c:pt>
                <c:pt idx="197">
                  <c:v>5</c:v>
                </c:pt>
                <c:pt idx="198">
                  <c:v>2</c:v>
                </c:pt>
                <c:pt idx="199">
                  <c:v>1</c:v>
                </c:pt>
                <c:pt idx="200">
                  <c:v>1</c:v>
                </c:pt>
                <c:pt idx="201">
                  <c:v>2</c:v>
                </c:pt>
                <c:pt idx="202">
                  <c:v>0</c:v>
                </c:pt>
                <c:pt idx="203">
                  <c:v>2</c:v>
                </c:pt>
                <c:pt idx="204">
                  <c:v>0</c:v>
                </c:pt>
                <c:pt idx="205">
                  <c:v>0</c:v>
                </c:pt>
                <c:pt idx="206">
                  <c:v>2</c:v>
                </c:pt>
                <c:pt idx="207">
                  <c:v>1</c:v>
                </c:pt>
                <c:pt idx="208">
                  <c:v>2</c:v>
                </c:pt>
                <c:pt idx="209">
                  <c:v>2</c:v>
                </c:pt>
                <c:pt idx="210">
                  <c:v>0</c:v>
                </c:pt>
                <c:pt idx="211">
                  <c:v>0</c:v>
                </c:pt>
                <c:pt idx="212">
                  <c:v>3</c:v>
                </c:pt>
                <c:pt idx="213">
                  <c:v>0</c:v>
                </c:pt>
                <c:pt idx="214">
                  <c:v>1</c:v>
                </c:pt>
                <c:pt idx="215">
                  <c:v>0</c:v>
                </c:pt>
                <c:pt idx="216">
                  <c:v>0</c:v>
                </c:pt>
                <c:pt idx="217">
                  <c:v>1</c:v>
                </c:pt>
                <c:pt idx="218">
                  <c:v>3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1</c:v>
                </c:pt>
                <c:pt idx="225">
                  <c:v>0</c:v>
                </c:pt>
                <c:pt idx="226">
                  <c:v>2</c:v>
                </c:pt>
                <c:pt idx="227">
                  <c:v>2</c:v>
                </c:pt>
                <c:pt idx="228">
                  <c:v>1</c:v>
                </c:pt>
                <c:pt idx="229">
                  <c:v>0</c:v>
                </c:pt>
                <c:pt idx="230">
                  <c:v>0</c:v>
                </c:pt>
                <c:pt idx="231">
                  <c:v>4</c:v>
                </c:pt>
                <c:pt idx="232">
                  <c:v>0</c:v>
                </c:pt>
                <c:pt idx="233">
                  <c:v>1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1</c:v>
                </c:pt>
                <c:pt idx="241">
                  <c:v>0</c:v>
                </c:pt>
                <c:pt idx="242">
                  <c:v>2</c:v>
                </c:pt>
                <c:pt idx="243">
                  <c:v>3</c:v>
                </c:pt>
                <c:pt idx="244">
                  <c:v>1</c:v>
                </c:pt>
                <c:pt idx="245">
                  <c:v>1</c:v>
                </c:pt>
                <c:pt idx="246">
                  <c:v>2</c:v>
                </c:pt>
                <c:pt idx="247">
                  <c:v>1</c:v>
                </c:pt>
                <c:pt idx="248">
                  <c:v>1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1</c:v>
                </c:pt>
                <c:pt idx="257">
                  <c:v>0</c:v>
                </c:pt>
                <c:pt idx="258">
                  <c:v>1</c:v>
                </c:pt>
                <c:pt idx="259">
                  <c:v>1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1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1</c:v>
                </c:pt>
                <c:pt idx="272">
                  <c:v>1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2</c:v>
                </c:pt>
                <c:pt idx="278">
                  <c:v>2</c:v>
                </c:pt>
                <c:pt idx="279">
                  <c:v>1</c:v>
                </c:pt>
                <c:pt idx="280">
                  <c:v>0</c:v>
                </c:pt>
                <c:pt idx="281">
                  <c:v>2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1</c:v>
                </c:pt>
                <c:pt idx="289">
                  <c:v>0</c:v>
                </c:pt>
                <c:pt idx="29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List1!$B$1:$BW$1</c:f>
              <c:strCache>
                <c:ptCount val="74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</c:strCache>
            </c:strRef>
          </c:cat>
          <c:val>
            <c:numRef>
              <c:f>List1!$B$2:$BW$2</c:f>
              <c:numCache>
                <c:formatCode>General</c:formatCode>
                <c:ptCount val="74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3324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122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Sheet1!$A$2:$A$292</c:f>
              <c:numCache>
                <c:formatCode>m/d/yyyy</c:formatCode>
                <c:ptCount val="291"/>
                <c:pt idx="0">
                  <c:v>44075</c:v>
                </c:pt>
                <c:pt idx="1">
                  <c:v>44078</c:v>
                </c:pt>
                <c:pt idx="2">
                  <c:v>44083</c:v>
                </c:pt>
                <c:pt idx="3">
                  <c:v>44084</c:v>
                </c:pt>
                <c:pt idx="4">
                  <c:v>44085</c:v>
                </c:pt>
                <c:pt idx="5">
                  <c:v>44086</c:v>
                </c:pt>
                <c:pt idx="6">
                  <c:v>44087</c:v>
                </c:pt>
                <c:pt idx="7">
                  <c:v>44088</c:v>
                </c:pt>
                <c:pt idx="8">
                  <c:v>44089</c:v>
                </c:pt>
                <c:pt idx="9">
                  <c:v>44090</c:v>
                </c:pt>
                <c:pt idx="10">
                  <c:v>44091</c:v>
                </c:pt>
                <c:pt idx="11">
                  <c:v>44092</c:v>
                </c:pt>
                <c:pt idx="12">
                  <c:v>44093</c:v>
                </c:pt>
                <c:pt idx="13">
                  <c:v>44094</c:v>
                </c:pt>
                <c:pt idx="14">
                  <c:v>44095</c:v>
                </c:pt>
                <c:pt idx="15">
                  <c:v>44096</c:v>
                </c:pt>
                <c:pt idx="16">
                  <c:v>44097</c:v>
                </c:pt>
                <c:pt idx="17">
                  <c:v>44098</c:v>
                </c:pt>
                <c:pt idx="18">
                  <c:v>44099</c:v>
                </c:pt>
                <c:pt idx="19">
                  <c:v>44100</c:v>
                </c:pt>
                <c:pt idx="20">
                  <c:v>44101</c:v>
                </c:pt>
                <c:pt idx="21">
                  <c:v>44102</c:v>
                </c:pt>
                <c:pt idx="22">
                  <c:v>44103</c:v>
                </c:pt>
                <c:pt idx="23">
                  <c:v>44104</c:v>
                </c:pt>
                <c:pt idx="24">
                  <c:v>44105</c:v>
                </c:pt>
                <c:pt idx="25">
                  <c:v>44106</c:v>
                </c:pt>
                <c:pt idx="26">
                  <c:v>44107</c:v>
                </c:pt>
                <c:pt idx="27">
                  <c:v>44108</c:v>
                </c:pt>
                <c:pt idx="28">
                  <c:v>44109</c:v>
                </c:pt>
                <c:pt idx="29">
                  <c:v>44110</c:v>
                </c:pt>
                <c:pt idx="30">
                  <c:v>44111</c:v>
                </c:pt>
                <c:pt idx="31">
                  <c:v>44112</c:v>
                </c:pt>
                <c:pt idx="32">
                  <c:v>44113</c:v>
                </c:pt>
                <c:pt idx="33">
                  <c:v>44114</c:v>
                </c:pt>
                <c:pt idx="34">
                  <c:v>44115</c:v>
                </c:pt>
                <c:pt idx="35">
                  <c:v>44116</c:v>
                </c:pt>
                <c:pt idx="36">
                  <c:v>44117</c:v>
                </c:pt>
                <c:pt idx="37">
                  <c:v>44118</c:v>
                </c:pt>
                <c:pt idx="38">
                  <c:v>44119</c:v>
                </c:pt>
                <c:pt idx="39">
                  <c:v>44120</c:v>
                </c:pt>
                <c:pt idx="40">
                  <c:v>44121</c:v>
                </c:pt>
                <c:pt idx="41">
                  <c:v>44122</c:v>
                </c:pt>
                <c:pt idx="42">
                  <c:v>44123</c:v>
                </c:pt>
                <c:pt idx="43">
                  <c:v>44124</c:v>
                </c:pt>
                <c:pt idx="44">
                  <c:v>44125</c:v>
                </c:pt>
                <c:pt idx="45">
                  <c:v>44126</c:v>
                </c:pt>
                <c:pt idx="46">
                  <c:v>44127</c:v>
                </c:pt>
                <c:pt idx="47">
                  <c:v>44128</c:v>
                </c:pt>
                <c:pt idx="48">
                  <c:v>44129</c:v>
                </c:pt>
                <c:pt idx="49">
                  <c:v>44130</c:v>
                </c:pt>
                <c:pt idx="50">
                  <c:v>44131</c:v>
                </c:pt>
                <c:pt idx="51">
                  <c:v>44132</c:v>
                </c:pt>
                <c:pt idx="52">
                  <c:v>44133</c:v>
                </c:pt>
                <c:pt idx="53">
                  <c:v>44134</c:v>
                </c:pt>
                <c:pt idx="54">
                  <c:v>44135</c:v>
                </c:pt>
                <c:pt idx="55">
                  <c:v>44136</c:v>
                </c:pt>
                <c:pt idx="56">
                  <c:v>44137</c:v>
                </c:pt>
                <c:pt idx="57">
                  <c:v>44138</c:v>
                </c:pt>
                <c:pt idx="58">
                  <c:v>44139</c:v>
                </c:pt>
                <c:pt idx="59">
                  <c:v>44140</c:v>
                </c:pt>
                <c:pt idx="60">
                  <c:v>44141</c:v>
                </c:pt>
                <c:pt idx="61">
                  <c:v>44142</c:v>
                </c:pt>
                <c:pt idx="62">
                  <c:v>44143</c:v>
                </c:pt>
                <c:pt idx="63">
                  <c:v>44144</c:v>
                </c:pt>
                <c:pt idx="64">
                  <c:v>44145</c:v>
                </c:pt>
                <c:pt idx="65">
                  <c:v>44146</c:v>
                </c:pt>
                <c:pt idx="66">
                  <c:v>44147</c:v>
                </c:pt>
                <c:pt idx="67">
                  <c:v>44148</c:v>
                </c:pt>
                <c:pt idx="68">
                  <c:v>44149</c:v>
                </c:pt>
                <c:pt idx="69">
                  <c:v>44150</c:v>
                </c:pt>
                <c:pt idx="70">
                  <c:v>44151</c:v>
                </c:pt>
                <c:pt idx="71">
                  <c:v>44152</c:v>
                </c:pt>
                <c:pt idx="72">
                  <c:v>44153</c:v>
                </c:pt>
                <c:pt idx="73">
                  <c:v>44154</c:v>
                </c:pt>
                <c:pt idx="74">
                  <c:v>44155</c:v>
                </c:pt>
                <c:pt idx="75">
                  <c:v>44156</c:v>
                </c:pt>
                <c:pt idx="76">
                  <c:v>44157</c:v>
                </c:pt>
                <c:pt idx="77">
                  <c:v>44158</c:v>
                </c:pt>
                <c:pt idx="78">
                  <c:v>44159</c:v>
                </c:pt>
                <c:pt idx="79">
                  <c:v>44160</c:v>
                </c:pt>
                <c:pt idx="80">
                  <c:v>44161</c:v>
                </c:pt>
                <c:pt idx="81">
                  <c:v>44162</c:v>
                </c:pt>
                <c:pt idx="82">
                  <c:v>44163</c:v>
                </c:pt>
                <c:pt idx="83">
                  <c:v>44164</c:v>
                </c:pt>
                <c:pt idx="84">
                  <c:v>44165</c:v>
                </c:pt>
                <c:pt idx="85">
                  <c:v>44166</c:v>
                </c:pt>
                <c:pt idx="86">
                  <c:v>44167</c:v>
                </c:pt>
                <c:pt idx="87">
                  <c:v>44168</c:v>
                </c:pt>
                <c:pt idx="88">
                  <c:v>44169</c:v>
                </c:pt>
                <c:pt idx="89">
                  <c:v>44170</c:v>
                </c:pt>
                <c:pt idx="90">
                  <c:v>44171</c:v>
                </c:pt>
                <c:pt idx="91">
                  <c:v>44172</c:v>
                </c:pt>
                <c:pt idx="92">
                  <c:v>44173</c:v>
                </c:pt>
                <c:pt idx="93">
                  <c:v>44174</c:v>
                </c:pt>
                <c:pt idx="94">
                  <c:v>44175</c:v>
                </c:pt>
                <c:pt idx="95">
                  <c:v>44176</c:v>
                </c:pt>
                <c:pt idx="96">
                  <c:v>44177</c:v>
                </c:pt>
                <c:pt idx="97">
                  <c:v>44178</c:v>
                </c:pt>
                <c:pt idx="98">
                  <c:v>44179</c:v>
                </c:pt>
                <c:pt idx="99">
                  <c:v>44180</c:v>
                </c:pt>
                <c:pt idx="100">
                  <c:v>44181</c:v>
                </c:pt>
                <c:pt idx="101">
                  <c:v>44182</c:v>
                </c:pt>
                <c:pt idx="102">
                  <c:v>44183</c:v>
                </c:pt>
                <c:pt idx="103">
                  <c:v>44184</c:v>
                </c:pt>
                <c:pt idx="104">
                  <c:v>44185</c:v>
                </c:pt>
                <c:pt idx="105">
                  <c:v>44186</c:v>
                </c:pt>
                <c:pt idx="106">
                  <c:v>44187</c:v>
                </c:pt>
                <c:pt idx="107">
                  <c:v>44188</c:v>
                </c:pt>
                <c:pt idx="108">
                  <c:v>44189</c:v>
                </c:pt>
                <c:pt idx="109">
                  <c:v>44190</c:v>
                </c:pt>
                <c:pt idx="110">
                  <c:v>44191</c:v>
                </c:pt>
                <c:pt idx="111">
                  <c:v>44192</c:v>
                </c:pt>
                <c:pt idx="112">
                  <c:v>44193</c:v>
                </c:pt>
                <c:pt idx="113">
                  <c:v>44194</c:v>
                </c:pt>
                <c:pt idx="114">
                  <c:v>44195</c:v>
                </c:pt>
                <c:pt idx="115">
                  <c:v>44196</c:v>
                </c:pt>
                <c:pt idx="116">
                  <c:v>44197</c:v>
                </c:pt>
                <c:pt idx="117">
                  <c:v>44198</c:v>
                </c:pt>
                <c:pt idx="118">
                  <c:v>44199</c:v>
                </c:pt>
                <c:pt idx="119">
                  <c:v>44200</c:v>
                </c:pt>
                <c:pt idx="120">
                  <c:v>44201</c:v>
                </c:pt>
                <c:pt idx="121">
                  <c:v>44202</c:v>
                </c:pt>
                <c:pt idx="122">
                  <c:v>44203</c:v>
                </c:pt>
                <c:pt idx="123">
                  <c:v>44204</c:v>
                </c:pt>
                <c:pt idx="124">
                  <c:v>44205</c:v>
                </c:pt>
                <c:pt idx="125">
                  <c:v>44206</c:v>
                </c:pt>
                <c:pt idx="126">
                  <c:v>44207</c:v>
                </c:pt>
                <c:pt idx="127">
                  <c:v>44208</c:v>
                </c:pt>
                <c:pt idx="128">
                  <c:v>44209</c:v>
                </c:pt>
                <c:pt idx="129">
                  <c:v>44210</c:v>
                </c:pt>
                <c:pt idx="130">
                  <c:v>44211</c:v>
                </c:pt>
                <c:pt idx="131">
                  <c:v>44212</c:v>
                </c:pt>
                <c:pt idx="132">
                  <c:v>44213</c:v>
                </c:pt>
                <c:pt idx="133">
                  <c:v>44214</c:v>
                </c:pt>
                <c:pt idx="134">
                  <c:v>44215</c:v>
                </c:pt>
                <c:pt idx="135">
                  <c:v>44216</c:v>
                </c:pt>
                <c:pt idx="136">
                  <c:v>44217</c:v>
                </c:pt>
                <c:pt idx="137">
                  <c:v>44218</c:v>
                </c:pt>
                <c:pt idx="138">
                  <c:v>44219</c:v>
                </c:pt>
                <c:pt idx="139">
                  <c:v>44220</c:v>
                </c:pt>
                <c:pt idx="140">
                  <c:v>44221</c:v>
                </c:pt>
                <c:pt idx="141">
                  <c:v>44222</c:v>
                </c:pt>
                <c:pt idx="142">
                  <c:v>44223</c:v>
                </c:pt>
                <c:pt idx="143">
                  <c:v>44224</c:v>
                </c:pt>
                <c:pt idx="144">
                  <c:v>44225</c:v>
                </c:pt>
                <c:pt idx="145">
                  <c:v>44226</c:v>
                </c:pt>
                <c:pt idx="146">
                  <c:v>44227</c:v>
                </c:pt>
                <c:pt idx="147">
                  <c:v>44228</c:v>
                </c:pt>
                <c:pt idx="148">
                  <c:v>44229</c:v>
                </c:pt>
                <c:pt idx="149">
                  <c:v>44230</c:v>
                </c:pt>
                <c:pt idx="150">
                  <c:v>44231</c:v>
                </c:pt>
                <c:pt idx="151">
                  <c:v>44232</c:v>
                </c:pt>
                <c:pt idx="152">
                  <c:v>44233</c:v>
                </c:pt>
                <c:pt idx="153">
                  <c:v>44234</c:v>
                </c:pt>
                <c:pt idx="154">
                  <c:v>44235</c:v>
                </c:pt>
                <c:pt idx="155">
                  <c:v>44236</c:v>
                </c:pt>
                <c:pt idx="156">
                  <c:v>44237</c:v>
                </c:pt>
                <c:pt idx="157">
                  <c:v>44238</c:v>
                </c:pt>
                <c:pt idx="158">
                  <c:v>44239</c:v>
                </c:pt>
                <c:pt idx="159">
                  <c:v>44240</c:v>
                </c:pt>
                <c:pt idx="160">
                  <c:v>44241</c:v>
                </c:pt>
                <c:pt idx="161">
                  <c:v>44242</c:v>
                </c:pt>
                <c:pt idx="162">
                  <c:v>44243</c:v>
                </c:pt>
                <c:pt idx="163">
                  <c:v>44244</c:v>
                </c:pt>
                <c:pt idx="164">
                  <c:v>44245</c:v>
                </c:pt>
                <c:pt idx="165">
                  <c:v>44246</c:v>
                </c:pt>
                <c:pt idx="166">
                  <c:v>44247</c:v>
                </c:pt>
                <c:pt idx="167">
                  <c:v>44248</c:v>
                </c:pt>
                <c:pt idx="168">
                  <c:v>44249</c:v>
                </c:pt>
                <c:pt idx="169">
                  <c:v>44250</c:v>
                </c:pt>
                <c:pt idx="170">
                  <c:v>44251</c:v>
                </c:pt>
                <c:pt idx="171">
                  <c:v>44252</c:v>
                </c:pt>
                <c:pt idx="172">
                  <c:v>44253</c:v>
                </c:pt>
                <c:pt idx="173">
                  <c:v>44254</c:v>
                </c:pt>
                <c:pt idx="174">
                  <c:v>44255</c:v>
                </c:pt>
                <c:pt idx="175">
                  <c:v>44256</c:v>
                </c:pt>
                <c:pt idx="176">
                  <c:v>44257</c:v>
                </c:pt>
                <c:pt idx="177">
                  <c:v>44258</c:v>
                </c:pt>
                <c:pt idx="178">
                  <c:v>44259</c:v>
                </c:pt>
                <c:pt idx="179">
                  <c:v>44260</c:v>
                </c:pt>
                <c:pt idx="180">
                  <c:v>44261</c:v>
                </c:pt>
                <c:pt idx="181">
                  <c:v>44262</c:v>
                </c:pt>
                <c:pt idx="182">
                  <c:v>44263</c:v>
                </c:pt>
                <c:pt idx="183">
                  <c:v>44264</c:v>
                </c:pt>
                <c:pt idx="184">
                  <c:v>44265</c:v>
                </c:pt>
                <c:pt idx="185">
                  <c:v>44266</c:v>
                </c:pt>
                <c:pt idx="186">
                  <c:v>44267</c:v>
                </c:pt>
                <c:pt idx="187">
                  <c:v>44268</c:v>
                </c:pt>
                <c:pt idx="188">
                  <c:v>44269</c:v>
                </c:pt>
                <c:pt idx="189">
                  <c:v>44270</c:v>
                </c:pt>
                <c:pt idx="190">
                  <c:v>44271</c:v>
                </c:pt>
                <c:pt idx="191">
                  <c:v>44272</c:v>
                </c:pt>
                <c:pt idx="192">
                  <c:v>44273</c:v>
                </c:pt>
                <c:pt idx="193">
                  <c:v>44274</c:v>
                </c:pt>
                <c:pt idx="194">
                  <c:v>44275</c:v>
                </c:pt>
                <c:pt idx="195">
                  <c:v>44276</c:v>
                </c:pt>
                <c:pt idx="196">
                  <c:v>44277</c:v>
                </c:pt>
                <c:pt idx="197">
                  <c:v>44278</c:v>
                </c:pt>
                <c:pt idx="198">
                  <c:v>44279</c:v>
                </c:pt>
                <c:pt idx="199">
                  <c:v>44280</c:v>
                </c:pt>
                <c:pt idx="200">
                  <c:v>44281</c:v>
                </c:pt>
                <c:pt idx="201">
                  <c:v>44282</c:v>
                </c:pt>
                <c:pt idx="202">
                  <c:v>44283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44288</c:v>
                </c:pt>
                <c:pt idx="208">
                  <c:v>44289</c:v>
                </c:pt>
                <c:pt idx="209">
                  <c:v>44290</c:v>
                </c:pt>
                <c:pt idx="210">
                  <c:v>44291</c:v>
                </c:pt>
                <c:pt idx="211">
                  <c:v>44292</c:v>
                </c:pt>
                <c:pt idx="212">
                  <c:v>44293</c:v>
                </c:pt>
                <c:pt idx="213">
                  <c:v>44294</c:v>
                </c:pt>
                <c:pt idx="214">
                  <c:v>44295</c:v>
                </c:pt>
                <c:pt idx="215">
                  <c:v>44296</c:v>
                </c:pt>
                <c:pt idx="216">
                  <c:v>44297</c:v>
                </c:pt>
                <c:pt idx="217">
                  <c:v>44298</c:v>
                </c:pt>
                <c:pt idx="218">
                  <c:v>44299</c:v>
                </c:pt>
                <c:pt idx="219">
                  <c:v>44300</c:v>
                </c:pt>
                <c:pt idx="220">
                  <c:v>44301</c:v>
                </c:pt>
                <c:pt idx="221">
                  <c:v>44302</c:v>
                </c:pt>
                <c:pt idx="222">
                  <c:v>44303</c:v>
                </c:pt>
                <c:pt idx="223">
                  <c:v>44304</c:v>
                </c:pt>
                <c:pt idx="224">
                  <c:v>44305</c:v>
                </c:pt>
                <c:pt idx="225">
                  <c:v>44306</c:v>
                </c:pt>
                <c:pt idx="226">
                  <c:v>44307</c:v>
                </c:pt>
                <c:pt idx="227">
                  <c:v>44308</c:v>
                </c:pt>
                <c:pt idx="228">
                  <c:v>44309</c:v>
                </c:pt>
                <c:pt idx="229">
                  <c:v>44310</c:v>
                </c:pt>
                <c:pt idx="230">
                  <c:v>44312</c:v>
                </c:pt>
                <c:pt idx="231">
                  <c:v>44313</c:v>
                </c:pt>
                <c:pt idx="232">
                  <c:v>44314</c:v>
                </c:pt>
                <c:pt idx="233">
                  <c:v>44315</c:v>
                </c:pt>
                <c:pt idx="234">
                  <c:v>44316</c:v>
                </c:pt>
                <c:pt idx="235">
                  <c:v>44318</c:v>
                </c:pt>
                <c:pt idx="236">
                  <c:v>44319</c:v>
                </c:pt>
                <c:pt idx="237">
                  <c:v>44320</c:v>
                </c:pt>
                <c:pt idx="238">
                  <c:v>44321</c:v>
                </c:pt>
                <c:pt idx="239">
                  <c:v>44322</c:v>
                </c:pt>
                <c:pt idx="240">
                  <c:v>44323</c:v>
                </c:pt>
                <c:pt idx="241">
                  <c:v>44324</c:v>
                </c:pt>
                <c:pt idx="242">
                  <c:v>44325</c:v>
                </c:pt>
                <c:pt idx="243">
                  <c:v>44326</c:v>
                </c:pt>
                <c:pt idx="244">
                  <c:v>44327</c:v>
                </c:pt>
                <c:pt idx="245">
                  <c:v>44329</c:v>
                </c:pt>
                <c:pt idx="246">
                  <c:v>44330</c:v>
                </c:pt>
                <c:pt idx="247">
                  <c:v>44331</c:v>
                </c:pt>
                <c:pt idx="248">
                  <c:v>44333</c:v>
                </c:pt>
                <c:pt idx="249">
                  <c:v>44334</c:v>
                </c:pt>
                <c:pt idx="250">
                  <c:v>44335</c:v>
                </c:pt>
                <c:pt idx="251">
                  <c:v>44336</c:v>
                </c:pt>
                <c:pt idx="252">
                  <c:v>44340</c:v>
                </c:pt>
                <c:pt idx="253">
                  <c:v>44341</c:v>
                </c:pt>
                <c:pt idx="254">
                  <c:v>44342</c:v>
                </c:pt>
                <c:pt idx="255">
                  <c:v>44349</c:v>
                </c:pt>
                <c:pt idx="256">
                  <c:v>44350</c:v>
                </c:pt>
                <c:pt idx="257">
                  <c:v>44358</c:v>
                </c:pt>
                <c:pt idx="258">
                  <c:v>44364</c:v>
                </c:pt>
                <c:pt idx="259">
                  <c:v>44370</c:v>
                </c:pt>
                <c:pt idx="260">
                  <c:v>44371</c:v>
                </c:pt>
                <c:pt idx="261">
                  <c:v>44377</c:v>
                </c:pt>
                <c:pt idx="262">
                  <c:v>44378</c:v>
                </c:pt>
                <c:pt idx="263">
                  <c:v>44381</c:v>
                </c:pt>
                <c:pt idx="264">
                  <c:v>44385</c:v>
                </c:pt>
                <c:pt idx="265">
                  <c:v>44388</c:v>
                </c:pt>
                <c:pt idx="266">
                  <c:v>44398</c:v>
                </c:pt>
                <c:pt idx="267">
                  <c:v>44405</c:v>
                </c:pt>
                <c:pt idx="268">
                  <c:v>44416</c:v>
                </c:pt>
                <c:pt idx="269">
                  <c:v>44419</c:v>
                </c:pt>
                <c:pt idx="270">
                  <c:v>44424</c:v>
                </c:pt>
                <c:pt idx="271">
                  <c:v>44425</c:v>
                </c:pt>
                <c:pt idx="272">
                  <c:v>44427</c:v>
                </c:pt>
                <c:pt idx="273">
                  <c:v>44431</c:v>
                </c:pt>
                <c:pt idx="274">
                  <c:v>44434</c:v>
                </c:pt>
                <c:pt idx="275">
                  <c:v>44435</c:v>
                </c:pt>
                <c:pt idx="276">
                  <c:v>44436</c:v>
                </c:pt>
                <c:pt idx="277">
                  <c:v>44440</c:v>
                </c:pt>
                <c:pt idx="278">
                  <c:v>44441</c:v>
                </c:pt>
                <c:pt idx="279">
                  <c:v>44442</c:v>
                </c:pt>
                <c:pt idx="280">
                  <c:v>44443</c:v>
                </c:pt>
                <c:pt idx="281">
                  <c:v>44445</c:v>
                </c:pt>
                <c:pt idx="282">
                  <c:v>44446</c:v>
                </c:pt>
                <c:pt idx="283">
                  <c:v>44452</c:v>
                </c:pt>
                <c:pt idx="284">
                  <c:v>44454</c:v>
                </c:pt>
                <c:pt idx="285">
                  <c:v>44455</c:v>
                </c:pt>
                <c:pt idx="286">
                  <c:v>44458</c:v>
                </c:pt>
                <c:pt idx="287">
                  <c:v>44459</c:v>
                </c:pt>
                <c:pt idx="288">
                  <c:v>44460</c:v>
                </c:pt>
                <c:pt idx="289">
                  <c:v>44461</c:v>
                </c:pt>
                <c:pt idx="290">
                  <c:v>44462</c:v>
                </c:pt>
              </c:numCache>
            </c:numRef>
          </c:cat>
          <c:val>
            <c:numRef>
              <c:f>Sheet1!$B$2:$B$292</c:f>
              <c:numCache>
                <c:formatCode>General</c:formatCode>
                <c:ptCount val="2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3</c:v>
                </c:pt>
                <c:pt idx="22">
                  <c:v>1</c:v>
                </c:pt>
                <c:pt idx="23">
                  <c:v>4</c:v>
                </c:pt>
                <c:pt idx="24">
                  <c:v>4</c:v>
                </c:pt>
                <c:pt idx="25">
                  <c:v>7</c:v>
                </c:pt>
                <c:pt idx="26">
                  <c:v>5</c:v>
                </c:pt>
                <c:pt idx="27">
                  <c:v>5</c:v>
                </c:pt>
                <c:pt idx="28">
                  <c:v>22</c:v>
                </c:pt>
                <c:pt idx="29">
                  <c:v>8</c:v>
                </c:pt>
                <c:pt idx="30">
                  <c:v>7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0</c:v>
                </c:pt>
                <c:pt idx="35">
                  <c:v>8</c:v>
                </c:pt>
                <c:pt idx="36">
                  <c:v>13</c:v>
                </c:pt>
                <c:pt idx="37">
                  <c:v>13</c:v>
                </c:pt>
                <c:pt idx="38">
                  <c:v>14</c:v>
                </c:pt>
                <c:pt idx="39">
                  <c:v>17</c:v>
                </c:pt>
                <c:pt idx="40">
                  <c:v>9</c:v>
                </c:pt>
                <c:pt idx="41">
                  <c:v>5</c:v>
                </c:pt>
                <c:pt idx="42">
                  <c:v>18</c:v>
                </c:pt>
                <c:pt idx="43">
                  <c:v>14</c:v>
                </c:pt>
                <c:pt idx="44">
                  <c:v>20</c:v>
                </c:pt>
                <c:pt idx="45">
                  <c:v>18</c:v>
                </c:pt>
                <c:pt idx="46">
                  <c:v>27</c:v>
                </c:pt>
                <c:pt idx="47">
                  <c:v>7</c:v>
                </c:pt>
                <c:pt idx="48">
                  <c:v>7</c:v>
                </c:pt>
                <c:pt idx="49">
                  <c:v>28</c:v>
                </c:pt>
                <c:pt idx="50">
                  <c:v>17</c:v>
                </c:pt>
                <c:pt idx="51">
                  <c:v>11</c:v>
                </c:pt>
                <c:pt idx="52">
                  <c:v>20</c:v>
                </c:pt>
                <c:pt idx="53">
                  <c:v>27</c:v>
                </c:pt>
                <c:pt idx="54">
                  <c:v>9</c:v>
                </c:pt>
                <c:pt idx="55">
                  <c:v>14</c:v>
                </c:pt>
                <c:pt idx="56">
                  <c:v>15</c:v>
                </c:pt>
                <c:pt idx="57">
                  <c:v>12</c:v>
                </c:pt>
                <c:pt idx="58">
                  <c:v>21</c:v>
                </c:pt>
                <c:pt idx="59">
                  <c:v>9</c:v>
                </c:pt>
                <c:pt idx="60">
                  <c:v>15</c:v>
                </c:pt>
                <c:pt idx="61">
                  <c:v>10</c:v>
                </c:pt>
                <c:pt idx="62">
                  <c:v>6</c:v>
                </c:pt>
                <c:pt idx="63">
                  <c:v>10</c:v>
                </c:pt>
                <c:pt idx="64">
                  <c:v>16</c:v>
                </c:pt>
                <c:pt idx="65">
                  <c:v>25</c:v>
                </c:pt>
                <c:pt idx="66">
                  <c:v>14</c:v>
                </c:pt>
                <c:pt idx="67">
                  <c:v>18</c:v>
                </c:pt>
                <c:pt idx="68">
                  <c:v>9</c:v>
                </c:pt>
                <c:pt idx="69">
                  <c:v>4</c:v>
                </c:pt>
                <c:pt idx="70">
                  <c:v>17</c:v>
                </c:pt>
                <c:pt idx="71">
                  <c:v>9</c:v>
                </c:pt>
                <c:pt idx="72">
                  <c:v>13</c:v>
                </c:pt>
                <c:pt idx="73">
                  <c:v>11</c:v>
                </c:pt>
                <c:pt idx="74">
                  <c:v>13</c:v>
                </c:pt>
                <c:pt idx="75">
                  <c:v>4</c:v>
                </c:pt>
                <c:pt idx="76">
                  <c:v>3</c:v>
                </c:pt>
                <c:pt idx="77">
                  <c:v>14</c:v>
                </c:pt>
                <c:pt idx="78">
                  <c:v>9</c:v>
                </c:pt>
                <c:pt idx="79">
                  <c:v>7</c:v>
                </c:pt>
                <c:pt idx="80">
                  <c:v>9</c:v>
                </c:pt>
                <c:pt idx="81">
                  <c:v>5</c:v>
                </c:pt>
                <c:pt idx="82">
                  <c:v>1</c:v>
                </c:pt>
                <c:pt idx="83">
                  <c:v>2</c:v>
                </c:pt>
                <c:pt idx="84">
                  <c:v>10</c:v>
                </c:pt>
                <c:pt idx="85">
                  <c:v>9</c:v>
                </c:pt>
                <c:pt idx="86">
                  <c:v>5</c:v>
                </c:pt>
                <c:pt idx="87">
                  <c:v>2</c:v>
                </c:pt>
                <c:pt idx="88">
                  <c:v>8</c:v>
                </c:pt>
                <c:pt idx="89">
                  <c:v>2</c:v>
                </c:pt>
                <c:pt idx="90">
                  <c:v>1</c:v>
                </c:pt>
                <c:pt idx="91">
                  <c:v>3</c:v>
                </c:pt>
                <c:pt idx="92">
                  <c:v>4</c:v>
                </c:pt>
                <c:pt idx="93">
                  <c:v>6</c:v>
                </c:pt>
                <c:pt idx="94">
                  <c:v>5</c:v>
                </c:pt>
                <c:pt idx="95">
                  <c:v>6</c:v>
                </c:pt>
                <c:pt idx="96">
                  <c:v>3</c:v>
                </c:pt>
                <c:pt idx="97">
                  <c:v>3</c:v>
                </c:pt>
                <c:pt idx="98">
                  <c:v>4</c:v>
                </c:pt>
                <c:pt idx="99">
                  <c:v>2</c:v>
                </c:pt>
                <c:pt idx="100">
                  <c:v>6</c:v>
                </c:pt>
                <c:pt idx="101">
                  <c:v>3</c:v>
                </c:pt>
                <c:pt idx="102">
                  <c:v>7</c:v>
                </c:pt>
                <c:pt idx="103">
                  <c:v>6</c:v>
                </c:pt>
                <c:pt idx="104">
                  <c:v>1</c:v>
                </c:pt>
                <c:pt idx="105">
                  <c:v>5</c:v>
                </c:pt>
                <c:pt idx="106">
                  <c:v>10</c:v>
                </c:pt>
                <c:pt idx="107">
                  <c:v>2</c:v>
                </c:pt>
                <c:pt idx="108">
                  <c:v>1</c:v>
                </c:pt>
                <c:pt idx="109">
                  <c:v>6</c:v>
                </c:pt>
                <c:pt idx="110">
                  <c:v>5</c:v>
                </c:pt>
                <c:pt idx="111">
                  <c:v>7</c:v>
                </c:pt>
                <c:pt idx="112">
                  <c:v>4</c:v>
                </c:pt>
                <c:pt idx="113">
                  <c:v>6</c:v>
                </c:pt>
                <c:pt idx="114">
                  <c:v>7</c:v>
                </c:pt>
                <c:pt idx="115">
                  <c:v>7</c:v>
                </c:pt>
                <c:pt idx="116">
                  <c:v>4</c:v>
                </c:pt>
                <c:pt idx="117">
                  <c:v>5</c:v>
                </c:pt>
                <c:pt idx="118">
                  <c:v>1</c:v>
                </c:pt>
                <c:pt idx="119">
                  <c:v>8</c:v>
                </c:pt>
                <c:pt idx="120">
                  <c:v>5</c:v>
                </c:pt>
                <c:pt idx="121">
                  <c:v>8</c:v>
                </c:pt>
                <c:pt idx="122">
                  <c:v>7</c:v>
                </c:pt>
                <c:pt idx="123">
                  <c:v>8</c:v>
                </c:pt>
                <c:pt idx="124">
                  <c:v>3</c:v>
                </c:pt>
                <c:pt idx="125">
                  <c:v>2</c:v>
                </c:pt>
                <c:pt idx="126">
                  <c:v>7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12</c:v>
                </c:pt>
                <c:pt idx="131">
                  <c:v>4</c:v>
                </c:pt>
                <c:pt idx="132">
                  <c:v>2</c:v>
                </c:pt>
                <c:pt idx="133">
                  <c:v>5</c:v>
                </c:pt>
                <c:pt idx="134">
                  <c:v>4</c:v>
                </c:pt>
                <c:pt idx="135">
                  <c:v>8</c:v>
                </c:pt>
                <c:pt idx="136">
                  <c:v>5</c:v>
                </c:pt>
                <c:pt idx="137">
                  <c:v>5</c:v>
                </c:pt>
                <c:pt idx="138">
                  <c:v>0</c:v>
                </c:pt>
                <c:pt idx="139">
                  <c:v>3</c:v>
                </c:pt>
                <c:pt idx="140">
                  <c:v>8</c:v>
                </c:pt>
                <c:pt idx="141">
                  <c:v>1</c:v>
                </c:pt>
                <c:pt idx="142">
                  <c:v>1</c:v>
                </c:pt>
                <c:pt idx="143">
                  <c:v>2</c:v>
                </c:pt>
                <c:pt idx="144">
                  <c:v>1</c:v>
                </c:pt>
                <c:pt idx="145">
                  <c:v>2</c:v>
                </c:pt>
                <c:pt idx="146">
                  <c:v>1</c:v>
                </c:pt>
                <c:pt idx="147">
                  <c:v>3</c:v>
                </c:pt>
                <c:pt idx="148">
                  <c:v>3</c:v>
                </c:pt>
                <c:pt idx="149">
                  <c:v>2</c:v>
                </c:pt>
                <c:pt idx="150">
                  <c:v>4</c:v>
                </c:pt>
                <c:pt idx="151">
                  <c:v>2</c:v>
                </c:pt>
                <c:pt idx="152">
                  <c:v>3</c:v>
                </c:pt>
                <c:pt idx="153">
                  <c:v>1</c:v>
                </c:pt>
                <c:pt idx="154">
                  <c:v>2</c:v>
                </c:pt>
                <c:pt idx="155">
                  <c:v>1</c:v>
                </c:pt>
                <c:pt idx="156">
                  <c:v>2</c:v>
                </c:pt>
                <c:pt idx="157">
                  <c:v>3</c:v>
                </c:pt>
                <c:pt idx="158">
                  <c:v>3</c:v>
                </c:pt>
                <c:pt idx="159">
                  <c:v>0</c:v>
                </c:pt>
                <c:pt idx="160">
                  <c:v>0</c:v>
                </c:pt>
                <c:pt idx="161">
                  <c:v>2</c:v>
                </c:pt>
                <c:pt idx="162">
                  <c:v>2</c:v>
                </c:pt>
                <c:pt idx="163">
                  <c:v>3</c:v>
                </c:pt>
                <c:pt idx="164">
                  <c:v>2</c:v>
                </c:pt>
                <c:pt idx="165">
                  <c:v>0</c:v>
                </c:pt>
                <c:pt idx="166">
                  <c:v>6</c:v>
                </c:pt>
                <c:pt idx="167">
                  <c:v>0</c:v>
                </c:pt>
                <c:pt idx="168">
                  <c:v>1</c:v>
                </c:pt>
                <c:pt idx="169">
                  <c:v>3</c:v>
                </c:pt>
                <c:pt idx="170">
                  <c:v>2</c:v>
                </c:pt>
                <c:pt idx="171">
                  <c:v>0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2</c:v>
                </c:pt>
                <c:pt idx="176">
                  <c:v>4</c:v>
                </c:pt>
                <c:pt idx="177">
                  <c:v>1</c:v>
                </c:pt>
                <c:pt idx="178">
                  <c:v>1</c:v>
                </c:pt>
                <c:pt idx="179">
                  <c:v>2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2</c:v>
                </c:pt>
                <c:pt idx="184">
                  <c:v>4</c:v>
                </c:pt>
                <c:pt idx="185">
                  <c:v>1</c:v>
                </c:pt>
                <c:pt idx="186">
                  <c:v>0</c:v>
                </c:pt>
                <c:pt idx="187">
                  <c:v>1</c:v>
                </c:pt>
                <c:pt idx="188">
                  <c:v>1</c:v>
                </c:pt>
                <c:pt idx="189">
                  <c:v>0</c:v>
                </c:pt>
                <c:pt idx="190">
                  <c:v>2</c:v>
                </c:pt>
                <c:pt idx="191">
                  <c:v>0</c:v>
                </c:pt>
                <c:pt idx="192">
                  <c:v>2</c:v>
                </c:pt>
                <c:pt idx="193">
                  <c:v>0</c:v>
                </c:pt>
                <c:pt idx="194">
                  <c:v>0</c:v>
                </c:pt>
                <c:pt idx="195">
                  <c:v>1</c:v>
                </c:pt>
                <c:pt idx="196">
                  <c:v>2</c:v>
                </c:pt>
                <c:pt idx="197">
                  <c:v>1</c:v>
                </c:pt>
                <c:pt idx="198">
                  <c:v>0</c:v>
                </c:pt>
                <c:pt idx="199">
                  <c:v>1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1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2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2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2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1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1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3324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0.81467005696139283</c:v>
                </c:pt>
                <c:pt idx="1">
                  <c:v>0.18532994303860717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0.79542664612009295</c:v>
                </c:pt>
                <c:pt idx="1">
                  <c:v>0.20457335387990702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0.1504213485063390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0.65628160133246083</c:v>
                </c:pt>
                <c:pt idx="1">
                  <c:v>0.34371839866753912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0.99887297798992314</c:v>
                </c:pt>
                <c:pt idx="1">
                  <c:v>1.1270220100769027E-3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7.2488169768600615E-3"/>
                  <c:y val="2.582755275192913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0.85947144223246108</c:v>
                </c:pt>
                <c:pt idx="1">
                  <c:v>0.14052855776753889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29.09.2021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29.09.2021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62" y="4066289"/>
            <a:ext cx="11950575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služeb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/>
        </p:nvGraphicFramePr>
        <p:xfrm>
          <a:off x="1563624" y="33037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Nakaženo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104.3%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71.2%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Ústacký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Královohradecký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27.1%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21.7%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1 073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Moravskoslezksý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2 078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1 613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3 691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28.6%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23 113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15 721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38 834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34.4%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celkem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15 721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38 834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/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/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/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</a:t>
            </a:r>
          </a:p>
          <a:p>
            <a:endParaRPr lang="cs-CZ" sz="1600" dirty="0"/>
          </a:p>
          <a:p>
            <a:r>
              <a:rPr lang="cs-CZ" sz="1600" dirty="0"/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/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26. 6. 2021</a:t>
            </a:r>
          </a:p>
        </p:txBody>
      </p:sp>
    </p:spTree>
    <p:extLst>
      <p:ext uri="{BB962C8B-B14F-4D97-AF65-F5344CB8AC3E}">
        <p14:creationId xmlns:p14="http://schemas.microsoft.com/office/powerpoint/2010/main" val="2533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/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Ostatní </a:t>
            </a:r>
            <a:br>
              <a:rPr lang="cs-CZ" sz="1600" dirty="0"/>
            </a:br>
            <a:r>
              <a:rPr lang="cs-CZ" sz="1600" dirty="0"/>
              <a:t>pozitivní</a:t>
            </a:r>
          </a:p>
          <a:p>
            <a:endParaRPr lang="cs-CZ" sz="1600" dirty="0"/>
          </a:p>
          <a:p>
            <a:endParaRPr lang="cs-CZ" sz="1600" dirty="0"/>
          </a:p>
          <a:p>
            <a:r>
              <a:rPr lang="cs-CZ" sz="1600" dirty="0"/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/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/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/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/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/>
        </p:nvGraphicFramePr>
        <p:xfrm>
          <a:off x="1540765" y="2971287"/>
          <a:ext cx="10115198" cy="32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Nakažení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</a:t>
                      </a:r>
                    </a:p>
                  </a:txBody>
                  <a:tcPr anchor="ctr">
                    <a:lnL w="12700" cmpd="sng">
                      <a:noFill/>
                    </a:lnL>
                    <a:lnB w="38100" cmpd="sng">
                      <a:noFill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38100" cmpd="sng">
                      <a:noFill/>
                    </a:lnL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381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2 773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5 737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Ústacký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Královohradecký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2 605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3 435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1 603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Moravskoslezksý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3 691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329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3 541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9.3%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38 834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3 286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30 454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26. 6. 2021</a:t>
            </a:r>
          </a:p>
        </p:txBody>
      </p:sp>
    </p:spTree>
    <p:extLst>
      <p:ext uri="{BB962C8B-B14F-4D97-AF65-F5344CB8AC3E}">
        <p14:creationId xmlns:p14="http://schemas.microsoft.com/office/powerpoint/2010/main" val="7430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/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/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26. 6. 2021</a:t>
            </a:r>
          </a:p>
        </p:txBody>
      </p:sp>
    </p:spTree>
    <p:extLst>
      <p:ext uri="{BB962C8B-B14F-4D97-AF65-F5344CB8AC3E}">
        <p14:creationId xmlns:p14="http://schemas.microsoft.com/office/powerpoint/2010/main" val="169338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/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/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26. 6. 2021</a:t>
            </a:r>
          </a:p>
        </p:txBody>
      </p:sp>
    </p:spTree>
    <p:extLst>
      <p:ext uri="{BB962C8B-B14F-4D97-AF65-F5344CB8AC3E}">
        <p14:creationId xmlns:p14="http://schemas.microsoft.com/office/powerpoint/2010/main" val="17446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23776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06327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/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84440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/>
        </p:nvGraphicFramePr>
        <p:xfrm>
          <a:off x="136358" y="951384"/>
          <a:ext cx="11895211" cy="587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11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Září 2021 </a:t>
                      </a:r>
                      <a:br>
                        <a:rPr lang="cs-CZ" sz="1600" dirty="0"/>
                      </a:br>
                      <a:r>
                        <a:rPr lang="cs-CZ" sz="1000" dirty="0"/>
                        <a:t>– do 25.9.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99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70834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/>
        </p:nvGraphicFramePr>
        <p:xfrm>
          <a:off x="136358" y="951384"/>
          <a:ext cx="11895211" cy="587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911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405550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600" dirty="0"/>
                        <a:t>Září 2021 </a:t>
                      </a:r>
                      <a:br>
                        <a:rPr lang="cs-CZ" sz="1600" dirty="0"/>
                      </a:br>
                      <a:r>
                        <a:rPr lang="cs-CZ" sz="1000" dirty="0"/>
                        <a:t>– do 25.9.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29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39590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/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200" dirty="0"/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/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74188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chemeClr val="tx1"/>
                </a:solidFill>
              </a:rPr>
              <a:t>Příloha: retrospektivní přehled hlášených ohnisek nákazy v sociálních zařízeních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Hlášení KHS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02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24863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185463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920513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17904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58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ECECA46-8394-4F01-B55B-D1EB1FFC9429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20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23056466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67361991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27166848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81747264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97457425"/>
                    </a:ext>
                  </a:extLst>
                </a:gridCol>
              </a:tblGrid>
              <a:tr h="42753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370672"/>
                  </a:ext>
                </a:extLst>
              </a:tr>
              <a:tr h="42590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74502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3324 (59)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68496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112540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712116"/>
            <a:ext cx="113270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 počátku ledna došlo v sociálních zařízeních k částečnému navýšení počtu ohnisek, zejména v období mezi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4.1. a 10.1. bylo identifikováno 38 epidemických událostí s 851 nakaženými osobami. Přesto šlo o výskyt významně nižší než v maximech listopadu 2020, kdy bylo týdně nově identifikováno 50 až 70 ohnisek a průměrně &gt; 2500 nakažených pacientů. </a:t>
            </a: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Po 10.1. pozorujeme pokles počtu ohnisek i počtu nakažených, aktuálně jsou týdně registrovány jednotky ohnisek s velmi malým počtem nově nakažených osob.   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32579" y="4047636"/>
            <a:ext cx="1319062" cy="81725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452668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873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823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144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514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1941760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421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0209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374162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FD89E0D-6900-4828-9F18-8A6F1FA14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188011"/>
              </p:ext>
            </p:extLst>
          </p:nvPr>
        </p:nvGraphicFramePr>
        <p:xfrm>
          <a:off x="7429501" y="5737703"/>
          <a:ext cx="4564874" cy="731520"/>
        </p:xfrm>
        <a:graphic>
          <a:graphicData uri="http://schemas.openxmlformats.org/drawingml/2006/table">
            <a:tbl>
              <a:tblPr/>
              <a:tblGrid>
                <a:gridCol w="268522">
                  <a:extLst>
                    <a:ext uri="{9D8B030D-6E8A-4147-A177-3AD203B41FA5}">
                      <a16:colId xmlns:a16="http://schemas.microsoft.com/office/drawing/2014/main" val="1573186399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4073368462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050129328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893637980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878867063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012835398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956036386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123070918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527843787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8179704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09258613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812089567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101332209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209796781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640492831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796625262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44711131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6449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16758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9.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/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535760"/>
              </p:ext>
            </p:extLst>
          </p:nvPr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19479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91853"/>
              </p:ext>
            </p:extLst>
          </p:nvPr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09/2021 k 26. 9.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48484" y="5505680"/>
            <a:ext cx="5613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26. 9.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18014"/>
              </p:ext>
            </p:extLst>
          </p:nvPr>
        </p:nvGraphicFramePr>
        <p:xfrm>
          <a:off x="47625" y="989354"/>
          <a:ext cx="6590123" cy="5487013"/>
        </p:xfrm>
        <a:graphic>
          <a:graphicData uri="http://schemas.openxmlformats.org/drawingml/2006/table">
            <a:tbl>
              <a:tblPr/>
              <a:tblGrid>
                <a:gridCol w="55937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492286941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3966500144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</a:tblGrid>
              <a:tr h="33251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 k 26. 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2333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1984 (44)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 (45)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647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698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504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1036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1140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7390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1367 (35)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739 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 (20)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3251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(207)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  <a:b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14AFE623-9D36-495D-891F-DD11BE7F1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46978"/>
              </p:ext>
            </p:extLst>
          </p:nvPr>
        </p:nvGraphicFramePr>
        <p:xfrm>
          <a:off x="7429501" y="1104105"/>
          <a:ext cx="4564874" cy="618331"/>
        </p:xfrm>
        <a:graphic>
          <a:graphicData uri="http://schemas.openxmlformats.org/drawingml/2006/table">
            <a:tbl>
              <a:tblPr/>
              <a:tblGrid>
                <a:gridCol w="268522">
                  <a:extLst>
                    <a:ext uri="{9D8B030D-6E8A-4147-A177-3AD203B41FA5}">
                      <a16:colId xmlns:a16="http://schemas.microsoft.com/office/drawing/2014/main" val="520972771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4017671688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406048390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642631109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783991221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543337574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85008168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179330891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453744467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250313143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805939265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978632721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179078233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2799455071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742974455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3266108903"/>
                    </a:ext>
                  </a:extLst>
                </a:gridCol>
                <a:gridCol w="268522">
                  <a:extLst>
                    <a:ext uri="{9D8B030D-6E8A-4147-A177-3AD203B41FA5}">
                      <a16:colId xmlns:a16="http://schemas.microsoft.com/office/drawing/2014/main" val="16982669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55643"/>
                  </a:ext>
                </a:extLst>
              </a:tr>
              <a:tr h="42783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9525" marR="9525" marT="952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6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46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7CE64445-DB3B-41BE-B043-34E12ED59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142552"/>
              </p:ext>
            </p:extLst>
          </p:nvPr>
        </p:nvGraphicFramePr>
        <p:xfrm>
          <a:off x="1013032" y="5723960"/>
          <a:ext cx="10931354" cy="731520"/>
        </p:xfrm>
        <a:graphic>
          <a:graphicData uri="http://schemas.openxmlformats.org/drawingml/2006/table">
            <a:tbl>
              <a:tblPr/>
              <a:tblGrid>
                <a:gridCol w="147721">
                  <a:extLst>
                    <a:ext uri="{9D8B030D-6E8A-4147-A177-3AD203B41FA5}">
                      <a16:colId xmlns:a16="http://schemas.microsoft.com/office/drawing/2014/main" val="3201118517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527772827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597941007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703025909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79342415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073607677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4287445152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409487056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242391445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421490203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61216269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781461616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887335006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94245045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59989458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054567846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410665095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23871749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4173564453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48044525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59314916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509446059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8986824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603380105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085080123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871948164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555091304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4078463192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669836834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116710900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4115914769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157145675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589069492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190452970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169748847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85727515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040777415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21952081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928294174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582287759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02666951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5143308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427348195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58877960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255397223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23607665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84590507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644906233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70868809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60469576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630394680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52704229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151227171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901707135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818812012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084727094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416828884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026703554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730544466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411326776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28376173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870422267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84471619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427727622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674278496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456586865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28394068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927153666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495283218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3650775872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2120487447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910026202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1449414927"/>
                    </a:ext>
                  </a:extLst>
                </a:gridCol>
                <a:gridCol w="147721">
                  <a:extLst>
                    <a:ext uri="{9D8B030D-6E8A-4147-A177-3AD203B41FA5}">
                      <a16:colId xmlns:a16="http://schemas.microsoft.com/office/drawing/2014/main" val="41623796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2220" marR="2220" marT="22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9755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56,3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</a:t>
                      </a:r>
                    </a:p>
                  </a:txBody>
                  <a:tcPr marL="2220" marR="2220" marT="222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799670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709135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58301"/>
              </p:ext>
            </p:extLst>
          </p:nvPr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9. 2021</a:t>
            </a:r>
          </a:p>
        </p:txBody>
      </p:sp>
    </p:spTree>
    <p:extLst>
      <p:ext uri="{BB962C8B-B14F-4D97-AF65-F5344CB8AC3E}">
        <p14:creationId xmlns:p14="http://schemas.microsoft.com/office/powerpoint/2010/main" val="36883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2EFE8C2-0B0C-4030-AA0D-6C3071CEB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50891"/>
              </p:ext>
            </p:extLst>
          </p:nvPr>
        </p:nvGraphicFramePr>
        <p:xfrm>
          <a:off x="7353300" y="5543020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416393192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6289902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17748658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2198654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74692828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37117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859851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26. 9.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09/2021 k 26. 9.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591744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80855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80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chemeClr val="tx1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chemeClr val="tx1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Individuálně hlášené případy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8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600" y="434210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Hlášení šíření nákazy v pobytových sociálních službách je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ze strany poskytovatelů reprezentativní, celý systém dosahuje více než 81% pokrytí tohoto segmentu péče. Za celé období sledování od podzimu 2020 bylo registrováno přes </a:t>
            </a:r>
            <a:r>
              <a:rPr lang="cs-CZ" sz="2400" b="1" dirty="0">
                <a:latin typeface="Calibri" panose="020F0502020204030204"/>
              </a:rPr>
              <a:t>23 100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klientů a více než </a:t>
            </a:r>
            <a:r>
              <a:rPr lang="cs-CZ" sz="2400" b="1" dirty="0">
                <a:latin typeface="Calibri" panose="020F0502020204030204"/>
              </a:rPr>
              <a:t>15 700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nakažených pracovníků. Hlášení o úmrtích COVID pozitivních klientů přesáhlo </a:t>
            </a:r>
            <a:r>
              <a:rPr lang="cs-CZ" sz="2400" b="1" dirty="0">
                <a:latin typeface="Calibri" panose="020F0502020204030204"/>
              </a:rPr>
              <a:t>3 200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, pracovníků zemřelo 18. </a:t>
            </a:r>
            <a:endParaRPr lang="cs-CZ" sz="2400" dirty="0"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344420" y="2638833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28600" y="4163781"/>
            <a:ext cx="11631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Za měsíc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září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bylo nahlášeno 6 nákaz pracovníků a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5 </a:t>
            </a: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nákaz klientů pobytových sociálních služeb. Počet hlášených úmrtí dosáhnul v září hodnoty 2. Situace je stabilizovaná.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7017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/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85.27%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89.71%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76.81%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75.32%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68.19%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81.40%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79.35%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84.61%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80.83%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91.17%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81.62%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/>
        </p:nvSpPr>
        <p:spPr>
          <a:xfrm>
            <a:off x="264696" y="907544"/>
            <a:ext cx="3662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</a:t>
            </a:r>
            <a:r>
              <a:rPr lang="cs-CZ" dirty="0"/>
              <a:t>24</a:t>
            </a:r>
            <a:r>
              <a:rPr lang="en-US" dirty="0"/>
              <a:t>.1.2020 </a:t>
            </a:r>
            <a:r>
              <a:rPr lang="en-US" dirty="0" err="1"/>
              <a:t>bylo</a:t>
            </a:r>
            <a:r>
              <a:rPr lang="en-US" dirty="0"/>
              <a:t> v </a:t>
            </a:r>
            <a:r>
              <a:rPr lang="en-US" dirty="0" err="1"/>
              <a:t>dat</a:t>
            </a:r>
            <a:r>
              <a:rPr lang="cs-CZ" dirty="0" err="1"/>
              <a:t>abázi</a:t>
            </a:r>
            <a:r>
              <a:rPr lang="cs-CZ" dirty="0"/>
              <a:t> MPSV vedeno 4 160 zařízení  s 77 547 klienty a 102 575 pracovníky (Tyto údaje nejsou u všech zařízení zadány). Z tohoto počtu jich zadává do sociálního modulu ISIN 1 714 zařízení</a:t>
            </a:r>
            <a:r>
              <a:rPr lang="en-US" dirty="0"/>
              <a:t>. Z </a:t>
            </a:r>
            <a:r>
              <a:rPr lang="en-US" dirty="0" err="1"/>
              <a:t>hlediska</a:t>
            </a:r>
            <a:r>
              <a:rPr lang="en-US" dirty="0"/>
              <a:t> </a:t>
            </a:r>
            <a:r>
              <a:rPr lang="en-US" dirty="0" err="1"/>
              <a:t>osob</a:t>
            </a:r>
            <a:r>
              <a:rPr lang="en-US" dirty="0"/>
              <a:t> je </a:t>
            </a:r>
            <a:r>
              <a:rPr lang="en-US" dirty="0" err="1"/>
              <a:t>pokryt</a:t>
            </a:r>
            <a:r>
              <a:rPr lang="cs-CZ" dirty="0"/>
              <a:t>í</a:t>
            </a:r>
            <a:r>
              <a:rPr lang="en-US" dirty="0"/>
              <a:t> </a:t>
            </a:r>
            <a:r>
              <a:rPr lang="cs-CZ" dirty="0"/>
              <a:t>81,62</a:t>
            </a:r>
            <a:r>
              <a:rPr lang="en-US" dirty="0"/>
              <a:t>%</a:t>
            </a:r>
            <a:r>
              <a:rPr lang="cs-CZ" dirty="0"/>
              <a:t>.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/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Zadávají</a:t>
            </a:r>
          </a:p>
          <a:p>
            <a:endParaRPr lang="cs-CZ" sz="1600" dirty="0"/>
          </a:p>
          <a:p>
            <a:r>
              <a:rPr lang="cs-CZ" sz="1600" dirty="0"/>
              <a:t>Nezadávají</a:t>
            </a:r>
          </a:p>
          <a:p>
            <a:r>
              <a:rPr lang="cs-CZ" sz="1600" dirty="0"/>
              <a:t>do sociálního </a:t>
            </a:r>
          </a:p>
          <a:p>
            <a:r>
              <a:rPr lang="cs-CZ" sz="1600" dirty="0"/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/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ISIN a ISIN – modul sociálních služeb, </a:t>
            </a:r>
            <a:r>
              <a:rPr lang="cs-CZ" sz="1200" b="1" dirty="0">
                <a:solidFill>
                  <a:srgbClr val="C00000"/>
                </a:solidFill>
              </a:rPr>
              <a:t>stav k 26. 6. 2021</a:t>
            </a:r>
          </a:p>
        </p:txBody>
      </p:sp>
    </p:spTree>
    <p:extLst>
      <p:ext uri="{BB962C8B-B14F-4D97-AF65-F5344CB8AC3E}">
        <p14:creationId xmlns:p14="http://schemas.microsoft.com/office/powerpoint/2010/main" val="14288282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7743</TotalTime>
  <Words>8659</Words>
  <Application>Microsoft Office PowerPoint</Application>
  <PresentationFormat>Širokoúhlá obrazovka</PresentationFormat>
  <Paragraphs>3839</Paragraphs>
  <Slides>38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38</vt:i4>
      </vt:variant>
    </vt:vector>
  </HeadingPairs>
  <TitlesOfParts>
    <vt:vector size="42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468</cp:revision>
  <dcterms:created xsi:type="dcterms:W3CDTF">2020-11-14T10:09:00Z</dcterms:created>
  <dcterms:modified xsi:type="dcterms:W3CDTF">2021-09-29T17:10:03Z</dcterms:modified>
</cp:coreProperties>
</file>