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0"/>
  </p:notesMasterIdLst>
  <p:sldIdLst>
    <p:sldId id="1722" r:id="rId2"/>
    <p:sldId id="1731" r:id="rId3"/>
    <p:sldId id="1635" r:id="rId4"/>
    <p:sldId id="2260" r:id="rId5"/>
    <p:sldId id="2266" r:id="rId6"/>
    <p:sldId id="2267" r:id="rId7"/>
    <p:sldId id="2268" r:id="rId8"/>
    <p:sldId id="2269" r:id="rId9"/>
    <p:sldId id="1726" r:id="rId10"/>
    <p:sldId id="1593" r:id="rId11"/>
    <p:sldId id="1728" r:id="rId12"/>
    <p:sldId id="2262" r:id="rId13"/>
    <p:sldId id="2270" r:id="rId14"/>
    <p:sldId id="2263" r:id="rId15"/>
    <p:sldId id="2264" r:id="rId16"/>
    <p:sldId id="2272" r:id="rId17"/>
    <p:sldId id="2274" r:id="rId18"/>
    <p:sldId id="2276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0000FF"/>
    <a:srgbClr val="000000"/>
    <a:srgbClr val="F3D9DC"/>
    <a:srgbClr val="EFCCCF"/>
    <a:srgbClr val="FFFFFF"/>
    <a:srgbClr val="F7E7E9"/>
    <a:srgbClr val="B0C2E5"/>
    <a:srgbClr val="71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240" y="108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6820456364392533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8.8770528184642702E-3"/>
                  <c:y val="-9.32511328268768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220385068377"/>
                      <c:h val="4.1879120465594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20.05.21</c:v>
                </c:pt>
                <c:pt idx="1">
                  <c:v>21.05.21</c:v>
                </c:pt>
                <c:pt idx="2">
                  <c:v>22.05.21</c:v>
                </c:pt>
                <c:pt idx="3">
                  <c:v>23.05.21</c:v>
                </c:pt>
                <c:pt idx="4">
                  <c:v>24.05.21</c:v>
                </c:pt>
                <c:pt idx="5">
                  <c:v>25.05.21</c:v>
                </c:pt>
                <c:pt idx="6">
                  <c:v>26.05.21</c:v>
                </c:pt>
                <c:pt idx="7">
                  <c:v>27.05.21</c:v>
                </c:pt>
                <c:pt idx="8">
                  <c:v>28.05.21</c:v>
                </c:pt>
                <c:pt idx="9">
                  <c:v>29.05.21</c:v>
                </c:pt>
                <c:pt idx="10">
                  <c:v>30.05.21</c:v>
                </c:pt>
                <c:pt idx="11">
                  <c:v>31.05.21</c:v>
                </c:pt>
                <c:pt idx="12">
                  <c:v>01.06.21</c:v>
                </c:pt>
                <c:pt idx="13">
                  <c:v>02.06.21</c:v>
                </c:pt>
                <c:pt idx="14">
                  <c:v>03.06.21</c:v>
                </c:pt>
                <c:pt idx="15">
                  <c:v>04.06.21</c:v>
                </c:pt>
                <c:pt idx="16">
                  <c:v>05.06.21</c:v>
                </c:pt>
                <c:pt idx="17">
                  <c:v>06.06.21</c:v>
                </c:pt>
                <c:pt idx="18">
                  <c:v>07.06.21</c:v>
                </c:pt>
                <c:pt idx="19">
                  <c:v>08.06.21</c:v>
                </c:pt>
                <c:pt idx="20">
                  <c:v>09.06.21</c:v>
                </c:pt>
                <c:pt idx="21">
                  <c:v>10.06.21</c:v>
                </c:pt>
                <c:pt idx="22">
                  <c:v>11.06.21</c:v>
                </c:pt>
                <c:pt idx="23">
                  <c:v>12.06.21</c:v>
                </c:pt>
                <c:pt idx="24">
                  <c:v>13.06.21</c:v>
                </c:pt>
                <c:pt idx="25">
                  <c:v>14.06.21</c:v>
                </c:pt>
                <c:pt idx="26">
                  <c:v>15.06.21</c:v>
                </c:pt>
                <c:pt idx="27">
                  <c:v>16.06.21</c:v>
                </c:pt>
                <c:pt idx="28">
                  <c:v>17.06.21</c:v>
                </c:pt>
                <c:pt idx="29">
                  <c:v>18.06.21</c:v>
                </c:pt>
                <c:pt idx="30">
                  <c:v>19.06.21</c:v>
                </c:pt>
                <c:pt idx="31">
                  <c:v>20.06.21</c:v>
                </c:pt>
                <c:pt idx="32">
                  <c:v>21.06.21</c:v>
                </c:pt>
                <c:pt idx="33">
                  <c:v>22.06.21</c:v>
                </c:pt>
                <c:pt idx="34">
                  <c:v>23.06.21</c:v>
                </c:pt>
                <c:pt idx="35">
                  <c:v>24.06.21</c:v>
                </c:pt>
                <c:pt idx="36">
                  <c:v>25.06.21</c:v>
                </c:pt>
                <c:pt idx="37">
                  <c:v>26.06.21</c:v>
                </c:pt>
                <c:pt idx="38">
                  <c:v>27.06.21</c:v>
                </c:pt>
                <c:pt idx="39">
                  <c:v>28.06.21</c:v>
                </c:pt>
                <c:pt idx="40">
                  <c:v>29.06.21</c:v>
                </c:pt>
                <c:pt idx="41">
                  <c:v>30.06.21</c:v>
                </c:pt>
                <c:pt idx="42">
                  <c:v>01.07.21</c:v>
                </c:pt>
                <c:pt idx="43">
                  <c:v>02.07.21</c:v>
                </c:pt>
                <c:pt idx="44">
                  <c:v>03.07.21</c:v>
                </c:pt>
                <c:pt idx="45">
                  <c:v>04.07.21</c:v>
                </c:pt>
                <c:pt idx="46">
                  <c:v>05.07.21</c:v>
                </c:pt>
                <c:pt idx="47">
                  <c:v>06.07.21</c:v>
                </c:pt>
                <c:pt idx="48">
                  <c:v>07.07.21</c:v>
                </c:pt>
                <c:pt idx="49">
                  <c:v>08.07.21</c:v>
                </c:pt>
                <c:pt idx="50">
                  <c:v>09.07.21</c:v>
                </c:pt>
                <c:pt idx="51">
                  <c:v>10.07.21</c:v>
                </c:pt>
                <c:pt idx="52">
                  <c:v>11.07.21</c:v>
                </c:pt>
                <c:pt idx="53">
                  <c:v>12.07.21</c:v>
                </c:pt>
                <c:pt idx="54">
                  <c:v>13.07.21</c:v>
                </c:pt>
                <c:pt idx="55">
                  <c:v>14.07.21</c:v>
                </c:pt>
                <c:pt idx="56">
                  <c:v>15.07.21</c:v>
                </c:pt>
                <c:pt idx="57">
                  <c:v>16.07.21</c:v>
                </c:pt>
                <c:pt idx="58">
                  <c:v>17.07.21</c:v>
                </c:pt>
                <c:pt idx="59">
                  <c:v>18.07.21</c:v>
                </c:pt>
                <c:pt idx="60">
                  <c:v>19.07.21</c:v>
                </c:pt>
                <c:pt idx="61">
                  <c:v>20.07.21</c:v>
                </c:pt>
                <c:pt idx="62">
                  <c:v>21.07.21</c:v>
                </c:pt>
                <c:pt idx="63">
                  <c:v>22.07.21</c:v>
                </c:pt>
                <c:pt idx="64">
                  <c:v>23.07.21</c:v>
                </c:pt>
                <c:pt idx="65">
                  <c:v>24.07.21</c:v>
                </c:pt>
                <c:pt idx="66">
                  <c:v>25.07.21</c:v>
                </c:pt>
                <c:pt idx="67">
                  <c:v>26.07.21</c:v>
                </c:pt>
                <c:pt idx="68">
                  <c:v>27.07.21</c:v>
                </c:pt>
                <c:pt idx="69">
                  <c:v>28.07.21</c:v>
                </c:pt>
                <c:pt idx="70">
                  <c:v>29.07.21</c:v>
                </c:pt>
                <c:pt idx="71">
                  <c:v>30.07.21</c:v>
                </c:pt>
                <c:pt idx="72">
                  <c:v>31.07.21</c:v>
                </c:pt>
                <c:pt idx="73">
                  <c:v>01.08.21</c:v>
                </c:pt>
                <c:pt idx="74">
                  <c:v>02.08.21</c:v>
                </c:pt>
                <c:pt idx="75">
                  <c:v>03.08.21</c:v>
                </c:pt>
                <c:pt idx="76">
                  <c:v>04.08.21</c:v>
                </c:pt>
                <c:pt idx="77">
                  <c:v>05.08.21</c:v>
                </c:pt>
                <c:pt idx="78">
                  <c:v>06.08.21</c:v>
                </c:pt>
                <c:pt idx="79">
                  <c:v>07.08.21</c:v>
                </c:pt>
                <c:pt idx="80">
                  <c:v>08.08.21</c:v>
                </c:pt>
                <c:pt idx="81">
                  <c:v>09.08.21</c:v>
                </c:pt>
                <c:pt idx="82">
                  <c:v>10.08.21</c:v>
                </c:pt>
                <c:pt idx="83">
                  <c:v>11.08.21</c:v>
                </c:pt>
                <c:pt idx="84">
                  <c:v>12.08.21</c:v>
                </c:pt>
                <c:pt idx="85">
                  <c:v>13.08.21</c:v>
                </c:pt>
                <c:pt idx="86">
                  <c:v>14.08.21</c:v>
                </c:pt>
                <c:pt idx="87">
                  <c:v>15.08.21</c:v>
                </c:pt>
                <c:pt idx="88">
                  <c:v>16.08.21</c:v>
                </c:pt>
                <c:pt idx="89">
                  <c:v>17.08.21</c:v>
                </c:pt>
                <c:pt idx="90">
                  <c:v>18.08.21</c:v>
                </c:pt>
                <c:pt idx="91">
                  <c:v>19.08.21</c:v>
                </c:pt>
                <c:pt idx="92">
                  <c:v>20.08.21</c:v>
                </c:pt>
                <c:pt idx="93">
                  <c:v>21.08.21</c:v>
                </c:pt>
                <c:pt idx="94">
                  <c:v>22.08.21</c:v>
                </c:pt>
                <c:pt idx="95">
                  <c:v>23.08.21</c:v>
                </c:pt>
                <c:pt idx="96">
                  <c:v>24.08.21</c:v>
                </c:pt>
                <c:pt idx="97">
                  <c:v>25.08.21</c:v>
                </c:pt>
                <c:pt idx="98">
                  <c:v>26.08.21</c:v>
                </c:pt>
                <c:pt idx="99">
                  <c:v>27.08.21</c:v>
                </c:pt>
                <c:pt idx="100">
                  <c:v>28.08.21</c:v>
                </c:pt>
                <c:pt idx="101">
                  <c:v>29.08.21</c:v>
                </c:pt>
                <c:pt idx="102">
                  <c:v>30.08.21</c:v>
                </c:pt>
                <c:pt idx="103">
                  <c:v>31.08.21</c:v>
                </c:pt>
                <c:pt idx="104">
                  <c:v>01.09.21</c:v>
                </c:pt>
                <c:pt idx="105">
                  <c:v>02.09.21</c:v>
                </c:pt>
                <c:pt idx="106">
                  <c:v>03.09.21</c:v>
                </c:pt>
                <c:pt idx="107">
                  <c:v>04.09.21</c:v>
                </c:pt>
                <c:pt idx="108">
                  <c:v>05.09.21</c:v>
                </c:pt>
                <c:pt idx="109">
                  <c:v>06.09.21</c:v>
                </c:pt>
                <c:pt idx="110">
                  <c:v>07.09.21</c:v>
                </c:pt>
                <c:pt idx="111">
                  <c:v>08.09.21</c:v>
                </c:pt>
                <c:pt idx="112">
                  <c:v>09.09.21</c:v>
                </c:pt>
                <c:pt idx="113">
                  <c:v>10.09.21</c:v>
                </c:pt>
                <c:pt idx="114">
                  <c:v>11.09.21</c:v>
                </c:pt>
                <c:pt idx="115">
                  <c:v>12.09.21</c:v>
                </c:pt>
                <c:pt idx="116">
                  <c:v>13.09.21</c:v>
                </c:pt>
                <c:pt idx="117">
                  <c:v>14.09.21</c:v>
                </c:pt>
                <c:pt idx="118">
                  <c:v>15.09.21</c:v>
                </c:pt>
                <c:pt idx="119">
                  <c:v>16.09.21</c:v>
                </c:pt>
                <c:pt idx="120">
                  <c:v>17.09.21</c:v>
                </c:pt>
                <c:pt idx="121">
                  <c:v>18.09.21</c:v>
                </c:pt>
                <c:pt idx="122">
                  <c:v>19.09.21</c:v>
                </c:pt>
                <c:pt idx="123">
                  <c:v>20.09.21</c:v>
                </c:pt>
                <c:pt idx="124">
                  <c:v>21.09.21</c:v>
                </c:pt>
                <c:pt idx="125">
                  <c:v>22.09.21</c:v>
                </c:pt>
                <c:pt idx="126">
                  <c:v>23.09.21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</c:v>
                </c:pt>
                <c:pt idx="51">
                  <c:v>0</c:v>
                </c:pt>
                <c:pt idx="52">
                  <c:v>0</c:v>
                </c:pt>
                <c:pt idx="53">
                  <c:v>2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4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3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2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6</c:v>
                </c:pt>
                <c:pt idx="77">
                  <c:v>1</c:v>
                </c:pt>
                <c:pt idx="78">
                  <c:v>2</c:v>
                </c:pt>
                <c:pt idx="79">
                  <c:v>0</c:v>
                </c:pt>
                <c:pt idx="80">
                  <c:v>2</c:v>
                </c:pt>
                <c:pt idx="81">
                  <c:v>2</c:v>
                </c:pt>
                <c:pt idx="82">
                  <c:v>0</c:v>
                </c:pt>
                <c:pt idx="83">
                  <c:v>3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3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2</c:v>
                </c:pt>
                <c:pt idx="96">
                  <c:v>0</c:v>
                </c:pt>
                <c:pt idx="97">
                  <c:v>1</c:v>
                </c:pt>
                <c:pt idx="98">
                  <c:v>1</c:v>
                </c:pt>
                <c:pt idx="99">
                  <c:v>0</c:v>
                </c:pt>
                <c:pt idx="100">
                  <c:v>1</c:v>
                </c:pt>
                <c:pt idx="101">
                  <c:v>0</c:v>
                </c:pt>
                <c:pt idx="102">
                  <c:v>0</c:v>
                </c:pt>
                <c:pt idx="103">
                  <c:v>4</c:v>
                </c:pt>
                <c:pt idx="104">
                  <c:v>4</c:v>
                </c:pt>
                <c:pt idx="105">
                  <c:v>1</c:v>
                </c:pt>
                <c:pt idx="106">
                  <c:v>1</c:v>
                </c:pt>
                <c:pt idx="107">
                  <c:v>3</c:v>
                </c:pt>
                <c:pt idx="108">
                  <c:v>1</c:v>
                </c:pt>
                <c:pt idx="109">
                  <c:v>0</c:v>
                </c:pt>
                <c:pt idx="110">
                  <c:v>2</c:v>
                </c:pt>
                <c:pt idx="111">
                  <c:v>0</c:v>
                </c:pt>
                <c:pt idx="112">
                  <c:v>0</c:v>
                </c:pt>
                <c:pt idx="113">
                  <c:v>3</c:v>
                </c:pt>
                <c:pt idx="114">
                  <c:v>3</c:v>
                </c:pt>
                <c:pt idx="115">
                  <c:v>0</c:v>
                </c:pt>
                <c:pt idx="116">
                  <c:v>3</c:v>
                </c:pt>
                <c:pt idx="117">
                  <c:v>2</c:v>
                </c:pt>
                <c:pt idx="118">
                  <c:v>0</c:v>
                </c:pt>
                <c:pt idx="119">
                  <c:v>1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0</c:v>
                </c:pt>
                <c:pt idx="124">
                  <c:v>3</c:v>
                </c:pt>
                <c:pt idx="125">
                  <c:v>2</c:v>
                </c:pt>
                <c:pt idx="12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5.3262316910785623E-3"/>
                  <c:y val="-5.6936424938805654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8009897564401"/>
                      <c:h val="7.6623795009045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20.05.21</c:v>
                </c:pt>
                <c:pt idx="1">
                  <c:v>21.05.21</c:v>
                </c:pt>
                <c:pt idx="2">
                  <c:v>22.05.21</c:v>
                </c:pt>
                <c:pt idx="3">
                  <c:v>23.05.21</c:v>
                </c:pt>
                <c:pt idx="4">
                  <c:v>24.05.21</c:v>
                </c:pt>
                <c:pt idx="5">
                  <c:v>25.05.21</c:v>
                </c:pt>
                <c:pt idx="6">
                  <c:v>26.05.21</c:v>
                </c:pt>
                <c:pt idx="7">
                  <c:v>27.05.21</c:v>
                </c:pt>
                <c:pt idx="8">
                  <c:v>28.05.21</c:v>
                </c:pt>
                <c:pt idx="9">
                  <c:v>29.05.21</c:v>
                </c:pt>
                <c:pt idx="10">
                  <c:v>30.05.21</c:v>
                </c:pt>
                <c:pt idx="11">
                  <c:v>31.05.21</c:v>
                </c:pt>
                <c:pt idx="12">
                  <c:v>01.06.21</c:v>
                </c:pt>
                <c:pt idx="13">
                  <c:v>02.06.21</c:v>
                </c:pt>
                <c:pt idx="14">
                  <c:v>03.06.21</c:v>
                </c:pt>
                <c:pt idx="15">
                  <c:v>04.06.21</c:v>
                </c:pt>
                <c:pt idx="16">
                  <c:v>05.06.21</c:v>
                </c:pt>
                <c:pt idx="17">
                  <c:v>06.06.21</c:v>
                </c:pt>
                <c:pt idx="18">
                  <c:v>07.06.21</c:v>
                </c:pt>
                <c:pt idx="19">
                  <c:v>08.06.21</c:v>
                </c:pt>
                <c:pt idx="20">
                  <c:v>09.06.21</c:v>
                </c:pt>
                <c:pt idx="21">
                  <c:v>10.06.21</c:v>
                </c:pt>
                <c:pt idx="22">
                  <c:v>11.06.21</c:v>
                </c:pt>
                <c:pt idx="23">
                  <c:v>12.06.21</c:v>
                </c:pt>
                <c:pt idx="24">
                  <c:v>13.06.21</c:v>
                </c:pt>
                <c:pt idx="25">
                  <c:v>14.06.21</c:v>
                </c:pt>
                <c:pt idx="26">
                  <c:v>15.06.21</c:v>
                </c:pt>
                <c:pt idx="27">
                  <c:v>16.06.21</c:v>
                </c:pt>
                <c:pt idx="28">
                  <c:v>17.06.21</c:v>
                </c:pt>
                <c:pt idx="29">
                  <c:v>18.06.21</c:v>
                </c:pt>
                <c:pt idx="30">
                  <c:v>19.06.21</c:v>
                </c:pt>
                <c:pt idx="31">
                  <c:v>20.06.21</c:v>
                </c:pt>
                <c:pt idx="32">
                  <c:v>21.06.21</c:v>
                </c:pt>
                <c:pt idx="33">
                  <c:v>22.06.21</c:v>
                </c:pt>
                <c:pt idx="34">
                  <c:v>23.06.21</c:v>
                </c:pt>
                <c:pt idx="35">
                  <c:v>24.06.21</c:v>
                </c:pt>
                <c:pt idx="36">
                  <c:v>25.06.21</c:v>
                </c:pt>
                <c:pt idx="37">
                  <c:v>26.06.21</c:v>
                </c:pt>
                <c:pt idx="38">
                  <c:v>27.06.21</c:v>
                </c:pt>
                <c:pt idx="39">
                  <c:v>28.06.21</c:v>
                </c:pt>
                <c:pt idx="40">
                  <c:v>29.06.21</c:v>
                </c:pt>
                <c:pt idx="41">
                  <c:v>30.06.21</c:v>
                </c:pt>
                <c:pt idx="42">
                  <c:v>01.07.21</c:v>
                </c:pt>
                <c:pt idx="43">
                  <c:v>02.07.21</c:v>
                </c:pt>
                <c:pt idx="44">
                  <c:v>03.07.21</c:v>
                </c:pt>
                <c:pt idx="45">
                  <c:v>04.07.21</c:v>
                </c:pt>
                <c:pt idx="46">
                  <c:v>05.07.21</c:v>
                </c:pt>
                <c:pt idx="47">
                  <c:v>06.07.21</c:v>
                </c:pt>
                <c:pt idx="48">
                  <c:v>07.07.21</c:v>
                </c:pt>
                <c:pt idx="49">
                  <c:v>08.07.21</c:v>
                </c:pt>
                <c:pt idx="50">
                  <c:v>09.07.21</c:v>
                </c:pt>
                <c:pt idx="51">
                  <c:v>10.07.21</c:v>
                </c:pt>
                <c:pt idx="52">
                  <c:v>11.07.21</c:v>
                </c:pt>
                <c:pt idx="53">
                  <c:v>12.07.21</c:v>
                </c:pt>
                <c:pt idx="54">
                  <c:v>13.07.21</c:v>
                </c:pt>
                <c:pt idx="55">
                  <c:v>14.07.21</c:v>
                </c:pt>
                <c:pt idx="56">
                  <c:v>15.07.21</c:v>
                </c:pt>
                <c:pt idx="57">
                  <c:v>16.07.21</c:v>
                </c:pt>
                <c:pt idx="58">
                  <c:v>17.07.21</c:v>
                </c:pt>
                <c:pt idx="59">
                  <c:v>18.07.21</c:v>
                </c:pt>
                <c:pt idx="60">
                  <c:v>19.07.21</c:v>
                </c:pt>
                <c:pt idx="61">
                  <c:v>20.07.21</c:v>
                </c:pt>
                <c:pt idx="62">
                  <c:v>21.07.21</c:v>
                </c:pt>
                <c:pt idx="63">
                  <c:v>22.07.21</c:v>
                </c:pt>
                <c:pt idx="64">
                  <c:v>23.07.21</c:v>
                </c:pt>
                <c:pt idx="65">
                  <c:v>24.07.21</c:v>
                </c:pt>
                <c:pt idx="66">
                  <c:v>25.07.21</c:v>
                </c:pt>
                <c:pt idx="67">
                  <c:v>26.07.21</c:v>
                </c:pt>
                <c:pt idx="68">
                  <c:v>27.07.21</c:v>
                </c:pt>
                <c:pt idx="69">
                  <c:v>28.07.21</c:v>
                </c:pt>
                <c:pt idx="70">
                  <c:v>29.07.21</c:v>
                </c:pt>
                <c:pt idx="71">
                  <c:v>30.07.21</c:v>
                </c:pt>
                <c:pt idx="72">
                  <c:v>31.07.21</c:v>
                </c:pt>
                <c:pt idx="73">
                  <c:v>01.08.21</c:v>
                </c:pt>
                <c:pt idx="74">
                  <c:v>02.08.21</c:v>
                </c:pt>
                <c:pt idx="75">
                  <c:v>03.08.21</c:v>
                </c:pt>
                <c:pt idx="76">
                  <c:v>04.08.21</c:v>
                </c:pt>
                <c:pt idx="77">
                  <c:v>05.08.21</c:v>
                </c:pt>
                <c:pt idx="78">
                  <c:v>06.08.21</c:v>
                </c:pt>
                <c:pt idx="79">
                  <c:v>07.08.21</c:v>
                </c:pt>
                <c:pt idx="80">
                  <c:v>08.08.21</c:v>
                </c:pt>
                <c:pt idx="81">
                  <c:v>09.08.21</c:v>
                </c:pt>
                <c:pt idx="82">
                  <c:v>10.08.21</c:v>
                </c:pt>
                <c:pt idx="83">
                  <c:v>11.08.21</c:v>
                </c:pt>
                <c:pt idx="84">
                  <c:v>12.08.21</c:v>
                </c:pt>
                <c:pt idx="85">
                  <c:v>13.08.21</c:v>
                </c:pt>
                <c:pt idx="86">
                  <c:v>14.08.21</c:v>
                </c:pt>
                <c:pt idx="87">
                  <c:v>15.08.21</c:v>
                </c:pt>
                <c:pt idx="88">
                  <c:v>16.08.21</c:v>
                </c:pt>
                <c:pt idx="89">
                  <c:v>17.08.21</c:v>
                </c:pt>
                <c:pt idx="90">
                  <c:v>18.08.21</c:v>
                </c:pt>
                <c:pt idx="91">
                  <c:v>19.08.21</c:v>
                </c:pt>
                <c:pt idx="92">
                  <c:v>20.08.21</c:v>
                </c:pt>
                <c:pt idx="93">
                  <c:v>21.08.21</c:v>
                </c:pt>
                <c:pt idx="94">
                  <c:v>22.08.21</c:v>
                </c:pt>
                <c:pt idx="95">
                  <c:v>23.08.21</c:v>
                </c:pt>
                <c:pt idx="96">
                  <c:v>24.08.21</c:v>
                </c:pt>
                <c:pt idx="97">
                  <c:v>25.08.21</c:v>
                </c:pt>
                <c:pt idx="98">
                  <c:v>26.08.21</c:v>
                </c:pt>
                <c:pt idx="99">
                  <c:v>27.08.21</c:v>
                </c:pt>
                <c:pt idx="100">
                  <c:v>28.08.21</c:v>
                </c:pt>
                <c:pt idx="101">
                  <c:v>29.08.21</c:v>
                </c:pt>
                <c:pt idx="102">
                  <c:v>30.08.21</c:v>
                </c:pt>
                <c:pt idx="103">
                  <c:v>31.08.21</c:v>
                </c:pt>
                <c:pt idx="104">
                  <c:v>01.09.21</c:v>
                </c:pt>
                <c:pt idx="105">
                  <c:v>02.09.21</c:v>
                </c:pt>
                <c:pt idx="106">
                  <c:v>03.09.21</c:v>
                </c:pt>
                <c:pt idx="107">
                  <c:v>04.09.21</c:v>
                </c:pt>
                <c:pt idx="108">
                  <c:v>05.09.21</c:v>
                </c:pt>
                <c:pt idx="109">
                  <c:v>06.09.21</c:v>
                </c:pt>
                <c:pt idx="110">
                  <c:v>07.09.21</c:v>
                </c:pt>
                <c:pt idx="111">
                  <c:v>08.09.21</c:v>
                </c:pt>
                <c:pt idx="112">
                  <c:v>09.09.21</c:v>
                </c:pt>
                <c:pt idx="113">
                  <c:v>10.09.21</c:v>
                </c:pt>
                <c:pt idx="114">
                  <c:v>11.09.21</c:v>
                </c:pt>
                <c:pt idx="115">
                  <c:v>12.09.21</c:v>
                </c:pt>
                <c:pt idx="116">
                  <c:v>13.09.21</c:v>
                </c:pt>
                <c:pt idx="117">
                  <c:v>14.09.21</c:v>
                </c:pt>
                <c:pt idx="118">
                  <c:v>15.09.21</c:v>
                </c:pt>
                <c:pt idx="119">
                  <c:v>16.09.21</c:v>
                </c:pt>
                <c:pt idx="120">
                  <c:v>17.09.21</c:v>
                </c:pt>
                <c:pt idx="121">
                  <c:v>18.09.21</c:v>
                </c:pt>
                <c:pt idx="122">
                  <c:v>19.09.21</c:v>
                </c:pt>
                <c:pt idx="123">
                  <c:v>20.09.21</c:v>
                </c:pt>
                <c:pt idx="124">
                  <c:v>21.09.21</c:v>
                </c:pt>
                <c:pt idx="125">
                  <c:v>22.09.21</c:v>
                </c:pt>
                <c:pt idx="126">
                  <c:v>23.09.21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6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2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5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3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0</c:v>
                </c:pt>
                <c:pt idx="45">
                  <c:v>1</c:v>
                </c:pt>
                <c:pt idx="46">
                  <c:v>4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4</c:v>
                </c:pt>
                <c:pt idx="61">
                  <c:v>0</c:v>
                </c:pt>
                <c:pt idx="62">
                  <c:v>4</c:v>
                </c:pt>
                <c:pt idx="63">
                  <c:v>0</c:v>
                </c:pt>
                <c:pt idx="64">
                  <c:v>4</c:v>
                </c:pt>
                <c:pt idx="65">
                  <c:v>1</c:v>
                </c:pt>
                <c:pt idx="66">
                  <c:v>1</c:v>
                </c:pt>
                <c:pt idx="67">
                  <c:v>3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2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2</c:v>
                </c:pt>
                <c:pt idx="86">
                  <c:v>3</c:v>
                </c:pt>
                <c:pt idx="87">
                  <c:v>1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4</c:v>
                </c:pt>
                <c:pt idx="96">
                  <c:v>2</c:v>
                </c:pt>
                <c:pt idx="97">
                  <c:v>0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1</c:v>
                </c:pt>
                <c:pt idx="102">
                  <c:v>0</c:v>
                </c:pt>
                <c:pt idx="103">
                  <c:v>2</c:v>
                </c:pt>
                <c:pt idx="104">
                  <c:v>1</c:v>
                </c:pt>
                <c:pt idx="105">
                  <c:v>5</c:v>
                </c:pt>
                <c:pt idx="106">
                  <c:v>6</c:v>
                </c:pt>
                <c:pt idx="107">
                  <c:v>1</c:v>
                </c:pt>
                <c:pt idx="108">
                  <c:v>0</c:v>
                </c:pt>
                <c:pt idx="109">
                  <c:v>2</c:v>
                </c:pt>
                <c:pt idx="110">
                  <c:v>5</c:v>
                </c:pt>
                <c:pt idx="111">
                  <c:v>1</c:v>
                </c:pt>
                <c:pt idx="112">
                  <c:v>4</c:v>
                </c:pt>
                <c:pt idx="113">
                  <c:v>0</c:v>
                </c:pt>
                <c:pt idx="114">
                  <c:v>1</c:v>
                </c:pt>
                <c:pt idx="115">
                  <c:v>2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7</c:v>
                </c:pt>
                <c:pt idx="120">
                  <c:v>5</c:v>
                </c:pt>
                <c:pt idx="121">
                  <c:v>2</c:v>
                </c:pt>
                <c:pt idx="122">
                  <c:v>2</c:v>
                </c:pt>
                <c:pt idx="123">
                  <c:v>10</c:v>
                </c:pt>
                <c:pt idx="124">
                  <c:v>7</c:v>
                </c:pt>
                <c:pt idx="125">
                  <c:v>6</c:v>
                </c:pt>
                <c:pt idx="12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5.3262316910785623E-3"/>
                  <c:y val="1.89313567030216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85260247928398"/>
                      <c:h val="9.738098319368607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20.05.21</c:v>
                </c:pt>
                <c:pt idx="1">
                  <c:v>21.05.21</c:v>
                </c:pt>
                <c:pt idx="2">
                  <c:v>22.05.21</c:v>
                </c:pt>
                <c:pt idx="3">
                  <c:v>23.05.21</c:v>
                </c:pt>
                <c:pt idx="4">
                  <c:v>24.05.21</c:v>
                </c:pt>
                <c:pt idx="5">
                  <c:v>25.05.21</c:v>
                </c:pt>
                <c:pt idx="6">
                  <c:v>26.05.21</c:v>
                </c:pt>
                <c:pt idx="7">
                  <c:v>27.05.21</c:v>
                </c:pt>
                <c:pt idx="8">
                  <c:v>28.05.21</c:v>
                </c:pt>
                <c:pt idx="9">
                  <c:v>29.05.21</c:v>
                </c:pt>
                <c:pt idx="10">
                  <c:v>30.05.21</c:v>
                </c:pt>
                <c:pt idx="11">
                  <c:v>31.05.21</c:v>
                </c:pt>
                <c:pt idx="12">
                  <c:v>01.06.21</c:v>
                </c:pt>
                <c:pt idx="13">
                  <c:v>02.06.21</c:v>
                </c:pt>
                <c:pt idx="14">
                  <c:v>03.06.21</c:v>
                </c:pt>
                <c:pt idx="15">
                  <c:v>04.06.21</c:v>
                </c:pt>
                <c:pt idx="16">
                  <c:v>05.06.21</c:v>
                </c:pt>
                <c:pt idx="17">
                  <c:v>06.06.21</c:v>
                </c:pt>
                <c:pt idx="18">
                  <c:v>07.06.21</c:v>
                </c:pt>
                <c:pt idx="19">
                  <c:v>08.06.21</c:v>
                </c:pt>
                <c:pt idx="20">
                  <c:v>09.06.21</c:v>
                </c:pt>
                <c:pt idx="21">
                  <c:v>10.06.21</c:v>
                </c:pt>
                <c:pt idx="22">
                  <c:v>11.06.21</c:v>
                </c:pt>
                <c:pt idx="23">
                  <c:v>12.06.21</c:v>
                </c:pt>
                <c:pt idx="24">
                  <c:v>13.06.21</c:v>
                </c:pt>
                <c:pt idx="25">
                  <c:v>14.06.21</c:v>
                </c:pt>
                <c:pt idx="26">
                  <c:v>15.06.21</c:v>
                </c:pt>
                <c:pt idx="27">
                  <c:v>16.06.21</c:v>
                </c:pt>
                <c:pt idx="28">
                  <c:v>17.06.21</c:v>
                </c:pt>
                <c:pt idx="29">
                  <c:v>18.06.21</c:v>
                </c:pt>
                <c:pt idx="30">
                  <c:v>19.06.21</c:v>
                </c:pt>
                <c:pt idx="31">
                  <c:v>20.06.21</c:v>
                </c:pt>
                <c:pt idx="32">
                  <c:v>21.06.21</c:v>
                </c:pt>
                <c:pt idx="33">
                  <c:v>22.06.21</c:v>
                </c:pt>
                <c:pt idx="34">
                  <c:v>23.06.21</c:v>
                </c:pt>
                <c:pt idx="35">
                  <c:v>24.06.21</c:v>
                </c:pt>
                <c:pt idx="36">
                  <c:v>25.06.21</c:v>
                </c:pt>
                <c:pt idx="37">
                  <c:v>26.06.21</c:v>
                </c:pt>
                <c:pt idx="38">
                  <c:v>27.06.21</c:v>
                </c:pt>
                <c:pt idx="39">
                  <c:v>28.06.21</c:v>
                </c:pt>
                <c:pt idx="40">
                  <c:v>29.06.21</c:v>
                </c:pt>
                <c:pt idx="41">
                  <c:v>30.06.21</c:v>
                </c:pt>
                <c:pt idx="42">
                  <c:v>01.07.21</c:v>
                </c:pt>
                <c:pt idx="43">
                  <c:v>02.07.21</c:v>
                </c:pt>
                <c:pt idx="44">
                  <c:v>03.07.21</c:v>
                </c:pt>
                <c:pt idx="45">
                  <c:v>04.07.21</c:v>
                </c:pt>
                <c:pt idx="46">
                  <c:v>05.07.21</c:v>
                </c:pt>
                <c:pt idx="47">
                  <c:v>06.07.21</c:v>
                </c:pt>
                <c:pt idx="48">
                  <c:v>07.07.21</c:v>
                </c:pt>
                <c:pt idx="49">
                  <c:v>08.07.21</c:v>
                </c:pt>
                <c:pt idx="50">
                  <c:v>09.07.21</c:v>
                </c:pt>
                <c:pt idx="51">
                  <c:v>10.07.21</c:v>
                </c:pt>
                <c:pt idx="52">
                  <c:v>11.07.21</c:v>
                </c:pt>
                <c:pt idx="53">
                  <c:v>12.07.21</c:v>
                </c:pt>
                <c:pt idx="54">
                  <c:v>13.07.21</c:v>
                </c:pt>
                <c:pt idx="55">
                  <c:v>14.07.21</c:v>
                </c:pt>
                <c:pt idx="56">
                  <c:v>15.07.21</c:v>
                </c:pt>
                <c:pt idx="57">
                  <c:v>16.07.21</c:v>
                </c:pt>
                <c:pt idx="58">
                  <c:v>17.07.21</c:v>
                </c:pt>
                <c:pt idx="59">
                  <c:v>18.07.21</c:v>
                </c:pt>
                <c:pt idx="60">
                  <c:v>19.07.21</c:v>
                </c:pt>
                <c:pt idx="61">
                  <c:v>20.07.21</c:v>
                </c:pt>
                <c:pt idx="62">
                  <c:v>21.07.21</c:v>
                </c:pt>
                <c:pt idx="63">
                  <c:v>22.07.21</c:v>
                </c:pt>
                <c:pt idx="64">
                  <c:v>23.07.21</c:v>
                </c:pt>
                <c:pt idx="65">
                  <c:v>24.07.21</c:v>
                </c:pt>
                <c:pt idx="66">
                  <c:v>25.07.21</c:v>
                </c:pt>
                <c:pt idx="67">
                  <c:v>26.07.21</c:v>
                </c:pt>
                <c:pt idx="68">
                  <c:v>27.07.21</c:v>
                </c:pt>
                <c:pt idx="69">
                  <c:v>28.07.21</c:v>
                </c:pt>
                <c:pt idx="70">
                  <c:v>29.07.21</c:v>
                </c:pt>
                <c:pt idx="71">
                  <c:v>30.07.21</c:v>
                </c:pt>
                <c:pt idx="72">
                  <c:v>31.07.21</c:v>
                </c:pt>
                <c:pt idx="73">
                  <c:v>01.08.21</c:v>
                </c:pt>
                <c:pt idx="74">
                  <c:v>02.08.21</c:v>
                </c:pt>
                <c:pt idx="75">
                  <c:v>03.08.21</c:v>
                </c:pt>
                <c:pt idx="76">
                  <c:v>04.08.21</c:v>
                </c:pt>
                <c:pt idx="77">
                  <c:v>05.08.21</c:v>
                </c:pt>
                <c:pt idx="78">
                  <c:v>06.08.21</c:v>
                </c:pt>
                <c:pt idx="79">
                  <c:v>07.08.21</c:v>
                </c:pt>
                <c:pt idx="80">
                  <c:v>08.08.21</c:v>
                </c:pt>
                <c:pt idx="81">
                  <c:v>09.08.21</c:v>
                </c:pt>
                <c:pt idx="82">
                  <c:v>10.08.21</c:v>
                </c:pt>
                <c:pt idx="83">
                  <c:v>11.08.21</c:v>
                </c:pt>
                <c:pt idx="84">
                  <c:v>12.08.21</c:v>
                </c:pt>
                <c:pt idx="85">
                  <c:v>13.08.21</c:v>
                </c:pt>
                <c:pt idx="86">
                  <c:v>14.08.21</c:v>
                </c:pt>
                <c:pt idx="87">
                  <c:v>15.08.21</c:v>
                </c:pt>
                <c:pt idx="88">
                  <c:v>16.08.21</c:v>
                </c:pt>
                <c:pt idx="89">
                  <c:v>17.08.21</c:v>
                </c:pt>
                <c:pt idx="90">
                  <c:v>18.08.21</c:v>
                </c:pt>
                <c:pt idx="91">
                  <c:v>19.08.21</c:v>
                </c:pt>
                <c:pt idx="92">
                  <c:v>20.08.21</c:v>
                </c:pt>
                <c:pt idx="93">
                  <c:v>21.08.21</c:v>
                </c:pt>
                <c:pt idx="94">
                  <c:v>22.08.21</c:v>
                </c:pt>
                <c:pt idx="95">
                  <c:v>23.08.21</c:v>
                </c:pt>
                <c:pt idx="96">
                  <c:v>24.08.21</c:v>
                </c:pt>
                <c:pt idx="97">
                  <c:v>25.08.21</c:v>
                </c:pt>
                <c:pt idx="98">
                  <c:v>26.08.21</c:v>
                </c:pt>
                <c:pt idx="99">
                  <c:v>27.08.21</c:v>
                </c:pt>
                <c:pt idx="100">
                  <c:v>28.08.21</c:v>
                </c:pt>
                <c:pt idx="101">
                  <c:v>29.08.21</c:v>
                </c:pt>
                <c:pt idx="102">
                  <c:v>30.08.21</c:v>
                </c:pt>
                <c:pt idx="103">
                  <c:v>31.08.21</c:v>
                </c:pt>
                <c:pt idx="104">
                  <c:v>01.09.21</c:v>
                </c:pt>
                <c:pt idx="105">
                  <c:v>02.09.21</c:v>
                </c:pt>
                <c:pt idx="106">
                  <c:v>03.09.21</c:v>
                </c:pt>
                <c:pt idx="107">
                  <c:v>04.09.21</c:v>
                </c:pt>
                <c:pt idx="108">
                  <c:v>05.09.21</c:v>
                </c:pt>
                <c:pt idx="109">
                  <c:v>06.09.21</c:v>
                </c:pt>
                <c:pt idx="110">
                  <c:v>07.09.21</c:v>
                </c:pt>
                <c:pt idx="111">
                  <c:v>08.09.21</c:v>
                </c:pt>
                <c:pt idx="112">
                  <c:v>09.09.21</c:v>
                </c:pt>
                <c:pt idx="113">
                  <c:v>10.09.21</c:v>
                </c:pt>
                <c:pt idx="114">
                  <c:v>11.09.21</c:v>
                </c:pt>
                <c:pt idx="115">
                  <c:v>12.09.21</c:v>
                </c:pt>
                <c:pt idx="116">
                  <c:v>13.09.21</c:v>
                </c:pt>
                <c:pt idx="117">
                  <c:v>14.09.21</c:v>
                </c:pt>
                <c:pt idx="118">
                  <c:v>15.09.21</c:v>
                </c:pt>
                <c:pt idx="119">
                  <c:v>16.09.21</c:v>
                </c:pt>
                <c:pt idx="120">
                  <c:v>17.09.21</c:v>
                </c:pt>
                <c:pt idx="121">
                  <c:v>18.09.21</c:v>
                </c:pt>
                <c:pt idx="122">
                  <c:v>19.09.21</c:v>
                </c:pt>
                <c:pt idx="123">
                  <c:v>20.09.21</c:v>
                </c:pt>
                <c:pt idx="124">
                  <c:v>21.09.21</c:v>
                </c:pt>
                <c:pt idx="125">
                  <c:v>22.09.21</c:v>
                </c:pt>
                <c:pt idx="126">
                  <c:v>23.09.21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6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6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2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4</c:v>
                </c:pt>
                <c:pt idx="50">
                  <c:v>4</c:v>
                </c:pt>
                <c:pt idx="51">
                  <c:v>0</c:v>
                </c:pt>
                <c:pt idx="52">
                  <c:v>0</c:v>
                </c:pt>
                <c:pt idx="53">
                  <c:v>3</c:v>
                </c:pt>
                <c:pt idx="54">
                  <c:v>0</c:v>
                </c:pt>
                <c:pt idx="55">
                  <c:v>4</c:v>
                </c:pt>
                <c:pt idx="56">
                  <c:v>2</c:v>
                </c:pt>
                <c:pt idx="57">
                  <c:v>5</c:v>
                </c:pt>
                <c:pt idx="58">
                  <c:v>1</c:v>
                </c:pt>
                <c:pt idx="59">
                  <c:v>1</c:v>
                </c:pt>
                <c:pt idx="60">
                  <c:v>3</c:v>
                </c:pt>
                <c:pt idx="61">
                  <c:v>5</c:v>
                </c:pt>
                <c:pt idx="62">
                  <c:v>1</c:v>
                </c:pt>
                <c:pt idx="63">
                  <c:v>3</c:v>
                </c:pt>
                <c:pt idx="64">
                  <c:v>2</c:v>
                </c:pt>
                <c:pt idx="65">
                  <c:v>0</c:v>
                </c:pt>
                <c:pt idx="66">
                  <c:v>1</c:v>
                </c:pt>
                <c:pt idx="67">
                  <c:v>3</c:v>
                </c:pt>
                <c:pt idx="68">
                  <c:v>4</c:v>
                </c:pt>
                <c:pt idx="69">
                  <c:v>1</c:v>
                </c:pt>
                <c:pt idx="70">
                  <c:v>3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1</c:v>
                </c:pt>
                <c:pt idx="78">
                  <c:v>2</c:v>
                </c:pt>
                <c:pt idx="79">
                  <c:v>1</c:v>
                </c:pt>
                <c:pt idx="80">
                  <c:v>0</c:v>
                </c:pt>
                <c:pt idx="81">
                  <c:v>6</c:v>
                </c:pt>
                <c:pt idx="82">
                  <c:v>0</c:v>
                </c:pt>
                <c:pt idx="83">
                  <c:v>1</c:v>
                </c:pt>
                <c:pt idx="84">
                  <c:v>2</c:v>
                </c:pt>
                <c:pt idx="85">
                  <c:v>5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0</c:v>
                </c:pt>
                <c:pt idx="92">
                  <c:v>3</c:v>
                </c:pt>
                <c:pt idx="93">
                  <c:v>1</c:v>
                </c:pt>
                <c:pt idx="94">
                  <c:v>2</c:v>
                </c:pt>
                <c:pt idx="95">
                  <c:v>1</c:v>
                </c:pt>
                <c:pt idx="96">
                  <c:v>2</c:v>
                </c:pt>
                <c:pt idx="97">
                  <c:v>5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  <c:pt idx="101">
                  <c:v>1</c:v>
                </c:pt>
                <c:pt idx="102">
                  <c:v>1</c:v>
                </c:pt>
                <c:pt idx="103">
                  <c:v>0</c:v>
                </c:pt>
                <c:pt idx="104">
                  <c:v>2</c:v>
                </c:pt>
                <c:pt idx="105">
                  <c:v>4</c:v>
                </c:pt>
                <c:pt idx="106">
                  <c:v>6</c:v>
                </c:pt>
                <c:pt idx="107">
                  <c:v>5</c:v>
                </c:pt>
                <c:pt idx="108">
                  <c:v>1</c:v>
                </c:pt>
                <c:pt idx="109">
                  <c:v>5</c:v>
                </c:pt>
                <c:pt idx="110">
                  <c:v>5</c:v>
                </c:pt>
                <c:pt idx="111">
                  <c:v>1</c:v>
                </c:pt>
                <c:pt idx="112">
                  <c:v>3</c:v>
                </c:pt>
                <c:pt idx="113">
                  <c:v>2</c:v>
                </c:pt>
                <c:pt idx="114">
                  <c:v>0</c:v>
                </c:pt>
                <c:pt idx="115">
                  <c:v>3</c:v>
                </c:pt>
                <c:pt idx="116">
                  <c:v>2</c:v>
                </c:pt>
                <c:pt idx="117">
                  <c:v>3</c:v>
                </c:pt>
                <c:pt idx="118">
                  <c:v>5</c:v>
                </c:pt>
                <c:pt idx="119">
                  <c:v>7</c:v>
                </c:pt>
                <c:pt idx="120">
                  <c:v>4</c:v>
                </c:pt>
                <c:pt idx="121">
                  <c:v>2</c:v>
                </c:pt>
                <c:pt idx="122">
                  <c:v>5</c:v>
                </c:pt>
                <c:pt idx="123">
                  <c:v>7</c:v>
                </c:pt>
                <c:pt idx="124">
                  <c:v>10</c:v>
                </c:pt>
                <c:pt idx="125">
                  <c:v>7</c:v>
                </c:pt>
                <c:pt idx="12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7928837285169852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3.2845470587363021E-4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86443207452346"/>
                      <c:h val="4.18791471257673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List1!$B$1:$DX$1</c:f>
              <c:strCache>
                <c:ptCount val="127"/>
                <c:pt idx="0">
                  <c:v>20.05.21</c:v>
                </c:pt>
                <c:pt idx="1">
                  <c:v>21.05.21</c:v>
                </c:pt>
                <c:pt idx="2">
                  <c:v>22.05.21</c:v>
                </c:pt>
                <c:pt idx="3">
                  <c:v>23.05.21</c:v>
                </c:pt>
                <c:pt idx="4">
                  <c:v>24.05.21</c:v>
                </c:pt>
                <c:pt idx="5">
                  <c:v>25.05.21</c:v>
                </c:pt>
                <c:pt idx="6">
                  <c:v>26.05.21</c:v>
                </c:pt>
                <c:pt idx="7">
                  <c:v>27.05.21</c:v>
                </c:pt>
                <c:pt idx="8">
                  <c:v>28.05.21</c:v>
                </c:pt>
                <c:pt idx="9">
                  <c:v>29.05.21</c:v>
                </c:pt>
                <c:pt idx="10">
                  <c:v>30.05.21</c:v>
                </c:pt>
                <c:pt idx="11">
                  <c:v>31.05.21</c:v>
                </c:pt>
                <c:pt idx="12">
                  <c:v>01.06.21</c:v>
                </c:pt>
                <c:pt idx="13">
                  <c:v>02.06.21</c:v>
                </c:pt>
                <c:pt idx="14">
                  <c:v>03.06.21</c:v>
                </c:pt>
                <c:pt idx="15">
                  <c:v>04.06.21</c:v>
                </c:pt>
                <c:pt idx="16">
                  <c:v>05.06.21</c:v>
                </c:pt>
                <c:pt idx="17">
                  <c:v>06.06.21</c:v>
                </c:pt>
                <c:pt idx="18">
                  <c:v>07.06.21</c:v>
                </c:pt>
                <c:pt idx="19">
                  <c:v>08.06.21</c:v>
                </c:pt>
                <c:pt idx="20">
                  <c:v>09.06.21</c:v>
                </c:pt>
                <c:pt idx="21">
                  <c:v>10.06.21</c:v>
                </c:pt>
                <c:pt idx="22">
                  <c:v>11.06.21</c:v>
                </c:pt>
                <c:pt idx="23">
                  <c:v>12.06.21</c:v>
                </c:pt>
                <c:pt idx="24">
                  <c:v>13.06.21</c:v>
                </c:pt>
                <c:pt idx="25">
                  <c:v>14.06.21</c:v>
                </c:pt>
                <c:pt idx="26">
                  <c:v>15.06.21</c:v>
                </c:pt>
                <c:pt idx="27">
                  <c:v>16.06.21</c:v>
                </c:pt>
                <c:pt idx="28">
                  <c:v>17.06.21</c:v>
                </c:pt>
                <c:pt idx="29">
                  <c:v>18.06.21</c:v>
                </c:pt>
                <c:pt idx="30">
                  <c:v>19.06.21</c:v>
                </c:pt>
                <c:pt idx="31">
                  <c:v>20.06.21</c:v>
                </c:pt>
                <c:pt idx="32">
                  <c:v>21.06.21</c:v>
                </c:pt>
                <c:pt idx="33">
                  <c:v>22.06.21</c:v>
                </c:pt>
                <c:pt idx="34">
                  <c:v>23.06.21</c:v>
                </c:pt>
                <c:pt idx="35">
                  <c:v>24.06.21</c:v>
                </c:pt>
                <c:pt idx="36">
                  <c:v>25.06.21</c:v>
                </c:pt>
                <c:pt idx="37">
                  <c:v>26.06.21</c:v>
                </c:pt>
                <c:pt idx="38">
                  <c:v>27.06.21</c:v>
                </c:pt>
                <c:pt idx="39">
                  <c:v>28.06.21</c:v>
                </c:pt>
                <c:pt idx="40">
                  <c:v>29.06.21</c:v>
                </c:pt>
                <c:pt idx="41">
                  <c:v>30.06.21</c:v>
                </c:pt>
                <c:pt idx="42">
                  <c:v>01.07.21</c:v>
                </c:pt>
                <c:pt idx="43">
                  <c:v>02.07.21</c:v>
                </c:pt>
                <c:pt idx="44">
                  <c:v>03.07.21</c:v>
                </c:pt>
                <c:pt idx="45">
                  <c:v>04.07.21</c:v>
                </c:pt>
                <c:pt idx="46">
                  <c:v>05.07.21</c:v>
                </c:pt>
                <c:pt idx="47">
                  <c:v>06.07.21</c:v>
                </c:pt>
                <c:pt idx="48">
                  <c:v>07.07.21</c:v>
                </c:pt>
                <c:pt idx="49">
                  <c:v>08.07.21</c:v>
                </c:pt>
                <c:pt idx="50">
                  <c:v>09.07.21</c:v>
                </c:pt>
                <c:pt idx="51">
                  <c:v>10.07.21</c:v>
                </c:pt>
                <c:pt idx="52">
                  <c:v>11.07.21</c:v>
                </c:pt>
                <c:pt idx="53">
                  <c:v>12.07.21</c:v>
                </c:pt>
                <c:pt idx="54">
                  <c:v>13.07.21</c:v>
                </c:pt>
                <c:pt idx="55">
                  <c:v>14.07.21</c:v>
                </c:pt>
                <c:pt idx="56">
                  <c:v>15.07.21</c:v>
                </c:pt>
                <c:pt idx="57">
                  <c:v>16.07.21</c:v>
                </c:pt>
                <c:pt idx="58">
                  <c:v>17.07.21</c:v>
                </c:pt>
                <c:pt idx="59">
                  <c:v>18.07.21</c:v>
                </c:pt>
                <c:pt idx="60">
                  <c:v>19.07.21</c:v>
                </c:pt>
                <c:pt idx="61">
                  <c:v>20.07.21</c:v>
                </c:pt>
                <c:pt idx="62">
                  <c:v>21.07.21</c:v>
                </c:pt>
                <c:pt idx="63">
                  <c:v>22.07.21</c:v>
                </c:pt>
                <c:pt idx="64">
                  <c:v>23.07.21</c:v>
                </c:pt>
                <c:pt idx="65">
                  <c:v>24.07.21</c:v>
                </c:pt>
                <c:pt idx="66">
                  <c:v>25.07.21</c:v>
                </c:pt>
                <c:pt idx="67">
                  <c:v>26.07.21</c:v>
                </c:pt>
                <c:pt idx="68">
                  <c:v>27.07.21</c:v>
                </c:pt>
                <c:pt idx="69">
                  <c:v>28.07.21</c:v>
                </c:pt>
                <c:pt idx="70">
                  <c:v>29.07.21</c:v>
                </c:pt>
                <c:pt idx="71">
                  <c:v>30.07.21</c:v>
                </c:pt>
                <c:pt idx="72">
                  <c:v>31.07.21</c:v>
                </c:pt>
                <c:pt idx="73">
                  <c:v>01.08.21</c:v>
                </c:pt>
                <c:pt idx="74">
                  <c:v>02.08.21</c:v>
                </c:pt>
                <c:pt idx="75">
                  <c:v>03.08.21</c:v>
                </c:pt>
                <c:pt idx="76">
                  <c:v>04.08.21</c:v>
                </c:pt>
                <c:pt idx="77">
                  <c:v>05.08.21</c:v>
                </c:pt>
                <c:pt idx="78">
                  <c:v>06.08.21</c:v>
                </c:pt>
                <c:pt idx="79">
                  <c:v>07.08.21</c:v>
                </c:pt>
                <c:pt idx="80">
                  <c:v>08.08.21</c:v>
                </c:pt>
                <c:pt idx="81">
                  <c:v>09.08.21</c:v>
                </c:pt>
                <c:pt idx="82">
                  <c:v>10.08.21</c:v>
                </c:pt>
                <c:pt idx="83">
                  <c:v>11.08.21</c:v>
                </c:pt>
                <c:pt idx="84">
                  <c:v>12.08.21</c:v>
                </c:pt>
                <c:pt idx="85">
                  <c:v>13.08.21</c:v>
                </c:pt>
                <c:pt idx="86">
                  <c:v>14.08.21</c:v>
                </c:pt>
                <c:pt idx="87">
                  <c:v>15.08.21</c:v>
                </c:pt>
                <c:pt idx="88">
                  <c:v>16.08.21</c:v>
                </c:pt>
                <c:pt idx="89">
                  <c:v>17.08.21</c:v>
                </c:pt>
                <c:pt idx="90">
                  <c:v>18.08.21</c:v>
                </c:pt>
                <c:pt idx="91">
                  <c:v>19.08.21</c:v>
                </c:pt>
                <c:pt idx="92">
                  <c:v>20.08.21</c:v>
                </c:pt>
                <c:pt idx="93">
                  <c:v>21.08.21</c:v>
                </c:pt>
                <c:pt idx="94">
                  <c:v>22.08.21</c:v>
                </c:pt>
                <c:pt idx="95">
                  <c:v>23.08.21</c:v>
                </c:pt>
                <c:pt idx="96">
                  <c:v>24.08.21</c:v>
                </c:pt>
                <c:pt idx="97">
                  <c:v>25.08.21</c:v>
                </c:pt>
                <c:pt idx="98">
                  <c:v>26.08.21</c:v>
                </c:pt>
                <c:pt idx="99">
                  <c:v>27.08.21</c:v>
                </c:pt>
                <c:pt idx="100">
                  <c:v>28.08.21</c:v>
                </c:pt>
                <c:pt idx="101">
                  <c:v>29.08.21</c:v>
                </c:pt>
                <c:pt idx="102">
                  <c:v>30.08.21</c:v>
                </c:pt>
                <c:pt idx="103">
                  <c:v>31.08.21</c:v>
                </c:pt>
                <c:pt idx="104">
                  <c:v>01.09.21</c:v>
                </c:pt>
                <c:pt idx="105">
                  <c:v>02.09.21</c:v>
                </c:pt>
                <c:pt idx="106">
                  <c:v>03.09.21</c:v>
                </c:pt>
                <c:pt idx="107">
                  <c:v>04.09.21</c:v>
                </c:pt>
                <c:pt idx="108">
                  <c:v>05.09.21</c:v>
                </c:pt>
                <c:pt idx="109">
                  <c:v>06.09.21</c:v>
                </c:pt>
                <c:pt idx="110">
                  <c:v>07.09.21</c:v>
                </c:pt>
                <c:pt idx="111">
                  <c:v>08.09.21</c:v>
                </c:pt>
                <c:pt idx="112">
                  <c:v>09.09.21</c:v>
                </c:pt>
                <c:pt idx="113">
                  <c:v>10.09.21</c:v>
                </c:pt>
                <c:pt idx="114">
                  <c:v>11.09.21</c:v>
                </c:pt>
                <c:pt idx="115">
                  <c:v>12.09.21</c:v>
                </c:pt>
                <c:pt idx="116">
                  <c:v>13.09.21</c:v>
                </c:pt>
                <c:pt idx="117">
                  <c:v>14.09.21</c:v>
                </c:pt>
                <c:pt idx="118">
                  <c:v>15.09.21</c:v>
                </c:pt>
                <c:pt idx="119">
                  <c:v>16.09.21</c:v>
                </c:pt>
                <c:pt idx="120">
                  <c:v>17.09.21</c:v>
                </c:pt>
                <c:pt idx="121">
                  <c:v>18.09.21</c:v>
                </c:pt>
                <c:pt idx="122">
                  <c:v>19.09.21</c:v>
                </c:pt>
                <c:pt idx="123">
                  <c:v>20.09.21</c:v>
                </c:pt>
                <c:pt idx="124">
                  <c:v>21.09.21</c:v>
                </c:pt>
                <c:pt idx="125">
                  <c:v>22.09.21</c:v>
                </c:pt>
                <c:pt idx="126">
                  <c:v>23.09.21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21</c:v>
                </c:pt>
                <c:pt idx="1">
                  <c:v>21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20</c:v>
                </c:pt>
                <c:pt idx="6">
                  <c:v>21</c:v>
                </c:pt>
                <c:pt idx="7">
                  <c:v>19</c:v>
                </c:pt>
                <c:pt idx="8">
                  <c:v>18</c:v>
                </c:pt>
                <c:pt idx="9">
                  <c:v>17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14</c:v>
                </c:pt>
                <c:pt idx="14">
                  <c:v>13</c:v>
                </c:pt>
                <c:pt idx="15">
                  <c:v>11</c:v>
                </c:pt>
                <c:pt idx="16">
                  <c:v>10</c:v>
                </c:pt>
                <c:pt idx="17">
                  <c:v>10</c:v>
                </c:pt>
                <c:pt idx="18">
                  <c:v>9</c:v>
                </c:pt>
                <c:pt idx="19">
                  <c:v>8</c:v>
                </c:pt>
                <c:pt idx="20">
                  <c:v>6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-1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6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8</c:v>
                </c:pt>
                <c:pt idx="58">
                  <c:v>10</c:v>
                </c:pt>
                <c:pt idx="59">
                  <c:v>10</c:v>
                </c:pt>
                <c:pt idx="60">
                  <c:v>12</c:v>
                </c:pt>
                <c:pt idx="61">
                  <c:v>14</c:v>
                </c:pt>
                <c:pt idx="62">
                  <c:v>16</c:v>
                </c:pt>
                <c:pt idx="63">
                  <c:v>19</c:v>
                </c:pt>
                <c:pt idx="64">
                  <c:v>18</c:v>
                </c:pt>
                <c:pt idx="65">
                  <c:v>18</c:v>
                </c:pt>
                <c:pt idx="66">
                  <c:v>19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21</c:v>
                </c:pt>
                <c:pt idx="72">
                  <c:v>20</c:v>
                </c:pt>
                <c:pt idx="73">
                  <c:v>19</c:v>
                </c:pt>
                <c:pt idx="74">
                  <c:v>17</c:v>
                </c:pt>
                <c:pt idx="75">
                  <c:v>15</c:v>
                </c:pt>
                <c:pt idx="76">
                  <c:v>18</c:v>
                </c:pt>
                <c:pt idx="77">
                  <c:v>16</c:v>
                </c:pt>
                <c:pt idx="78">
                  <c:v>18</c:v>
                </c:pt>
                <c:pt idx="79">
                  <c:v>15</c:v>
                </c:pt>
                <c:pt idx="80">
                  <c:v>17</c:v>
                </c:pt>
                <c:pt idx="81">
                  <c:v>17</c:v>
                </c:pt>
                <c:pt idx="82">
                  <c:v>17</c:v>
                </c:pt>
                <c:pt idx="83">
                  <c:v>17</c:v>
                </c:pt>
                <c:pt idx="84">
                  <c:v>18</c:v>
                </c:pt>
                <c:pt idx="85">
                  <c:v>18</c:v>
                </c:pt>
                <c:pt idx="86">
                  <c:v>18</c:v>
                </c:pt>
                <c:pt idx="87">
                  <c:v>18</c:v>
                </c:pt>
                <c:pt idx="88">
                  <c:v>21</c:v>
                </c:pt>
                <c:pt idx="89">
                  <c:v>18</c:v>
                </c:pt>
                <c:pt idx="90">
                  <c:v>15</c:v>
                </c:pt>
                <c:pt idx="91">
                  <c:v>15</c:v>
                </c:pt>
                <c:pt idx="92">
                  <c:v>14</c:v>
                </c:pt>
                <c:pt idx="93">
                  <c:v>13</c:v>
                </c:pt>
                <c:pt idx="94">
                  <c:v>11</c:v>
                </c:pt>
                <c:pt idx="95">
                  <c:v>12</c:v>
                </c:pt>
                <c:pt idx="96">
                  <c:v>11</c:v>
                </c:pt>
                <c:pt idx="97">
                  <c:v>9</c:v>
                </c:pt>
                <c:pt idx="98">
                  <c:v>10</c:v>
                </c:pt>
                <c:pt idx="99">
                  <c:v>9</c:v>
                </c:pt>
                <c:pt idx="100">
                  <c:v>10</c:v>
                </c:pt>
                <c:pt idx="101">
                  <c:v>9</c:v>
                </c:pt>
                <c:pt idx="102">
                  <c:v>7</c:v>
                </c:pt>
                <c:pt idx="103">
                  <c:v>11</c:v>
                </c:pt>
                <c:pt idx="104">
                  <c:v>14</c:v>
                </c:pt>
                <c:pt idx="105">
                  <c:v>15</c:v>
                </c:pt>
                <c:pt idx="106">
                  <c:v>15</c:v>
                </c:pt>
                <c:pt idx="107">
                  <c:v>18</c:v>
                </c:pt>
                <c:pt idx="108">
                  <c:v>19</c:v>
                </c:pt>
                <c:pt idx="109">
                  <c:v>17</c:v>
                </c:pt>
                <c:pt idx="110">
                  <c:v>18</c:v>
                </c:pt>
                <c:pt idx="111">
                  <c:v>17</c:v>
                </c:pt>
                <c:pt idx="112">
                  <c:v>17</c:v>
                </c:pt>
                <c:pt idx="113">
                  <c:v>19</c:v>
                </c:pt>
                <c:pt idx="114">
                  <c:v>22</c:v>
                </c:pt>
                <c:pt idx="115">
                  <c:v>21</c:v>
                </c:pt>
                <c:pt idx="116">
                  <c:v>22</c:v>
                </c:pt>
                <c:pt idx="117">
                  <c:v>21</c:v>
                </c:pt>
                <c:pt idx="118">
                  <c:v>18</c:v>
                </c:pt>
                <c:pt idx="119">
                  <c:v>19</c:v>
                </c:pt>
                <c:pt idx="120">
                  <c:v>19</c:v>
                </c:pt>
                <c:pt idx="121">
                  <c:v>18</c:v>
                </c:pt>
                <c:pt idx="122">
                  <c:v>18</c:v>
                </c:pt>
                <c:pt idx="123">
                  <c:v>18</c:v>
                </c:pt>
                <c:pt idx="124">
                  <c:v>21</c:v>
                </c:pt>
                <c:pt idx="125">
                  <c:v>23</c:v>
                </c:pt>
                <c:pt idx="126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7.4143274463573408E-8"/>
                  <c:y val="-1.2687477455896247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5385885184117"/>
                      <c:h val="7.6623856921761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List1!$B$1:$DX$1</c:f>
              <c:strCache>
                <c:ptCount val="127"/>
                <c:pt idx="0">
                  <c:v>20.05.21</c:v>
                </c:pt>
                <c:pt idx="1">
                  <c:v>21.05.21</c:v>
                </c:pt>
                <c:pt idx="2">
                  <c:v>22.05.21</c:v>
                </c:pt>
                <c:pt idx="3">
                  <c:v>23.05.21</c:v>
                </c:pt>
                <c:pt idx="4">
                  <c:v>24.05.21</c:v>
                </c:pt>
                <c:pt idx="5">
                  <c:v>25.05.21</c:v>
                </c:pt>
                <c:pt idx="6">
                  <c:v>26.05.21</c:v>
                </c:pt>
                <c:pt idx="7">
                  <c:v>27.05.21</c:v>
                </c:pt>
                <c:pt idx="8">
                  <c:v>28.05.21</c:v>
                </c:pt>
                <c:pt idx="9">
                  <c:v>29.05.21</c:v>
                </c:pt>
                <c:pt idx="10">
                  <c:v>30.05.21</c:v>
                </c:pt>
                <c:pt idx="11">
                  <c:v>31.05.21</c:v>
                </c:pt>
                <c:pt idx="12">
                  <c:v>01.06.21</c:v>
                </c:pt>
                <c:pt idx="13">
                  <c:v>02.06.21</c:v>
                </c:pt>
                <c:pt idx="14">
                  <c:v>03.06.21</c:v>
                </c:pt>
                <c:pt idx="15">
                  <c:v>04.06.21</c:v>
                </c:pt>
                <c:pt idx="16">
                  <c:v>05.06.21</c:v>
                </c:pt>
                <c:pt idx="17">
                  <c:v>06.06.21</c:v>
                </c:pt>
                <c:pt idx="18">
                  <c:v>07.06.21</c:v>
                </c:pt>
                <c:pt idx="19">
                  <c:v>08.06.21</c:v>
                </c:pt>
                <c:pt idx="20">
                  <c:v>09.06.21</c:v>
                </c:pt>
                <c:pt idx="21">
                  <c:v>10.06.21</c:v>
                </c:pt>
                <c:pt idx="22">
                  <c:v>11.06.21</c:v>
                </c:pt>
                <c:pt idx="23">
                  <c:v>12.06.21</c:v>
                </c:pt>
                <c:pt idx="24">
                  <c:v>13.06.21</c:v>
                </c:pt>
                <c:pt idx="25">
                  <c:v>14.06.21</c:v>
                </c:pt>
                <c:pt idx="26">
                  <c:v>15.06.21</c:v>
                </c:pt>
                <c:pt idx="27">
                  <c:v>16.06.21</c:v>
                </c:pt>
                <c:pt idx="28">
                  <c:v>17.06.21</c:v>
                </c:pt>
                <c:pt idx="29">
                  <c:v>18.06.21</c:v>
                </c:pt>
                <c:pt idx="30">
                  <c:v>19.06.21</c:v>
                </c:pt>
                <c:pt idx="31">
                  <c:v>20.06.21</c:v>
                </c:pt>
                <c:pt idx="32">
                  <c:v>21.06.21</c:v>
                </c:pt>
                <c:pt idx="33">
                  <c:v>22.06.21</c:v>
                </c:pt>
                <c:pt idx="34">
                  <c:v>23.06.21</c:v>
                </c:pt>
                <c:pt idx="35">
                  <c:v>24.06.21</c:v>
                </c:pt>
                <c:pt idx="36">
                  <c:v>25.06.21</c:v>
                </c:pt>
                <c:pt idx="37">
                  <c:v>26.06.21</c:v>
                </c:pt>
                <c:pt idx="38">
                  <c:v>27.06.21</c:v>
                </c:pt>
                <c:pt idx="39">
                  <c:v>28.06.21</c:v>
                </c:pt>
                <c:pt idx="40">
                  <c:v>29.06.21</c:v>
                </c:pt>
                <c:pt idx="41">
                  <c:v>30.06.21</c:v>
                </c:pt>
                <c:pt idx="42">
                  <c:v>01.07.21</c:v>
                </c:pt>
                <c:pt idx="43">
                  <c:v>02.07.21</c:v>
                </c:pt>
                <c:pt idx="44">
                  <c:v>03.07.21</c:v>
                </c:pt>
                <c:pt idx="45">
                  <c:v>04.07.21</c:v>
                </c:pt>
                <c:pt idx="46">
                  <c:v>05.07.21</c:v>
                </c:pt>
                <c:pt idx="47">
                  <c:v>06.07.21</c:v>
                </c:pt>
                <c:pt idx="48">
                  <c:v>07.07.21</c:v>
                </c:pt>
                <c:pt idx="49">
                  <c:v>08.07.21</c:v>
                </c:pt>
                <c:pt idx="50">
                  <c:v>09.07.21</c:v>
                </c:pt>
                <c:pt idx="51">
                  <c:v>10.07.21</c:v>
                </c:pt>
                <c:pt idx="52">
                  <c:v>11.07.21</c:v>
                </c:pt>
                <c:pt idx="53">
                  <c:v>12.07.21</c:v>
                </c:pt>
                <c:pt idx="54">
                  <c:v>13.07.21</c:v>
                </c:pt>
                <c:pt idx="55">
                  <c:v>14.07.21</c:v>
                </c:pt>
                <c:pt idx="56">
                  <c:v>15.07.21</c:v>
                </c:pt>
                <c:pt idx="57">
                  <c:v>16.07.21</c:v>
                </c:pt>
                <c:pt idx="58">
                  <c:v>17.07.21</c:v>
                </c:pt>
                <c:pt idx="59">
                  <c:v>18.07.21</c:v>
                </c:pt>
                <c:pt idx="60">
                  <c:v>19.07.21</c:v>
                </c:pt>
                <c:pt idx="61">
                  <c:v>20.07.21</c:v>
                </c:pt>
                <c:pt idx="62">
                  <c:v>21.07.21</c:v>
                </c:pt>
                <c:pt idx="63">
                  <c:v>22.07.21</c:v>
                </c:pt>
                <c:pt idx="64">
                  <c:v>23.07.21</c:v>
                </c:pt>
                <c:pt idx="65">
                  <c:v>24.07.21</c:v>
                </c:pt>
                <c:pt idx="66">
                  <c:v>25.07.21</c:v>
                </c:pt>
                <c:pt idx="67">
                  <c:v>26.07.21</c:v>
                </c:pt>
                <c:pt idx="68">
                  <c:v>27.07.21</c:v>
                </c:pt>
                <c:pt idx="69">
                  <c:v>28.07.21</c:v>
                </c:pt>
                <c:pt idx="70">
                  <c:v>29.07.21</c:v>
                </c:pt>
                <c:pt idx="71">
                  <c:v>30.07.21</c:v>
                </c:pt>
                <c:pt idx="72">
                  <c:v>31.07.21</c:v>
                </c:pt>
                <c:pt idx="73">
                  <c:v>01.08.21</c:v>
                </c:pt>
                <c:pt idx="74">
                  <c:v>02.08.21</c:v>
                </c:pt>
                <c:pt idx="75">
                  <c:v>03.08.21</c:v>
                </c:pt>
                <c:pt idx="76">
                  <c:v>04.08.21</c:v>
                </c:pt>
                <c:pt idx="77">
                  <c:v>05.08.21</c:v>
                </c:pt>
                <c:pt idx="78">
                  <c:v>06.08.21</c:v>
                </c:pt>
                <c:pt idx="79">
                  <c:v>07.08.21</c:v>
                </c:pt>
                <c:pt idx="80">
                  <c:v>08.08.21</c:v>
                </c:pt>
                <c:pt idx="81">
                  <c:v>09.08.21</c:v>
                </c:pt>
                <c:pt idx="82">
                  <c:v>10.08.21</c:v>
                </c:pt>
                <c:pt idx="83">
                  <c:v>11.08.21</c:v>
                </c:pt>
                <c:pt idx="84">
                  <c:v>12.08.21</c:v>
                </c:pt>
                <c:pt idx="85">
                  <c:v>13.08.21</c:v>
                </c:pt>
                <c:pt idx="86">
                  <c:v>14.08.21</c:v>
                </c:pt>
                <c:pt idx="87">
                  <c:v>15.08.21</c:v>
                </c:pt>
                <c:pt idx="88">
                  <c:v>16.08.21</c:v>
                </c:pt>
                <c:pt idx="89">
                  <c:v>17.08.21</c:v>
                </c:pt>
                <c:pt idx="90">
                  <c:v>18.08.21</c:v>
                </c:pt>
                <c:pt idx="91">
                  <c:v>19.08.21</c:v>
                </c:pt>
                <c:pt idx="92">
                  <c:v>20.08.21</c:v>
                </c:pt>
                <c:pt idx="93">
                  <c:v>21.08.21</c:v>
                </c:pt>
                <c:pt idx="94">
                  <c:v>22.08.21</c:v>
                </c:pt>
                <c:pt idx="95">
                  <c:v>23.08.21</c:v>
                </c:pt>
                <c:pt idx="96">
                  <c:v>24.08.21</c:v>
                </c:pt>
                <c:pt idx="97">
                  <c:v>25.08.21</c:v>
                </c:pt>
                <c:pt idx="98">
                  <c:v>26.08.21</c:v>
                </c:pt>
                <c:pt idx="99">
                  <c:v>27.08.21</c:v>
                </c:pt>
                <c:pt idx="100">
                  <c:v>28.08.21</c:v>
                </c:pt>
                <c:pt idx="101">
                  <c:v>29.08.21</c:v>
                </c:pt>
                <c:pt idx="102">
                  <c:v>30.08.21</c:v>
                </c:pt>
                <c:pt idx="103">
                  <c:v>31.08.21</c:v>
                </c:pt>
                <c:pt idx="104">
                  <c:v>01.09.21</c:v>
                </c:pt>
                <c:pt idx="105">
                  <c:v>02.09.21</c:v>
                </c:pt>
                <c:pt idx="106">
                  <c:v>03.09.21</c:v>
                </c:pt>
                <c:pt idx="107">
                  <c:v>04.09.21</c:v>
                </c:pt>
                <c:pt idx="108">
                  <c:v>05.09.21</c:v>
                </c:pt>
                <c:pt idx="109">
                  <c:v>06.09.21</c:v>
                </c:pt>
                <c:pt idx="110">
                  <c:v>07.09.21</c:v>
                </c:pt>
                <c:pt idx="111">
                  <c:v>08.09.21</c:v>
                </c:pt>
                <c:pt idx="112">
                  <c:v>09.09.21</c:v>
                </c:pt>
                <c:pt idx="113">
                  <c:v>10.09.21</c:v>
                </c:pt>
                <c:pt idx="114">
                  <c:v>11.09.21</c:v>
                </c:pt>
                <c:pt idx="115">
                  <c:v>12.09.21</c:v>
                </c:pt>
                <c:pt idx="116">
                  <c:v>13.09.21</c:v>
                </c:pt>
                <c:pt idx="117">
                  <c:v>14.09.21</c:v>
                </c:pt>
                <c:pt idx="118">
                  <c:v>15.09.21</c:v>
                </c:pt>
                <c:pt idx="119">
                  <c:v>16.09.21</c:v>
                </c:pt>
                <c:pt idx="120">
                  <c:v>17.09.21</c:v>
                </c:pt>
                <c:pt idx="121">
                  <c:v>18.09.21</c:v>
                </c:pt>
                <c:pt idx="122">
                  <c:v>19.09.21</c:v>
                </c:pt>
                <c:pt idx="123">
                  <c:v>20.09.21</c:v>
                </c:pt>
                <c:pt idx="124">
                  <c:v>21.09.21</c:v>
                </c:pt>
                <c:pt idx="125">
                  <c:v>22.09.21</c:v>
                </c:pt>
                <c:pt idx="126">
                  <c:v>23.09.21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88</c:v>
                </c:pt>
                <c:pt idx="1">
                  <c:v>77</c:v>
                </c:pt>
                <c:pt idx="2">
                  <c:v>75</c:v>
                </c:pt>
                <c:pt idx="3">
                  <c:v>74</c:v>
                </c:pt>
                <c:pt idx="4">
                  <c:v>58</c:v>
                </c:pt>
                <c:pt idx="5">
                  <c:v>52</c:v>
                </c:pt>
                <c:pt idx="6">
                  <c:v>51</c:v>
                </c:pt>
                <c:pt idx="7">
                  <c:v>42</c:v>
                </c:pt>
                <c:pt idx="8">
                  <c:v>40</c:v>
                </c:pt>
                <c:pt idx="9">
                  <c:v>37</c:v>
                </c:pt>
                <c:pt idx="10">
                  <c:v>36</c:v>
                </c:pt>
                <c:pt idx="11">
                  <c:v>32</c:v>
                </c:pt>
                <c:pt idx="12">
                  <c:v>32</c:v>
                </c:pt>
                <c:pt idx="13">
                  <c:v>28</c:v>
                </c:pt>
                <c:pt idx="14">
                  <c:v>30</c:v>
                </c:pt>
                <c:pt idx="15">
                  <c:v>27</c:v>
                </c:pt>
                <c:pt idx="16">
                  <c:v>26</c:v>
                </c:pt>
                <c:pt idx="17">
                  <c:v>27</c:v>
                </c:pt>
                <c:pt idx="18">
                  <c:v>25</c:v>
                </c:pt>
                <c:pt idx="19">
                  <c:v>22</c:v>
                </c:pt>
                <c:pt idx="20">
                  <c:v>19</c:v>
                </c:pt>
                <c:pt idx="21">
                  <c:v>19</c:v>
                </c:pt>
                <c:pt idx="22">
                  <c:v>16</c:v>
                </c:pt>
                <c:pt idx="23">
                  <c:v>17</c:v>
                </c:pt>
                <c:pt idx="24">
                  <c:v>19</c:v>
                </c:pt>
                <c:pt idx="25">
                  <c:v>17</c:v>
                </c:pt>
                <c:pt idx="26">
                  <c:v>15</c:v>
                </c:pt>
                <c:pt idx="27">
                  <c:v>15</c:v>
                </c:pt>
                <c:pt idx="28">
                  <c:v>14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15</c:v>
                </c:pt>
                <c:pt idx="33">
                  <c:v>13</c:v>
                </c:pt>
                <c:pt idx="34">
                  <c:v>13</c:v>
                </c:pt>
                <c:pt idx="35">
                  <c:v>13</c:v>
                </c:pt>
                <c:pt idx="36">
                  <c:v>12</c:v>
                </c:pt>
                <c:pt idx="37">
                  <c:v>12</c:v>
                </c:pt>
                <c:pt idx="38">
                  <c:v>10</c:v>
                </c:pt>
                <c:pt idx="39">
                  <c:v>11</c:v>
                </c:pt>
                <c:pt idx="40">
                  <c:v>13</c:v>
                </c:pt>
                <c:pt idx="41">
                  <c:v>12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12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14</c:v>
                </c:pt>
                <c:pt idx="53">
                  <c:v>14</c:v>
                </c:pt>
                <c:pt idx="54">
                  <c:v>16</c:v>
                </c:pt>
                <c:pt idx="55">
                  <c:v>18</c:v>
                </c:pt>
                <c:pt idx="56">
                  <c:v>19</c:v>
                </c:pt>
                <c:pt idx="57">
                  <c:v>17</c:v>
                </c:pt>
                <c:pt idx="58">
                  <c:v>16</c:v>
                </c:pt>
                <c:pt idx="59">
                  <c:v>16</c:v>
                </c:pt>
                <c:pt idx="60">
                  <c:v>18</c:v>
                </c:pt>
                <c:pt idx="61">
                  <c:v>18</c:v>
                </c:pt>
                <c:pt idx="62">
                  <c:v>21</c:v>
                </c:pt>
                <c:pt idx="63">
                  <c:v>21</c:v>
                </c:pt>
                <c:pt idx="64">
                  <c:v>24</c:v>
                </c:pt>
                <c:pt idx="65">
                  <c:v>25</c:v>
                </c:pt>
                <c:pt idx="66">
                  <c:v>26</c:v>
                </c:pt>
                <c:pt idx="67">
                  <c:v>25</c:v>
                </c:pt>
                <c:pt idx="68">
                  <c:v>23</c:v>
                </c:pt>
                <c:pt idx="69">
                  <c:v>22</c:v>
                </c:pt>
                <c:pt idx="70">
                  <c:v>21</c:v>
                </c:pt>
                <c:pt idx="71">
                  <c:v>22</c:v>
                </c:pt>
                <c:pt idx="72">
                  <c:v>22</c:v>
                </c:pt>
                <c:pt idx="73">
                  <c:v>22</c:v>
                </c:pt>
                <c:pt idx="74">
                  <c:v>18</c:v>
                </c:pt>
                <c:pt idx="75">
                  <c:v>20</c:v>
                </c:pt>
                <c:pt idx="76">
                  <c:v>18</c:v>
                </c:pt>
                <c:pt idx="77">
                  <c:v>17</c:v>
                </c:pt>
                <c:pt idx="78">
                  <c:v>14</c:v>
                </c:pt>
                <c:pt idx="79">
                  <c:v>13</c:v>
                </c:pt>
                <c:pt idx="80">
                  <c:v>10</c:v>
                </c:pt>
                <c:pt idx="81">
                  <c:v>12</c:v>
                </c:pt>
                <c:pt idx="82">
                  <c:v>14</c:v>
                </c:pt>
                <c:pt idx="83">
                  <c:v>16</c:v>
                </c:pt>
                <c:pt idx="84">
                  <c:v>16</c:v>
                </c:pt>
                <c:pt idx="85">
                  <c:v>18</c:v>
                </c:pt>
                <c:pt idx="86">
                  <c:v>19</c:v>
                </c:pt>
                <c:pt idx="87">
                  <c:v>20</c:v>
                </c:pt>
                <c:pt idx="88">
                  <c:v>22</c:v>
                </c:pt>
                <c:pt idx="89">
                  <c:v>24</c:v>
                </c:pt>
                <c:pt idx="90">
                  <c:v>25</c:v>
                </c:pt>
                <c:pt idx="91">
                  <c:v>25</c:v>
                </c:pt>
                <c:pt idx="92">
                  <c:v>25</c:v>
                </c:pt>
                <c:pt idx="93">
                  <c:v>25</c:v>
                </c:pt>
                <c:pt idx="94">
                  <c:v>25</c:v>
                </c:pt>
                <c:pt idx="95">
                  <c:v>27</c:v>
                </c:pt>
                <c:pt idx="96">
                  <c:v>28</c:v>
                </c:pt>
                <c:pt idx="97">
                  <c:v>25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25</c:v>
                </c:pt>
                <c:pt idx="102">
                  <c:v>20</c:v>
                </c:pt>
                <c:pt idx="103">
                  <c:v>21</c:v>
                </c:pt>
                <c:pt idx="104">
                  <c:v>19</c:v>
                </c:pt>
                <c:pt idx="105">
                  <c:v>24</c:v>
                </c:pt>
                <c:pt idx="106">
                  <c:v>30</c:v>
                </c:pt>
                <c:pt idx="107">
                  <c:v>31</c:v>
                </c:pt>
                <c:pt idx="108">
                  <c:v>29</c:v>
                </c:pt>
                <c:pt idx="109">
                  <c:v>27</c:v>
                </c:pt>
                <c:pt idx="110">
                  <c:v>32</c:v>
                </c:pt>
                <c:pt idx="111">
                  <c:v>32</c:v>
                </c:pt>
                <c:pt idx="112">
                  <c:v>33</c:v>
                </c:pt>
                <c:pt idx="113">
                  <c:v>33</c:v>
                </c:pt>
                <c:pt idx="114">
                  <c:v>32</c:v>
                </c:pt>
                <c:pt idx="115">
                  <c:v>33</c:v>
                </c:pt>
                <c:pt idx="116">
                  <c:v>34</c:v>
                </c:pt>
                <c:pt idx="117">
                  <c:v>36</c:v>
                </c:pt>
                <c:pt idx="118">
                  <c:v>38</c:v>
                </c:pt>
                <c:pt idx="119">
                  <c:v>40</c:v>
                </c:pt>
                <c:pt idx="120">
                  <c:v>39</c:v>
                </c:pt>
                <c:pt idx="121">
                  <c:v>41</c:v>
                </c:pt>
                <c:pt idx="122">
                  <c:v>42</c:v>
                </c:pt>
                <c:pt idx="123">
                  <c:v>52</c:v>
                </c:pt>
                <c:pt idx="124">
                  <c:v>58</c:v>
                </c:pt>
                <c:pt idx="125">
                  <c:v>64</c:v>
                </c:pt>
                <c:pt idx="126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0"/>
                  <c:y val="-6.499466284116743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52641068222655"/>
                      <c:h val="0.111368566717756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List1!$B$1:$DX$1</c:f>
              <c:strCache>
                <c:ptCount val="127"/>
                <c:pt idx="0">
                  <c:v>20.05.21</c:v>
                </c:pt>
                <c:pt idx="1">
                  <c:v>21.05.21</c:v>
                </c:pt>
                <c:pt idx="2">
                  <c:v>22.05.21</c:v>
                </c:pt>
                <c:pt idx="3">
                  <c:v>23.05.21</c:v>
                </c:pt>
                <c:pt idx="4">
                  <c:v>24.05.21</c:v>
                </c:pt>
                <c:pt idx="5">
                  <c:v>25.05.21</c:v>
                </c:pt>
                <c:pt idx="6">
                  <c:v>26.05.21</c:v>
                </c:pt>
                <c:pt idx="7">
                  <c:v>27.05.21</c:v>
                </c:pt>
                <c:pt idx="8">
                  <c:v>28.05.21</c:v>
                </c:pt>
                <c:pt idx="9">
                  <c:v>29.05.21</c:v>
                </c:pt>
                <c:pt idx="10">
                  <c:v>30.05.21</c:v>
                </c:pt>
                <c:pt idx="11">
                  <c:v>31.05.21</c:v>
                </c:pt>
                <c:pt idx="12">
                  <c:v>01.06.21</c:v>
                </c:pt>
                <c:pt idx="13">
                  <c:v>02.06.21</c:v>
                </c:pt>
                <c:pt idx="14">
                  <c:v>03.06.21</c:v>
                </c:pt>
                <c:pt idx="15">
                  <c:v>04.06.21</c:v>
                </c:pt>
                <c:pt idx="16">
                  <c:v>05.06.21</c:v>
                </c:pt>
                <c:pt idx="17">
                  <c:v>06.06.21</c:v>
                </c:pt>
                <c:pt idx="18">
                  <c:v>07.06.21</c:v>
                </c:pt>
                <c:pt idx="19">
                  <c:v>08.06.21</c:v>
                </c:pt>
                <c:pt idx="20">
                  <c:v>09.06.21</c:v>
                </c:pt>
                <c:pt idx="21">
                  <c:v>10.06.21</c:v>
                </c:pt>
                <c:pt idx="22">
                  <c:v>11.06.21</c:v>
                </c:pt>
                <c:pt idx="23">
                  <c:v>12.06.21</c:v>
                </c:pt>
                <c:pt idx="24">
                  <c:v>13.06.21</c:v>
                </c:pt>
                <c:pt idx="25">
                  <c:v>14.06.21</c:v>
                </c:pt>
                <c:pt idx="26">
                  <c:v>15.06.21</c:v>
                </c:pt>
                <c:pt idx="27">
                  <c:v>16.06.21</c:v>
                </c:pt>
                <c:pt idx="28">
                  <c:v>17.06.21</c:v>
                </c:pt>
                <c:pt idx="29">
                  <c:v>18.06.21</c:v>
                </c:pt>
                <c:pt idx="30">
                  <c:v>19.06.21</c:v>
                </c:pt>
                <c:pt idx="31">
                  <c:v>20.06.21</c:v>
                </c:pt>
                <c:pt idx="32">
                  <c:v>21.06.21</c:v>
                </c:pt>
                <c:pt idx="33">
                  <c:v>22.06.21</c:v>
                </c:pt>
                <c:pt idx="34">
                  <c:v>23.06.21</c:v>
                </c:pt>
                <c:pt idx="35">
                  <c:v>24.06.21</c:v>
                </c:pt>
                <c:pt idx="36">
                  <c:v>25.06.21</c:v>
                </c:pt>
                <c:pt idx="37">
                  <c:v>26.06.21</c:v>
                </c:pt>
                <c:pt idx="38">
                  <c:v>27.06.21</c:v>
                </c:pt>
                <c:pt idx="39">
                  <c:v>28.06.21</c:v>
                </c:pt>
                <c:pt idx="40">
                  <c:v>29.06.21</c:v>
                </c:pt>
                <c:pt idx="41">
                  <c:v>30.06.21</c:v>
                </c:pt>
                <c:pt idx="42">
                  <c:v>01.07.21</c:v>
                </c:pt>
                <c:pt idx="43">
                  <c:v>02.07.21</c:v>
                </c:pt>
                <c:pt idx="44">
                  <c:v>03.07.21</c:v>
                </c:pt>
                <c:pt idx="45">
                  <c:v>04.07.21</c:v>
                </c:pt>
                <c:pt idx="46">
                  <c:v>05.07.21</c:v>
                </c:pt>
                <c:pt idx="47">
                  <c:v>06.07.21</c:v>
                </c:pt>
                <c:pt idx="48">
                  <c:v>07.07.21</c:v>
                </c:pt>
                <c:pt idx="49">
                  <c:v>08.07.21</c:v>
                </c:pt>
                <c:pt idx="50">
                  <c:v>09.07.21</c:v>
                </c:pt>
                <c:pt idx="51">
                  <c:v>10.07.21</c:v>
                </c:pt>
                <c:pt idx="52">
                  <c:v>11.07.21</c:v>
                </c:pt>
                <c:pt idx="53">
                  <c:v>12.07.21</c:v>
                </c:pt>
                <c:pt idx="54">
                  <c:v>13.07.21</c:v>
                </c:pt>
                <c:pt idx="55">
                  <c:v>14.07.21</c:v>
                </c:pt>
                <c:pt idx="56">
                  <c:v>15.07.21</c:v>
                </c:pt>
                <c:pt idx="57">
                  <c:v>16.07.21</c:v>
                </c:pt>
                <c:pt idx="58">
                  <c:v>17.07.21</c:v>
                </c:pt>
                <c:pt idx="59">
                  <c:v>18.07.21</c:v>
                </c:pt>
                <c:pt idx="60">
                  <c:v>19.07.21</c:v>
                </c:pt>
                <c:pt idx="61">
                  <c:v>20.07.21</c:v>
                </c:pt>
                <c:pt idx="62">
                  <c:v>21.07.21</c:v>
                </c:pt>
                <c:pt idx="63">
                  <c:v>22.07.21</c:v>
                </c:pt>
                <c:pt idx="64">
                  <c:v>23.07.21</c:v>
                </c:pt>
                <c:pt idx="65">
                  <c:v>24.07.21</c:v>
                </c:pt>
                <c:pt idx="66">
                  <c:v>25.07.21</c:v>
                </c:pt>
                <c:pt idx="67">
                  <c:v>26.07.21</c:v>
                </c:pt>
                <c:pt idx="68">
                  <c:v>27.07.21</c:v>
                </c:pt>
                <c:pt idx="69">
                  <c:v>28.07.21</c:v>
                </c:pt>
                <c:pt idx="70">
                  <c:v>29.07.21</c:v>
                </c:pt>
                <c:pt idx="71">
                  <c:v>30.07.21</c:v>
                </c:pt>
                <c:pt idx="72">
                  <c:v>31.07.21</c:v>
                </c:pt>
                <c:pt idx="73">
                  <c:v>01.08.21</c:v>
                </c:pt>
                <c:pt idx="74">
                  <c:v>02.08.21</c:v>
                </c:pt>
                <c:pt idx="75">
                  <c:v>03.08.21</c:v>
                </c:pt>
                <c:pt idx="76">
                  <c:v>04.08.21</c:v>
                </c:pt>
                <c:pt idx="77">
                  <c:v>05.08.21</c:v>
                </c:pt>
                <c:pt idx="78">
                  <c:v>06.08.21</c:v>
                </c:pt>
                <c:pt idx="79">
                  <c:v>07.08.21</c:v>
                </c:pt>
                <c:pt idx="80">
                  <c:v>08.08.21</c:v>
                </c:pt>
                <c:pt idx="81">
                  <c:v>09.08.21</c:v>
                </c:pt>
                <c:pt idx="82">
                  <c:v>10.08.21</c:v>
                </c:pt>
                <c:pt idx="83">
                  <c:v>11.08.21</c:v>
                </c:pt>
                <c:pt idx="84">
                  <c:v>12.08.21</c:v>
                </c:pt>
                <c:pt idx="85">
                  <c:v>13.08.21</c:v>
                </c:pt>
                <c:pt idx="86">
                  <c:v>14.08.21</c:v>
                </c:pt>
                <c:pt idx="87">
                  <c:v>15.08.21</c:v>
                </c:pt>
                <c:pt idx="88">
                  <c:v>16.08.21</c:v>
                </c:pt>
                <c:pt idx="89">
                  <c:v>17.08.21</c:v>
                </c:pt>
                <c:pt idx="90">
                  <c:v>18.08.21</c:v>
                </c:pt>
                <c:pt idx="91">
                  <c:v>19.08.21</c:v>
                </c:pt>
                <c:pt idx="92">
                  <c:v>20.08.21</c:v>
                </c:pt>
                <c:pt idx="93">
                  <c:v>21.08.21</c:v>
                </c:pt>
                <c:pt idx="94">
                  <c:v>22.08.21</c:v>
                </c:pt>
                <c:pt idx="95">
                  <c:v>23.08.21</c:v>
                </c:pt>
                <c:pt idx="96">
                  <c:v>24.08.21</c:v>
                </c:pt>
                <c:pt idx="97">
                  <c:v>25.08.21</c:v>
                </c:pt>
                <c:pt idx="98">
                  <c:v>26.08.21</c:v>
                </c:pt>
                <c:pt idx="99">
                  <c:v>27.08.21</c:v>
                </c:pt>
                <c:pt idx="100">
                  <c:v>28.08.21</c:v>
                </c:pt>
                <c:pt idx="101">
                  <c:v>29.08.21</c:v>
                </c:pt>
                <c:pt idx="102">
                  <c:v>30.08.21</c:v>
                </c:pt>
                <c:pt idx="103">
                  <c:v>31.08.21</c:v>
                </c:pt>
                <c:pt idx="104">
                  <c:v>01.09.21</c:v>
                </c:pt>
                <c:pt idx="105">
                  <c:v>02.09.21</c:v>
                </c:pt>
                <c:pt idx="106">
                  <c:v>03.09.21</c:v>
                </c:pt>
                <c:pt idx="107">
                  <c:v>04.09.21</c:v>
                </c:pt>
                <c:pt idx="108">
                  <c:v>05.09.21</c:v>
                </c:pt>
                <c:pt idx="109">
                  <c:v>06.09.21</c:v>
                </c:pt>
                <c:pt idx="110">
                  <c:v>07.09.21</c:v>
                </c:pt>
                <c:pt idx="111">
                  <c:v>08.09.21</c:v>
                </c:pt>
                <c:pt idx="112">
                  <c:v>09.09.21</c:v>
                </c:pt>
                <c:pt idx="113">
                  <c:v>10.09.21</c:v>
                </c:pt>
                <c:pt idx="114">
                  <c:v>11.09.21</c:v>
                </c:pt>
                <c:pt idx="115">
                  <c:v>12.09.21</c:v>
                </c:pt>
                <c:pt idx="116">
                  <c:v>13.09.21</c:v>
                </c:pt>
                <c:pt idx="117">
                  <c:v>14.09.21</c:v>
                </c:pt>
                <c:pt idx="118">
                  <c:v>15.09.21</c:v>
                </c:pt>
                <c:pt idx="119">
                  <c:v>16.09.21</c:v>
                </c:pt>
                <c:pt idx="120">
                  <c:v>17.09.21</c:v>
                </c:pt>
                <c:pt idx="121">
                  <c:v>18.09.21</c:v>
                </c:pt>
                <c:pt idx="122">
                  <c:v>19.09.21</c:v>
                </c:pt>
                <c:pt idx="123">
                  <c:v>20.09.21</c:v>
                </c:pt>
                <c:pt idx="124">
                  <c:v>21.09.21</c:v>
                </c:pt>
                <c:pt idx="125">
                  <c:v>22.09.21</c:v>
                </c:pt>
                <c:pt idx="126">
                  <c:v>23.09.21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100</c:v>
                </c:pt>
                <c:pt idx="1">
                  <c:v>90</c:v>
                </c:pt>
                <c:pt idx="2">
                  <c:v>89</c:v>
                </c:pt>
                <c:pt idx="3">
                  <c:v>87</c:v>
                </c:pt>
                <c:pt idx="4">
                  <c:v>79</c:v>
                </c:pt>
                <c:pt idx="5">
                  <c:v>65</c:v>
                </c:pt>
                <c:pt idx="6">
                  <c:v>60</c:v>
                </c:pt>
                <c:pt idx="7">
                  <c:v>51</c:v>
                </c:pt>
                <c:pt idx="8">
                  <c:v>42</c:v>
                </c:pt>
                <c:pt idx="9">
                  <c:v>41</c:v>
                </c:pt>
                <c:pt idx="10">
                  <c:v>41</c:v>
                </c:pt>
                <c:pt idx="11">
                  <c:v>35</c:v>
                </c:pt>
                <c:pt idx="12">
                  <c:v>30</c:v>
                </c:pt>
                <c:pt idx="13">
                  <c:v>25</c:v>
                </c:pt>
                <c:pt idx="14">
                  <c:v>23</c:v>
                </c:pt>
                <c:pt idx="15">
                  <c:v>19</c:v>
                </c:pt>
                <c:pt idx="16">
                  <c:v>20</c:v>
                </c:pt>
                <c:pt idx="17">
                  <c:v>19</c:v>
                </c:pt>
                <c:pt idx="18">
                  <c:v>16</c:v>
                </c:pt>
                <c:pt idx="19">
                  <c:v>14</c:v>
                </c:pt>
                <c:pt idx="20">
                  <c:v>13</c:v>
                </c:pt>
                <c:pt idx="21">
                  <c:v>12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7</c:v>
                </c:pt>
                <c:pt idx="26">
                  <c:v>6</c:v>
                </c:pt>
                <c:pt idx="27">
                  <c:v>7</c:v>
                </c:pt>
                <c:pt idx="28">
                  <c:v>8</c:v>
                </c:pt>
                <c:pt idx="29">
                  <c:v>8</c:v>
                </c:pt>
                <c:pt idx="30">
                  <c:v>6</c:v>
                </c:pt>
                <c:pt idx="31">
                  <c:v>7</c:v>
                </c:pt>
                <c:pt idx="32">
                  <c:v>6</c:v>
                </c:pt>
                <c:pt idx="33">
                  <c:v>4</c:v>
                </c:pt>
                <c:pt idx="34">
                  <c:v>6</c:v>
                </c:pt>
                <c:pt idx="35">
                  <c:v>7</c:v>
                </c:pt>
                <c:pt idx="36">
                  <c:v>6</c:v>
                </c:pt>
                <c:pt idx="37">
                  <c:v>7</c:v>
                </c:pt>
                <c:pt idx="38">
                  <c:v>9</c:v>
                </c:pt>
                <c:pt idx="39">
                  <c:v>9</c:v>
                </c:pt>
                <c:pt idx="40">
                  <c:v>10</c:v>
                </c:pt>
                <c:pt idx="41">
                  <c:v>10</c:v>
                </c:pt>
                <c:pt idx="42">
                  <c:v>9</c:v>
                </c:pt>
                <c:pt idx="43">
                  <c:v>10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12</c:v>
                </c:pt>
                <c:pt idx="50">
                  <c:v>15</c:v>
                </c:pt>
                <c:pt idx="51">
                  <c:v>14</c:v>
                </c:pt>
                <c:pt idx="52">
                  <c:v>13</c:v>
                </c:pt>
                <c:pt idx="53">
                  <c:v>15</c:v>
                </c:pt>
                <c:pt idx="54">
                  <c:v>15</c:v>
                </c:pt>
                <c:pt idx="55">
                  <c:v>19</c:v>
                </c:pt>
                <c:pt idx="56">
                  <c:v>21</c:v>
                </c:pt>
                <c:pt idx="57">
                  <c:v>25</c:v>
                </c:pt>
                <c:pt idx="58">
                  <c:v>26</c:v>
                </c:pt>
                <c:pt idx="59">
                  <c:v>27</c:v>
                </c:pt>
                <c:pt idx="60">
                  <c:v>29</c:v>
                </c:pt>
                <c:pt idx="61">
                  <c:v>34</c:v>
                </c:pt>
                <c:pt idx="62">
                  <c:v>33</c:v>
                </c:pt>
                <c:pt idx="63">
                  <c:v>32</c:v>
                </c:pt>
                <c:pt idx="64">
                  <c:v>31</c:v>
                </c:pt>
                <c:pt idx="65">
                  <c:v>31</c:v>
                </c:pt>
                <c:pt idx="66">
                  <c:v>31</c:v>
                </c:pt>
                <c:pt idx="67">
                  <c:v>32</c:v>
                </c:pt>
                <c:pt idx="68">
                  <c:v>36</c:v>
                </c:pt>
                <c:pt idx="69">
                  <c:v>33</c:v>
                </c:pt>
                <c:pt idx="70">
                  <c:v>32</c:v>
                </c:pt>
                <c:pt idx="71">
                  <c:v>30</c:v>
                </c:pt>
                <c:pt idx="72">
                  <c:v>30</c:v>
                </c:pt>
                <c:pt idx="73">
                  <c:v>28</c:v>
                </c:pt>
                <c:pt idx="74">
                  <c:v>26</c:v>
                </c:pt>
                <c:pt idx="75">
                  <c:v>28</c:v>
                </c:pt>
                <c:pt idx="76">
                  <c:v>30</c:v>
                </c:pt>
                <c:pt idx="77">
                  <c:v>26</c:v>
                </c:pt>
                <c:pt idx="78">
                  <c:v>27</c:v>
                </c:pt>
                <c:pt idx="79">
                  <c:v>27</c:v>
                </c:pt>
                <c:pt idx="80">
                  <c:v>25</c:v>
                </c:pt>
                <c:pt idx="81">
                  <c:v>27</c:v>
                </c:pt>
                <c:pt idx="82">
                  <c:v>25</c:v>
                </c:pt>
                <c:pt idx="83">
                  <c:v>25</c:v>
                </c:pt>
                <c:pt idx="84">
                  <c:v>24</c:v>
                </c:pt>
                <c:pt idx="85">
                  <c:v>29</c:v>
                </c:pt>
                <c:pt idx="86">
                  <c:v>30</c:v>
                </c:pt>
                <c:pt idx="87">
                  <c:v>30</c:v>
                </c:pt>
                <c:pt idx="88">
                  <c:v>28</c:v>
                </c:pt>
                <c:pt idx="89">
                  <c:v>25</c:v>
                </c:pt>
                <c:pt idx="90">
                  <c:v>24</c:v>
                </c:pt>
                <c:pt idx="91">
                  <c:v>22</c:v>
                </c:pt>
                <c:pt idx="92">
                  <c:v>24</c:v>
                </c:pt>
                <c:pt idx="93">
                  <c:v>24</c:v>
                </c:pt>
                <c:pt idx="94">
                  <c:v>25</c:v>
                </c:pt>
                <c:pt idx="95">
                  <c:v>22</c:v>
                </c:pt>
                <c:pt idx="96">
                  <c:v>23</c:v>
                </c:pt>
                <c:pt idx="97">
                  <c:v>27</c:v>
                </c:pt>
                <c:pt idx="98">
                  <c:v>25</c:v>
                </c:pt>
                <c:pt idx="99">
                  <c:v>23</c:v>
                </c:pt>
                <c:pt idx="100">
                  <c:v>21</c:v>
                </c:pt>
                <c:pt idx="101">
                  <c:v>22</c:v>
                </c:pt>
                <c:pt idx="102">
                  <c:v>20</c:v>
                </c:pt>
                <c:pt idx="103">
                  <c:v>20</c:v>
                </c:pt>
                <c:pt idx="104">
                  <c:v>22</c:v>
                </c:pt>
                <c:pt idx="105">
                  <c:v>26</c:v>
                </c:pt>
                <c:pt idx="106">
                  <c:v>28</c:v>
                </c:pt>
                <c:pt idx="107">
                  <c:v>32</c:v>
                </c:pt>
                <c:pt idx="108">
                  <c:v>31</c:v>
                </c:pt>
                <c:pt idx="109">
                  <c:v>36</c:v>
                </c:pt>
                <c:pt idx="110">
                  <c:v>38</c:v>
                </c:pt>
                <c:pt idx="111">
                  <c:v>35</c:v>
                </c:pt>
                <c:pt idx="112">
                  <c:v>35</c:v>
                </c:pt>
                <c:pt idx="113">
                  <c:v>37</c:v>
                </c:pt>
                <c:pt idx="114">
                  <c:v>36</c:v>
                </c:pt>
                <c:pt idx="115">
                  <c:v>39</c:v>
                </c:pt>
                <c:pt idx="116">
                  <c:v>40</c:v>
                </c:pt>
                <c:pt idx="117">
                  <c:v>40</c:v>
                </c:pt>
                <c:pt idx="118">
                  <c:v>44</c:v>
                </c:pt>
                <c:pt idx="119">
                  <c:v>47</c:v>
                </c:pt>
                <c:pt idx="120">
                  <c:v>45</c:v>
                </c:pt>
                <c:pt idx="121">
                  <c:v>44</c:v>
                </c:pt>
                <c:pt idx="122">
                  <c:v>47</c:v>
                </c:pt>
                <c:pt idx="123">
                  <c:v>54</c:v>
                </c:pt>
                <c:pt idx="124">
                  <c:v>64</c:v>
                </c:pt>
                <c:pt idx="125">
                  <c:v>71</c:v>
                </c:pt>
                <c:pt idx="126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Kraj Vysočina</c:v>
                </c:pt>
                <c:pt idx="2">
                  <c:v>Liberecký kraj</c:v>
                </c:pt>
                <c:pt idx="3">
                  <c:v>Královéhradecký kraj</c:v>
                </c:pt>
                <c:pt idx="4">
                  <c:v>Hlavní město Praha</c:v>
                </c:pt>
                <c:pt idx="5">
                  <c:v>Středočeský kraj</c:v>
                </c:pt>
                <c:pt idx="6">
                  <c:v>Ústecký kraj</c:v>
                </c:pt>
                <c:pt idx="7">
                  <c:v>Pardubický kraj</c:v>
                </c:pt>
                <c:pt idx="8">
                  <c:v>Jihočeský kraj</c:v>
                </c:pt>
                <c:pt idx="9">
                  <c:v>ČR</c:v>
                </c:pt>
                <c:pt idx="10">
                  <c:v>Olomoucký kraj</c:v>
                </c:pt>
                <c:pt idx="11">
                  <c:v>Jihomoravský kraj</c:v>
                </c:pt>
                <c:pt idx="12">
                  <c:v>Karlovarský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91.247969999999995</c:v>
                </c:pt>
                <c:pt idx="1">
                  <c:v>88.377359999999996</c:v>
                </c:pt>
                <c:pt idx="2">
                  <c:v>87.797150000000002</c:v>
                </c:pt>
                <c:pt idx="3">
                  <c:v>87.594939999999994</c:v>
                </c:pt>
                <c:pt idx="4">
                  <c:v>87.588909999999998</c:v>
                </c:pt>
                <c:pt idx="5">
                  <c:v>87.459140000000005</c:v>
                </c:pt>
                <c:pt idx="6">
                  <c:v>87.229960000000005</c:v>
                </c:pt>
                <c:pt idx="7">
                  <c:v>86.859690000000001</c:v>
                </c:pt>
                <c:pt idx="8">
                  <c:v>86.784139999999994</c:v>
                </c:pt>
                <c:pt idx="9">
                  <c:v>85.915660000000003</c:v>
                </c:pt>
                <c:pt idx="10">
                  <c:v>85.442740000000001</c:v>
                </c:pt>
                <c:pt idx="11">
                  <c:v>83.635949999999994</c:v>
                </c:pt>
                <c:pt idx="12">
                  <c:v>82.535210000000006</c:v>
                </c:pt>
                <c:pt idx="13">
                  <c:v>82.166449999999998</c:v>
                </c:pt>
                <c:pt idx="14">
                  <c:v>81.586479999999995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Ústecký kraj</c:v>
                </c:pt>
                <c:pt idx="1">
                  <c:v>Kraj Vysočina</c:v>
                </c:pt>
                <c:pt idx="2">
                  <c:v>Plzeňský kraj</c:v>
                </c:pt>
                <c:pt idx="3">
                  <c:v>Hlavní město Praha</c:v>
                </c:pt>
                <c:pt idx="4">
                  <c:v>Středočeský kraj</c:v>
                </c:pt>
                <c:pt idx="5">
                  <c:v>Královéhradecký kraj</c:v>
                </c:pt>
                <c:pt idx="6">
                  <c:v>Karlovarský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Jihomoravský kraj</c:v>
                </c:pt>
                <c:pt idx="11">
                  <c:v>Pardubický kraj</c:v>
                </c:pt>
                <c:pt idx="12">
                  <c:v>Moravskoslezský kraj</c:v>
                </c:pt>
                <c:pt idx="13">
                  <c:v>Zlínský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83.617980000000003</c:v>
                </c:pt>
                <c:pt idx="1">
                  <c:v>82.398449999999997</c:v>
                </c:pt>
                <c:pt idx="2">
                  <c:v>82.359459999999999</c:v>
                </c:pt>
                <c:pt idx="3">
                  <c:v>82.152299999999997</c:v>
                </c:pt>
                <c:pt idx="4">
                  <c:v>81.955950000000001</c:v>
                </c:pt>
                <c:pt idx="5">
                  <c:v>81.084460000000007</c:v>
                </c:pt>
                <c:pt idx="6">
                  <c:v>79.565510000000003</c:v>
                </c:pt>
                <c:pt idx="7">
                  <c:v>78.582639999999998</c:v>
                </c:pt>
                <c:pt idx="8">
                  <c:v>78.283820000000006</c:v>
                </c:pt>
                <c:pt idx="9">
                  <c:v>77.848550000000003</c:v>
                </c:pt>
                <c:pt idx="10">
                  <c:v>76.675849999999997</c:v>
                </c:pt>
                <c:pt idx="11">
                  <c:v>75.052930000000003</c:v>
                </c:pt>
                <c:pt idx="12">
                  <c:v>72.203310000000002</c:v>
                </c:pt>
                <c:pt idx="13">
                  <c:v>71.646159999999995</c:v>
                </c:pt>
                <c:pt idx="14">
                  <c:v>70.575940000000003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10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20061166082842"/>
          <c:y val="6.3054247171625041E-2"/>
          <c:w val="0.45963458745004687"/>
          <c:h val="0.917177322571322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ostatní ZP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List1!$A$2:$A$36</c:f>
              <c:strCache>
                <c:ptCount val="35"/>
                <c:pt idx="0">
                  <c:v>§ 42 Sanitář</c:v>
                </c:pt>
                <c:pt idx="1">
                  <c:v>§ 24 Fyzioterapeut</c:v>
                </c:pt>
                <c:pt idx="2">
                  <c:v>farmaceut</c:v>
                </c:pt>
                <c:pt idx="3">
                  <c:v>§ 19 Farmaceutický asistent</c:v>
                </c:pt>
                <c:pt idx="4">
                  <c:v>§ 9 Zdravotní laborant</c:v>
                </c:pt>
                <c:pt idx="5">
                  <c:v>§ 36 Ošetřovatel</c:v>
                </c:pt>
                <c:pt idx="6">
                  <c:v>§ 18 Zdravotnický záchranář</c:v>
                </c:pt>
                <c:pt idx="7">
                  <c:v>§ 39 Zubní instrumentářka</c:v>
                </c:pt>
                <c:pt idx="8">
                  <c:v>§ 8 Radiologický asistent</c:v>
                </c:pt>
                <c:pt idx="9">
                  <c:v>§ 16 Zubní technik</c:v>
                </c:pt>
                <c:pt idx="10">
                  <c:v>§ 26 Odborný pracovník v laboratorních metodách a v přípravě léčivých přípravků</c:v>
                </c:pt>
                <c:pt idx="11">
                  <c:v>§ 40 Řidič zdravotnické dopravní služby</c:v>
                </c:pt>
                <c:pt idx="12">
                  <c:v>§ 35 Řidič vozidla zdravotnické záchranné služby</c:v>
                </c:pt>
                <c:pt idx="13">
                  <c:v>§ 17 Dentální hygienistka</c:v>
                </c:pt>
                <c:pt idx="14">
                  <c:v>§ 37 Masér ve zdravotnictví, nevidomý a slabozraký masér ve zdravotnictví</c:v>
                </c:pt>
                <c:pt idx="15">
                  <c:v>§ 22 Psycholog ve zdravotnictví</c:v>
                </c:pt>
                <c:pt idx="16">
                  <c:v>§ 10 Zdravotně-sociální pracovník</c:v>
                </c:pt>
                <c:pt idx="17">
                  <c:v>§ 11 Optometrista</c:v>
                </c:pt>
                <c:pt idx="18">
                  <c:v>§ 15 Nutriční terapeut</c:v>
                </c:pt>
                <c:pt idx="19">
                  <c:v>§ 7 Ergoterapeut</c:v>
                </c:pt>
                <c:pt idx="20">
                  <c:v>§ 30 Laboratorní asistent</c:v>
                </c:pt>
                <c:pt idx="21">
                  <c:v>§ 23 Logoped ve zdravotnictví</c:v>
                </c:pt>
                <c:pt idx="22">
                  <c:v>§ 27 Biomedicínský inženýr</c:v>
                </c:pt>
                <c:pt idx="23">
                  <c:v>§ 33 Asistent zubního technika</c:v>
                </c:pt>
                <c:pt idx="24">
                  <c:v>§ 28 Odborný pracovník v ochraně a podpoře veřejného zdraví</c:v>
                </c:pt>
                <c:pt idx="25">
                  <c:v>§ 21a Adiktolog</c:v>
                </c:pt>
                <c:pt idx="26">
                  <c:v>§ 13 Asistent ochrany a podpory veřejného zdraví</c:v>
                </c:pt>
                <c:pt idx="27">
                  <c:v>§ 14 Ortotik-protetik</c:v>
                </c:pt>
                <c:pt idx="28">
                  <c:v>§ 20 Biomedicínský technik</c:v>
                </c:pt>
                <c:pt idx="29">
                  <c:v>§ 31 Ortoticko-protetický technik</c:v>
                </c:pt>
                <c:pt idx="30">
                  <c:v>§ 25 Radiologický fyzik</c:v>
                </c:pt>
                <c:pt idx="31">
                  <c:v>§ 32 Nutriční asistent</c:v>
                </c:pt>
                <c:pt idx="32">
                  <c:v>§ 12 Ortoptista</c:v>
                </c:pt>
                <c:pt idx="33">
                  <c:v>§ 21 Radiologický technik</c:v>
                </c:pt>
                <c:pt idx="34">
                  <c:v>§ 41 Autoptický laborant</c:v>
                </c:pt>
              </c:strCache>
            </c:strRef>
          </c:cat>
          <c:val>
            <c:numRef>
              <c:f>List1!$B$2:$B$36</c:f>
              <c:numCache>
                <c:formatCode>General</c:formatCode>
                <c:ptCount val="35"/>
                <c:pt idx="0">
                  <c:v>2250</c:v>
                </c:pt>
                <c:pt idx="1">
                  <c:v>903</c:v>
                </c:pt>
                <c:pt idx="2">
                  <c:v>749</c:v>
                </c:pt>
                <c:pt idx="3">
                  <c:v>641</c:v>
                </c:pt>
                <c:pt idx="4">
                  <c:v>612</c:v>
                </c:pt>
                <c:pt idx="5">
                  <c:v>510</c:v>
                </c:pt>
                <c:pt idx="6">
                  <c:v>350</c:v>
                </c:pt>
                <c:pt idx="7">
                  <c:v>338</c:v>
                </c:pt>
                <c:pt idx="8">
                  <c:v>281</c:v>
                </c:pt>
                <c:pt idx="9">
                  <c:v>252</c:v>
                </c:pt>
                <c:pt idx="10">
                  <c:v>222</c:v>
                </c:pt>
                <c:pt idx="11">
                  <c:v>221</c:v>
                </c:pt>
                <c:pt idx="12">
                  <c:v>175</c:v>
                </c:pt>
                <c:pt idx="13">
                  <c:v>124</c:v>
                </c:pt>
                <c:pt idx="14">
                  <c:v>115</c:v>
                </c:pt>
                <c:pt idx="15">
                  <c:v>108</c:v>
                </c:pt>
                <c:pt idx="16">
                  <c:v>81</c:v>
                </c:pt>
                <c:pt idx="17">
                  <c:v>81</c:v>
                </c:pt>
                <c:pt idx="18">
                  <c:v>81</c:v>
                </c:pt>
                <c:pt idx="19">
                  <c:v>68</c:v>
                </c:pt>
                <c:pt idx="20">
                  <c:v>65</c:v>
                </c:pt>
                <c:pt idx="21">
                  <c:v>50</c:v>
                </c:pt>
                <c:pt idx="22">
                  <c:v>34</c:v>
                </c:pt>
                <c:pt idx="23">
                  <c:v>21</c:v>
                </c:pt>
                <c:pt idx="24">
                  <c:v>19</c:v>
                </c:pt>
                <c:pt idx="25">
                  <c:v>16</c:v>
                </c:pt>
                <c:pt idx="26">
                  <c:v>13</c:v>
                </c:pt>
                <c:pt idx="27">
                  <c:v>12</c:v>
                </c:pt>
                <c:pt idx="28">
                  <c:v>8</c:v>
                </c:pt>
                <c:pt idx="29">
                  <c:v>7</c:v>
                </c:pt>
                <c:pt idx="30">
                  <c:v>6</c:v>
                </c:pt>
                <c:pt idx="31">
                  <c:v>5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C-4FEF-9A9E-83836E26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0460415"/>
        <c:axId val="315793487"/>
      </c:barChart>
      <c:catAx>
        <c:axId val="320460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5793487"/>
        <c:crosses val="autoZero"/>
        <c:auto val="1"/>
        <c:lblAlgn val="ctr"/>
        <c:lblOffset val="100"/>
        <c:tickLblSkip val="1"/>
        <c:noMultiLvlLbl val="0"/>
      </c:catAx>
      <c:valAx>
        <c:axId val="3157934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20460415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20061166082842"/>
          <c:y val="6.3054247171625041E-2"/>
          <c:w val="0.45963458745004687"/>
          <c:h val="0.917177322571322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ostatní ZP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List1!$A$2:$A$21</c:f>
              <c:strCache>
                <c:ptCount val="20"/>
                <c:pt idx="0">
                  <c:v>§ 42 Sanitář</c:v>
                </c:pt>
                <c:pt idx="1">
                  <c:v>§ 24 Fyzioterapeut</c:v>
                </c:pt>
                <c:pt idx="2">
                  <c:v>§ 9 Zdravotní laborant</c:v>
                </c:pt>
                <c:pt idx="3">
                  <c:v>farmaceut</c:v>
                </c:pt>
                <c:pt idx="4">
                  <c:v>§ 17 Dentální hygienistka</c:v>
                </c:pt>
                <c:pt idx="5">
                  <c:v>§ 18 Zdravotnický záchranář</c:v>
                </c:pt>
                <c:pt idx="6">
                  <c:v>§ 19 Farmaceutický asistent</c:v>
                </c:pt>
                <c:pt idx="7">
                  <c:v>§ 22 Psycholog ve zdravotnictví</c:v>
                </c:pt>
                <c:pt idx="8">
                  <c:v>§ 23 Logoped ve zdravotnictví</c:v>
                </c:pt>
                <c:pt idx="9">
                  <c:v>§ 35 Řidič vozidla zdravotnické záchranné služby</c:v>
                </c:pt>
                <c:pt idx="10">
                  <c:v>§ 36 Ošetřovatel</c:v>
                </c:pt>
                <c:pt idx="11">
                  <c:v>§ 39 Zubní instrumentářka</c:v>
                </c:pt>
                <c:pt idx="12">
                  <c:v>§ 7 Ergoterapeut</c:v>
                </c:pt>
                <c:pt idx="13">
                  <c:v>§ 10 Zdravotně-sociální pracovník</c:v>
                </c:pt>
                <c:pt idx="14">
                  <c:v>§ 16 Zubní technik</c:v>
                </c:pt>
                <c:pt idx="15">
                  <c:v>§ 20 Biomedicínský technik</c:v>
                </c:pt>
                <c:pt idx="16">
                  <c:v>§ 26 Odborný pracovník v laboratorních metodách a v přípravě léčivých přípravků</c:v>
                </c:pt>
                <c:pt idx="17">
                  <c:v>§ 28 Odborný pracovník v ochraně a podpoře veřejného zdraví</c:v>
                </c:pt>
                <c:pt idx="18">
                  <c:v>§ 37 Masér ve zdravotnictví, nevidomý a slabozraký masér ve zdravotnictví</c:v>
                </c:pt>
                <c:pt idx="19">
                  <c:v>§ 40 Řidič zdravotnické dopravní služby</c:v>
                </c:pt>
              </c:strCache>
            </c:strRef>
          </c:cat>
          <c:val>
            <c:numRef>
              <c:f>List1!$B$2:$B$21</c:f>
              <c:numCache>
                <c:formatCode>General</c:formatCode>
                <c:ptCount val="20"/>
                <c:pt idx="0">
                  <c:v>15</c:v>
                </c:pt>
                <c:pt idx="1">
                  <c:v>11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C-4FEF-9A9E-83836E26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0460415"/>
        <c:axId val="315793487"/>
      </c:barChart>
      <c:catAx>
        <c:axId val="320460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5793487"/>
        <c:crosses val="autoZero"/>
        <c:auto val="1"/>
        <c:lblAlgn val="ctr"/>
        <c:lblOffset val="100"/>
        <c:tickLblSkip val="1"/>
        <c:noMultiLvlLbl val="0"/>
      </c:catAx>
      <c:valAx>
        <c:axId val="3157934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2046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53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150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0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0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89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553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680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720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89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88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44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09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41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14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900347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Souhrnný přehled stavu očkování: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19043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165493"/>
              </p:ext>
            </p:extLst>
          </p:nvPr>
        </p:nvGraphicFramePr>
        <p:xfrm>
          <a:off x="10136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53004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49514"/>
              </p:ext>
            </p:extLst>
          </p:nvPr>
        </p:nvGraphicFramePr>
        <p:xfrm>
          <a:off x="5070251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67310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041951"/>
              </p:ext>
            </p:extLst>
          </p:nvPr>
        </p:nvGraphicFramePr>
        <p:xfrm>
          <a:off x="6185074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27942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21253"/>
              </p:ext>
            </p:extLst>
          </p:nvPr>
        </p:nvGraphicFramePr>
        <p:xfrm>
          <a:off x="11181969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42248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400" b="1" dirty="0"/>
              <a:t>Stav k 25. 9. 2021</a:t>
            </a:r>
          </a:p>
        </p:txBody>
      </p:sp>
    </p:spTree>
    <p:extLst>
      <p:ext uri="{BB962C8B-B14F-4D97-AF65-F5344CB8AC3E}">
        <p14:creationId xmlns:p14="http://schemas.microsoft.com/office/powerpoint/2010/main" val="43482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52450" y="833301"/>
            <a:ext cx="11039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Mezi skupinami zdravotnických pracovníků je nejnižší proočkovanost u nelékařských zdravotnických pracovníků, která dosahuje 76 %.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73256" y="3241554"/>
            <a:ext cx="118537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Např. profese sanitáře a fyzioterapeuta patřila mezi nejčastěji nakažené, jak dokládají reprezentativní data. Přitom jde o pracovníky s velkým počtem kontaktů ve zdravotnických zařízeních. Posílení očkování i u těchto zdravotnických profesí je potřebné.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289224" y="602469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289224" y="2568347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3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 17">
            <a:extLst>
              <a:ext uri="{FF2B5EF4-FFF2-40B4-BE49-F238E27FC236}">
                <a16:creationId xmlns:a16="http://schemas.microsoft.com/office/drawing/2014/main" id="{67714BB1-BEFB-4B6A-BA4B-87D00EC0B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305335"/>
              </p:ext>
            </p:extLst>
          </p:nvPr>
        </p:nvGraphicFramePr>
        <p:xfrm>
          <a:off x="40511" y="729673"/>
          <a:ext cx="11855235" cy="58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D287B611-02D0-49D2-B339-A7B816C3C828}"/>
              </a:ext>
            </a:extLst>
          </p:cNvPr>
          <p:cNvSpPr txBox="1"/>
          <p:nvPr/>
        </p:nvSpPr>
        <p:spPr>
          <a:xfrm>
            <a:off x="2162175" y="6583202"/>
            <a:ext cx="7665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systém,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02CAE-4282-4A4F-990C-53954F7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7303" cy="576000"/>
          </a:xfrm>
        </p:spPr>
        <p:txBody>
          <a:bodyPr/>
          <a:lstStyle/>
          <a:p>
            <a:r>
              <a:rPr lang="cs-CZ" dirty="0"/>
              <a:t>Přehled povolání u COVID-19 pozitivních ostatních zdravotnických pracovníků za období 01-09 / 2021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DB5357A-74B2-4F73-9151-19DFF199B935}"/>
              </a:ext>
            </a:extLst>
          </p:cNvPr>
          <p:cNvSpPr/>
          <p:nvPr/>
        </p:nvSpPr>
        <p:spPr>
          <a:xfrm>
            <a:off x="261654" y="846827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známých pracovních pozic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E819702-3927-4B90-94FB-62346EEA34F0}"/>
              </a:ext>
            </a:extLst>
          </p:cNvPr>
          <p:cNvSpPr txBox="1"/>
          <p:nvPr/>
        </p:nvSpPr>
        <p:spPr>
          <a:xfrm>
            <a:off x="9847292" y="656011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200" b="1" dirty="0"/>
              <a:t>Stav k 23. 9. 2021</a:t>
            </a:r>
          </a:p>
        </p:txBody>
      </p:sp>
    </p:spTree>
    <p:extLst>
      <p:ext uri="{BB962C8B-B14F-4D97-AF65-F5344CB8AC3E}">
        <p14:creationId xmlns:p14="http://schemas.microsoft.com/office/powerpoint/2010/main" val="111974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 17">
            <a:extLst>
              <a:ext uri="{FF2B5EF4-FFF2-40B4-BE49-F238E27FC236}">
                <a16:creationId xmlns:a16="http://schemas.microsoft.com/office/drawing/2014/main" id="{67714BB1-BEFB-4B6A-BA4B-87D00EC0BC8B}"/>
              </a:ext>
            </a:extLst>
          </p:cNvPr>
          <p:cNvGraphicFramePr/>
          <p:nvPr/>
        </p:nvGraphicFramePr>
        <p:xfrm>
          <a:off x="40511" y="729673"/>
          <a:ext cx="11855235" cy="58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D287B611-02D0-49D2-B339-A7B816C3C828}"/>
              </a:ext>
            </a:extLst>
          </p:cNvPr>
          <p:cNvSpPr txBox="1"/>
          <p:nvPr/>
        </p:nvSpPr>
        <p:spPr>
          <a:xfrm>
            <a:off x="2162175" y="6583202"/>
            <a:ext cx="7665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systém,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02CAE-4282-4A4F-990C-53954F7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7303" cy="576000"/>
          </a:xfrm>
        </p:spPr>
        <p:txBody>
          <a:bodyPr/>
          <a:lstStyle/>
          <a:p>
            <a:r>
              <a:rPr lang="cs-CZ" dirty="0"/>
              <a:t>Přehled povolání u COVID-19 pozitivních ostatních zdravotnických pracovníků za 09 / 2021 k 25. 9.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DB5357A-74B2-4F73-9151-19DFF199B935}"/>
              </a:ext>
            </a:extLst>
          </p:cNvPr>
          <p:cNvSpPr/>
          <p:nvPr/>
        </p:nvSpPr>
        <p:spPr>
          <a:xfrm>
            <a:off x="261654" y="846827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známých pracovních pozic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E819702-3927-4B90-94FB-62346EEA34F0}"/>
              </a:ext>
            </a:extLst>
          </p:cNvPr>
          <p:cNvSpPr txBox="1"/>
          <p:nvPr/>
        </p:nvSpPr>
        <p:spPr>
          <a:xfrm>
            <a:off x="9847292" y="656011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200" b="1" dirty="0"/>
              <a:t>Stav k 25. 9. 2021</a:t>
            </a:r>
          </a:p>
        </p:txBody>
      </p:sp>
    </p:spTree>
    <p:extLst>
      <p:ext uri="{BB962C8B-B14F-4D97-AF65-F5344CB8AC3E}">
        <p14:creationId xmlns:p14="http://schemas.microsoft.com/office/powerpoint/2010/main" val="268160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1.6.2021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25. 9.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10902"/>
              </p:ext>
            </p:extLst>
          </p:nvPr>
        </p:nvGraphicFramePr>
        <p:xfrm>
          <a:off x="356585" y="1390933"/>
          <a:ext cx="11273440" cy="427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965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68436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sz="1600" dirty="0"/>
                        <a:t>evidovaní v NZIS**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Počet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Podíl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farmaceuti</a:t>
                      </a:r>
                    </a:p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(farmaceut, § 19 Farmaceutický asistent)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5223301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36 Ošetřovatel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42 Sanitář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18 Zdravotnický záchranář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55133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24 Fyzioterapeut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754198"/>
                  </a:ext>
                </a:extLst>
              </a:tr>
              <a:tr h="52218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laboratorní pracovníci</a:t>
                      </a:r>
                    </a:p>
                    <a:p>
                      <a:pPr algn="l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(§ 8 Radiologický asistent, § 9 Zdravotní laborant, § 26 Odborný pracovník v laboratorních metodách a v přípravě léčivých přípravků, § 30 Laboratorní asistent, § 41 Autoptický laborant)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14 619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714590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ostatní NLZP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16 043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3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87A0AD4-2BF5-4809-8966-10C509B1F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44039"/>
              </p:ext>
            </p:extLst>
          </p:nvPr>
        </p:nvGraphicFramePr>
        <p:xfrm>
          <a:off x="1943099" y="1448593"/>
          <a:ext cx="9946013" cy="4689135"/>
        </p:xfrm>
        <a:graphic>
          <a:graphicData uri="http://schemas.openxmlformats.org/drawingml/2006/table">
            <a:tbl>
              <a:tblPr/>
              <a:tblGrid>
                <a:gridCol w="1420859">
                  <a:extLst>
                    <a:ext uri="{9D8B030D-6E8A-4147-A177-3AD203B41FA5}">
                      <a16:colId xmlns:a16="http://schemas.microsoft.com/office/drawing/2014/main" val="237565486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3691285573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3478339534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2966818681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2372811176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58029597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3757445166"/>
                    </a:ext>
                  </a:extLst>
                </a:gridCol>
              </a:tblGrid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45152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5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9388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9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58977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1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000431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D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E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35195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070343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40391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30956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8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2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61008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20728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4296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F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1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4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F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3975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9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99800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3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9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58657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3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7517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NLZP v nemocnicích akutní lůžkové péče a ZZS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401765"/>
            <a:ext cx="11753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pPr algn="ctr"/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297313" y="614100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25. 9.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02BA253-3FCF-4619-85EA-CE8807BF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53634"/>
              </p:ext>
            </p:extLst>
          </p:nvPr>
        </p:nvGraphicFramePr>
        <p:xfrm>
          <a:off x="302889" y="921878"/>
          <a:ext cx="11586222" cy="5215857"/>
        </p:xfrm>
        <a:graphic>
          <a:graphicData uri="http://schemas.openxmlformats.org/drawingml/2006/table">
            <a:tbl>
              <a:tblPr/>
              <a:tblGrid>
                <a:gridCol w="1640944">
                  <a:extLst>
                    <a:ext uri="{9D8B030D-6E8A-4147-A177-3AD203B41FA5}">
                      <a16:colId xmlns:a16="http://schemas.microsoft.com/office/drawing/2014/main" val="974880782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441195149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3499224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0480325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85756655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038756237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34387120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3794948740"/>
                    </a:ext>
                  </a:extLst>
                </a:gridCol>
              </a:tblGrid>
              <a:tr h="499992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6522" marT="65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farmaceuti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(farmaceut, § 19 Farmaceutický asistent)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36 Ošetřovatel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42 Sanitář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18 Zdravotnický záchranář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24 Fyzioterapeut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laboratorní pracovníci *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NLZP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5326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 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 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2 608 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 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 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1 614 (84,4 %)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 (84,9 %)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797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1 674 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 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 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 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160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 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 (85,9 %)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 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 (85,3 %)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4468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(80,5 %)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1 023 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 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 (81,2 %)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81402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 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(85,9 %)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78210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 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1 265 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 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 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 (83,0 %)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02116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 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 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 (81,4 %)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 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844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 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(86,7 %)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 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30945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 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 (81,2 %)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98027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 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(80,8 %)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(76,9 %)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 (83,4 %)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74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 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2 415 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 (79,9 %)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1 141 (79,7 %)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9702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(85,8 %)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 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 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 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 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93671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 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0746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(79,7 %)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 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 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 (83,5 %)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 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 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0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2 043 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3 319 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15 816 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3 662 (82,2 %)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2 514 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7 717 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5 414 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19212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EE8DF9DD-84CF-4A37-A410-0264FC601949}"/>
              </a:ext>
            </a:extLst>
          </p:cNvPr>
          <p:cNvSpPr/>
          <p:nvPr/>
        </p:nvSpPr>
        <p:spPr>
          <a:xfrm>
            <a:off x="1476376" y="6151138"/>
            <a:ext cx="10544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§ 8 Radiologický asistent, § 9 Zdravotní laborant, § 26 Odborný pracovník v laboratorních metodách a v přípravě léčivých přípravků, § 30 Laboratorní asistent, § 41 Autoptický laborant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344294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ulka 25">
            <a:extLst>
              <a:ext uri="{FF2B5EF4-FFF2-40B4-BE49-F238E27FC236}">
                <a16:creationId xmlns:a16="http://schemas.microsoft.com/office/drawing/2014/main" id="{C6836A5A-3212-4DC4-B7AB-21AFC97952C7}"/>
              </a:ext>
            </a:extLst>
          </p:cNvPr>
          <p:cNvGraphicFramePr>
            <a:graphicFrameLocks noGrp="1"/>
          </p:cNvGraphicFramePr>
          <p:nvPr/>
        </p:nvGraphicFramePr>
        <p:xfrm>
          <a:off x="2628900" y="1286668"/>
          <a:ext cx="9315450" cy="4726072"/>
        </p:xfrm>
        <a:graphic>
          <a:graphicData uri="http://schemas.openxmlformats.org/drawingml/2006/table">
            <a:tbl>
              <a:tblPr/>
              <a:tblGrid>
                <a:gridCol w="621030">
                  <a:extLst>
                    <a:ext uri="{9D8B030D-6E8A-4147-A177-3AD203B41FA5}">
                      <a16:colId xmlns:a16="http://schemas.microsoft.com/office/drawing/2014/main" val="133633546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5149689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1836101348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3826176334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417991196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1433591434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3498941589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12473538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964901896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1978665229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164814954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87034123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3145224513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3882562700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115302194"/>
                    </a:ext>
                  </a:extLst>
                </a:gridCol>
              </a:tblGrid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7332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8144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08674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5695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0453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1860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6424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1690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5295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794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9040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80347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9625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284712" cy="576000"/>
          </a:xfrm>
        </p:spPr>
        <p:txBody>
          <a:bodyPr/>
          <a:lstStyle/>
          <a:p>
            <a:r>
              <a:rPr lang="cs-CZ" dirty="0"/>
              <a:t>Očkovaní lékaři* podle typu zdravotnického zařízení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10286390" y="6540606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27. 9.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48C377-98E3-4540-BFE1-BA921AC0BAEE}"/>
              </a:ext>
            </a:extLst>
          </p:cNvPr>
          <p:cNvGraphicFramePr>
            <a:graphicFrameLocks noGrp="1"/>
          </p:cNvGraphicFramePr>
          <p:nvPr/>
        </p:nvGraphicFramePr>
        <p:xfrm>
          <a:off x="192538" y="770856"/>
          <a:ext cx="11751815" cy="5241880"/>
        </p:xfrm>
        <a:graphic>
          <a:graphicData uri="http://schemas.openxmlformats.org/drawingml/2006/table">
            <a:tbl>
              <a:tblPr/>
              <a:tblGrid>
                <a:gridCol w="2438405">
                  <a:extLst>
                    <a:ext uri="{9D8B030D-6E8A-4147-A177-3AD203B41FA5}">
                      <a16:colId xmlns:a16="http://schemas.microsoft.com/office/drawing/2014/main" val="65250756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47748259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49892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13365653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0731338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4584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4503560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88882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7103318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225412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16196272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76892736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3632245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25140668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5452820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75082524"/>
                    </a:ext>
                  </a:extLst>
                </a:gridCol>
              </a:tblGrid>
              <a:tr h="363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očkovaných alespoň jednou dávkou (podíl ze všech pracovníků daného povolání)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Celkem*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454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akutní péče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3 028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97526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následné peče a jiná lůžková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8793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Psychiatrické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7859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Lázeňské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81261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dospělé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56148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děti a dorost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742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zubního lékaře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938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gynekologa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6325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lékaře specialisty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7 828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846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ambulantní zařízení a laboratoře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126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Zdravotnická záchranná služba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9744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Lékárny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471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zdravotnická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43844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807777C6-243E-41FA-BD00-EE19544600CE}"/>
              </a:ext>
            </a:extLst>
          </p:cNvPr>
          <p:cNvSpPr/>
          <p:nvPr/>
        </p:nvSpPr>
        <p:spPr>
          <a:xfrm>
            <a:off x="119367" y="6013803"/>
            <a:ext cx="119532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Lékaři včetně zubních lékařů; jedna osoba může pracovat ve více krajích.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 Výsledky mohou být ovlivněny úplností hlášení poskytovatelů zdravotních služeb do NRZP (viz příloha).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4028100-6752-4BD6-8757-694F3E498E25}"/>
              </a:ext>
            </a:extLst>
          </p:cNvPr>
          <p:cNvSpPr/>
          <p:nvPr/>
        </p:nvSpPr>
        <p:spPr>
          <a:xfrm>
            <a:off x="172060" y="6573215"/>
            <a:ext cx="10191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221484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6D132479-D426-4811-8F81-A052F6F79EC7}"/>
              </a:ext>
            </a:extLst>
          </p:cNvPr>
          <p:cNvGraphicFramePr>
            <a:graphicFrameLocks noGrp="1"/>
          </p:cNvGraphicFramePr>
          <p:nvPr/>
        </p:nvGraphicFramePr>
        <p:xfrm>
          <a:off x="2633357" y="1286668"/>
          <a:ext cx="9310995" cy="4726072"/>
        </p:xfrm>
        <a:graphic>
          <a:graphicData uri="http://schemas.openxmlformats.org/drawingml/2006/table">
            <a:tbl>
              <a:tblPr/>
              <a:tblGrid>
                <a:gridCol w="620733">
                  <a:extLst>
                    <a:ext uri="{9D8B030D-6E8A-4147-A177-3AD203B41FA5}">
                      <a16:colId xmlns:a16="http://schemas.microsoft.com/office/drawing/2014/main" val="1500596342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84499982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66910913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57001710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76118999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84508538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78179599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03519139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23305599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47373276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9303129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27967794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0957130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7927300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221470155"/>
                    </a:ext>
                  </a:extLst>
                </a:gridCol>
              </a:tblGrid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18637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52177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108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4157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98748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8300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29998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3065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20702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75544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4908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31654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638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284712" cy="576000"/>
          </a:xfrm>
        </p:spPr>
        <p:txBody>
          <a:bodyPr/>
          <a:lstStyle/>
          <a:p>
            <a:r>
              <a:rPr lang="cs-CZ" dirty="0"/>
              <a:t>Očkované sestry* podle typu zdravotnického zařízení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10286390" y="6540606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27. 9.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48C377-98E3-4540-BFE1-BA921AC0BAEE}"/>
              </a:ext>
            </a:extLst>
          </p:cNvPr>
          <p:cNvGraphicFramePr>
            <a:graphicFrameLocks noGrp="1"/>
          </p:cNvGraphicFramePr>
          <p:nvPr/>
        </p:nvGraphicFramePr>
        <p:xfrm>
          <a:off x="192538" y="770856"/>
          <a:ext cx="11751815" cy="5241880"/>
        </p:xfrm>
        <a:graphic>
          <a:graphicData uri="http://schemas.openxmlformats.org/drawingml/2006/table">
            <a:tbl>
              <a:tblPr/>
              <a:tblGrid>
                <a:gridCol w="2438405">
                  <a:extLst>
                    <a:ext uri="{9D8B030D-6E8A-4147-A177-3AD203B41FA5}">
                      <a16:colId xmlns:a16="http://schemas.microsoft.com/office/drawing/2014/main" val="65250756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47748259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49892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13365653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0731338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4584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4503560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88882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7103318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225412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16196272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76892736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3632245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25140668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5452820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75082524"/>
                    </a:ext>
                  </a:extLst>
                </a:gridCol>
              </a:tblGrid>
              <a:tr h="363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očkovaných alespoň jednou dávkou (podíl ze všech pracovníků daného povolání)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Celkem*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454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akutní péče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9 608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51 520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97526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následné peče a jiná lůžková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8793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Psychiatrické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7859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Lázeňské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81261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dospělé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56148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děti a dorost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742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zubního lékaře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938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gynekologa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6325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lékaře specialisty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846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ambulantní zařízení a laboratoře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126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Zdravotnická záchranná služba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9744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Lékárny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471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zdravotnická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43844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807777C6-243E-41FA-BD00-EE19544600CE}"/>
              </a:ext>
            </a:extLst>
          </p:cNvPr>
          <p:cNvSpPr/>
          <p:nvPr/>
        </p:nvSpPr>
        <p:spPr>
          <a:xfrm>
            <a:off x="119367" y="6013803"/>
            <a:ext cx="119532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*§ 5 Všeobecná sestra, § 5a Dětská sestra, § 6 Porodní asistentka, § 21b Praktická sestra; jedna osoba může pracovat ve více krajích.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 Výsledky mohou být ovlivněny úplností hlášení poskytovatelů zdravotních služeb do NRZP (viz příloha).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4028100-6752-4BD6-8757-694F3E498E25}"/>
              </a:ext>
            </a:extLst>
          </p:cNvPr>
          <p:cNvSpPr/>
          <p:nvPr/>
        </p:nvSpPr>
        <p:spPr>
          <a:xfrm>
            <a:off x="172060" y="6573215"/>
            <a:ext cx="10191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348709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4922D509-7032-4C02-9A55-332927038473}"/>
              </a:ext>
            </a:extLst>
          </p:cNvPr>
          <p:cNvGraphicFramePr>
            <a:graphicFrameLocks noGrp="1"/>
          </p:cNvGraphicFramePr>
          <p:nvPr/>
        </p:nvGraphicFramePr>
        <p:xfrm>
          <a:off x="2633357" y="1286668"/>
          <a:ext cx="9310995" cy="4726072"/>
        </p:xfrm>
        <a:graphic>
          <a:graphicData uri="http://schemas.openxmlformats.org/drawingml/2006/table">
            <a:tbl>
              <a:tblPr/>
              <a:tblGrid>
                <a:gridCol w="620733">
                  <a:extLst>
                    <a:ext uri="{9D8B030D-6E8A-4147-A177-3AD203B41FA5}">
                      <a16:colId xmlns:a16="http://schemas.microsoft.com/office/drawing/2014/main" val="3451485322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74222837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21498340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5949056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01824151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20665045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09316198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87859985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05231228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775704775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146490072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35513181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78744947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61974988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416046731"/>
                    </a:ext>
                  </a:extLst>
                </a:gridCol>
              </a:tblGrid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14490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9574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588462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4394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1236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63273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099682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0052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3770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8245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0020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252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24015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284712" cy="576000"/>
          </a:xfrm>
        </p:spPr>
        <p:txBody>
          <a:bodyPr/>
          <a:lstStyle/>
          <a:p>
            <a:r>
              <a:rPr lang="cs-CZ" dirty="0"/>
              <a:t>Očkovaní ostatní ZP* podle typu zdravotnického zařízení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10286390" y="6540606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27. 9.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48C377-98E3-4540-BFE1-BA921AC0BAEE}"/>
              </a:ext>
            </a:extLst>
          </p:cNvPr>
          <p:cNvGraphicFramePr>
            <a:graphicFrameLocks noGrp="1"/>
          </p:cNvGraphicFramePr>
          <p:nvPr/>
        </p:nvGraphicFramePr>
        <p:xfrm>
          <a:off x="192538" y="770856"/>
          <a:ext cx="11751815" cy="5241880"/>
        </p:xfrm>
        <a:graphic>
          <a:graphicData uri="http://schemas.openxmlformats.org/drawingml/2006/table">
            <a:tbl>
              <a:tblPr/>
              <a:tblGrid>
                <a:gridCol w="2438405">
                  <a:extLst>
                    <a:ext uri="{9D8B030D-6E8A-4147-A177-3AD203B41FA5}">
                      <a16:colId xmlns:a16="http://schemas.microsoft.com/office/drawing/2014/main" val="65250756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47748259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49892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13365653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0731338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4584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4503560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88882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7103318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225412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16196272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76892736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3632245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25140668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5452820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75082524"/>
                    </a:ext>
                  </a:extLst>
                </a:gridCol>
              </a:tblGrid>
              <a:tr h="363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očkovaných alespoň jednou dávkou (podíl ze všech pracovníků daného povolání)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Celkem*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454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akutní péče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3 797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33 604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97526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následné peče a jiná lůžková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8793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Psychiatrické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7859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Lázeňské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81261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dospělé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56148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děti a dorost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742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zubního lékaře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938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gynekologa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6325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lékaře specialisty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846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ambulantní zařízení a laboratoře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8 975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126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Zdravotnická záchranná služba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4 374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9744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Lékárny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8 996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471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zdravotnická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2 746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43844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807777C6-243E-41FA-BD00-EE19544600CE}"/>
              </a:ext>
            </a:extLst>
          </p:cNvPr>
          <p:cNvSpPr/>
          <p:nvPr/>
        </p:nvSpPr>
        <p:spPr>
          <a:xfrm>
            <a:off x="119367" y="6013803"/>
            <a:ext cx="119532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*NLZP § 7 až § 42 kromě § 21b, farmaceuti; jedna osoba může pracovat ve více krajích.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 Výsledky mohou být ovlivněny úplností hlášení poskytovatelů zdravotních služeb do NRZP (viz příloha).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4028100-6752-4BD6-8757-694F3E498E25}"/>
              </a:ext>
            </a:extLst>
          </p:cNvPr>
          <p:cNvSpPr/>
          <p:nvPr/>
        </p:nvSpPr>
        <p:spPr>
          <a:xfrm>
            <a:off x="172060" y="6573215"/>
            <a:ext cx="10191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280527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Proočkovanost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profesních kategoriích zdravotnických pracovníků dosahuje populačně viditelné úrovně 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449172" y="176292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04850" y="2629447"/>
            <a:ext cx="11096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aktuálně aktivně působících zdravotnických pracovníků má alespoň 1. dávku vakcinace 86 % lékařů, 78 % sesterských povolání a 76 % ostatních zdravotnických povolání. </a:t>
            </a:r>
          </a:p>
        </p:txBody>
      </p:sp>
      <p:sp>
        <p:nvSpPr>
          <p:cNvPr id="9" name="Šipka dolů 8"/>
          <p:cNvSpPr/>
          <p:nvPr/>
        </p:nvSpPr>
        <p:spPr>
          <a:xfrm>
            <a:off x="5449172" y="402214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4" y="4697632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těchto profesních kategoriích podstatně snížilo denní počet registrovaných nových nákaz 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449172" y="5935253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33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374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28886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137 885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363 398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263 825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25. 9.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</p:spTree>
    <p:extLst>
      <p:ext uri="{BB962C8B-B14F-4D97-AF65-F5344CB8AC3E}">
        <p14:creationId xmlns:p14="http://schemas.microsoft.com/office/powerpoint/2010/main" val="3699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1.6.2021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25. 9.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52382"/>
              </p:ext>
            </p:extLst>
          </p:nvPr>
        </p:nvGraphicFramePr>
        <p:xfrm>
          <a:off x="356585" y="1390934"/>
          <a:ext cx="11273439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77273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64698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250 056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196 776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78,7 %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3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23. 9.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06765" y="219764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789707" y="202837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06765" y="249292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482538" y="304072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357774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Aktuální počet COVID-19 pozitivních (prevalence),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23. 9.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200025" y="1119730"/>
          <a:ext cx="6743700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026513" y="1256231"/>
          <a:ext cx="4848225" cy="5154086"/>
        </p:xfrm>
        <a:graphic>
          <a:graphicData uri="http://schemas.openxmlformats.org/drawingml/2006/table">
            <a:tbl>
              <a:tblPr/>
              <a:tblGrid>
                <a:gridCol w="1485693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846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06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FB27B58-CDFD-4DC2-95CE-0126858F084C}"/>
              </a:ext>
            </a:extLst>
          </p:cNvPr>
          <p:cNvGraphicFramePr>
            <a:graphicFrameLocks noGrp="1"/>
          </p:cNvGraphicFramePr>
          <p:nvPr/>
        </p:nvGraphicFramePr>
        <p:xfrm>
          <a:off x="10842625" y="2260339"/>
          <a:ext cx="775982" cy="3621675"/>
        </p:xfrm>
        <a:graphic>
          <a:graphicData uri="http://schemas.openxmlformats.org/drawingml/2006/table">
            <a:tbl>
              <a:tblPr/>
              <a:tblGrid>
                <a:gridCol w="775982">
                  <a:extLst>
                    <a:ext uri="{9D8B030D-6E8A-4147-A177-3AD203B41FA5}">
                      <a16:colId xmlns:a16="http://schemas.microsoft.com/office/drawing/2014/main" val="3641823029"/>
                    </a:ext>
                  </a:extLst>
                </a:gridCol>
              </a:tblGrid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94060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226981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10386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18953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84922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697155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2616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81307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42637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56374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735458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758492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36960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97003"/>
                  </a:ext>
                </a:extLst>
              </a:tr>
              <a:tr h="241445"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3577"/>
                  </a:ext>
                </a:extLst>
              </a:tr>
            </a:tbl>
          </a:graphicData>
        </a:graphic>
      </p:graphicFrame>
      <p:sp>
        <p:nvSpPr>
          <p:cNvPr id="10" name="TextovéPole 5">
            <a:extLst>
              <a:ext uri="{FF2B5EF4-FFF2-40B4-BE49-F238E27FC236}">
                <a16:creationId xmlns:a16="http://schemas.microsoft.com/office/drawing/2014/main" id="{E3A22678-EE0A-4F0C-80A0-91CC52509AD0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238D39-7489-4465-AC4A-2E3C5F72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5" y="2"/>
            <a:ext cx="7502895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1D66D047-1A81-43A9-AEC0-D36353A2C52D}"/>
              </a:ext>
            </a:extLst>
          </p:cNvPr>
          <p:cNvSpPr/>
          <p:nvPr/>
        </p:nvSpPr>
        <p:spPr>
          <a:xfrm>
            <a:off x="607274" y="64668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lang="cs-C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Aktuální počet COVID-19 pozitivních,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23. 9. 2021 </a:t>
            </a:r>
            <a:endParaRPr lang="cs-CZ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5E2859C-4D5B-4818-B563-9E4138B938E9}"/>
              </a:ext>
            </a:extLst>
          </p:cNvPr>
          <p:cNvGraphicFramePr>
            <a:graphicFrameLocks noGrp="1"/>
          </p:cNvGraphicFramePr>
          <p:nvPr/>
        </p:nvGraphicFramePr>
        <p:xfrm>
          <a:off x="672701" y="1101986"/>
          <a:ext cx="10945906" cy="4780030"/>
        </p:xfrm>
        <a:graphic>
          <a:graphicData uri="http://schemas.openxmlformats.org/drawingml/2006/table">
            <a:tbl>
              <a:tblPr/>
              <a:tblGrid>
                <a:gridCol w="167042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533895005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1606111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422552456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401237711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36622183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915136564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5601179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711815336"/>
                    </a:ext>
                  </a:extLst>
                </a:gridCol>
              </a:tblGrid>
              <a:tr h="5532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6147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81938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C60E1484-55C4-4B6F-A638-3236D2A6D736}"/>
              </a:ext>
            </a:extLst>
          </p:cNvPr>
          <p:cNvSpPr txBox="1"/>
          <p:nvPr/>
        </p:nvSpPr>
        <p:spPr>
          <a:xfrm>
            <a:off x="2209088" y="5966151"/>
            <a:ext cx="975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* Úvazky včetně smluvních pracovníků za rok 2019 podle statistických zjišťování MZ za rok 2019, v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ýkaz</a:t>
            </a:r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E (MZ) 2-01, E (MZ) 3-01 a E (MZ) 4-01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D38389EE-F8C1-4AAD-BB2B-BF9F71F72F8C}"/>
              </a:ext>
            </a:extLst>
          </p:cNvPr>
          <p:cNvSpPr txBox="1"/>
          <p:nvPr/>
        </p:nvSpPr>
        <p:spPr>
          <a:xfrm>
            <a:off x="4911603" y="6276375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Barevná škála vizualizuje rozsah hodnot v územích v rámci sledovaného ukazatele (sloupce)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834C1AC-8D63-45D3-ADC1-6A054BF785C6}"/>
              </a:ext>
            </a:extLst>
          </p:cNvPr>
          <p:cNvGrpSpPr/>
          <p:nvPr/>
        </p:nvGrpSpPr>
        <p:grpSpPr>
          <a:xfrm>
            <a:off x="2768481" y="6338662"/>
            <a:ext cx="2143122" cy="171474"/>
            <a:chOff x="2185672" y="6586960"/>
            <a:chExt cx="2143122" cy="171474"/>
          </a:xfrm>
        </p:grpSpPr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9B93F5A1-61AB-4ADF-8174-6F49ABD78FD6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A9AA69C9-AA2B-4055-9A8C-660DAE0A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97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F66D6FE-5CBC-4002-8EEB-9F168F9B3917}"/>
              </a:ext>
            </a:extLst>
          </p:cNvPr>
          <p:cNvGraphicFramePr>
            <a:graphicFrameLocks noGrp="1"/>
          </p:cNvGraphicFramePr>
          <p:nvPr/>
        </p:nvGraphicFramePr>
        <p:xfrm>
          <a:off x="9286874" y="1990255"/>
          <a:ext cx="1848293" cy="4002660"/>
        </p:xfrm>
        <a:graphic>
          <a:graphicData uri="http://schemas.openxmlformats.org/drawingml/2006/table">
            <a:tbl>
              <a:tblPr/>
              <a:tblGrid>
                <a:gridCol w="1848293">
                  <a:extLst>
                    <a:ext uri="{9D8B030D-6E8A-4147-A177-3AD203B41FA5}">
                      <a16:colId xmlns:a16="http://schemas.microsoft.com/office/drawing/2014/main" val="3477016351"/>
                    </a:ext>
                  </a:extLst>
                </a:gridCol>
              </a:tblGrid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54814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62885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36402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08215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8560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14397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704949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499666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78030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025652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362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62765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36581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729524"/>
                  </a:ext>
                </a:extLst>
              </a:tr>
              <a:tr h="266844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968434"/>
                  </a:ext>
                </a:extLst>
              </a:tr>
            </a:tbl>
          </a:graphicData>
        </a:graphic>
      </p:graphicFrame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(ZP) s nákazou COVID-19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1093858" y="1238720"/>
          <a:ext cx="10041310" cy="4754200"/>
        </p:xfrm>
        <a:graphic>
          <a:graphicData uri="http://schemas.openxmlformats.org/drawingml/2006/table">
            <a:tbl>
              <a:tblPr/>
              <a:tblGrid>
                <a:gridCol w="269440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76394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Počet celkem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(*z toho v nemocnicích akutní lůžkové péče / ambulance PL, PLDD, PL gynekolog / ambulance zubního lékaře)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(6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(9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(- / 1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(- / 1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(-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(3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(2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(5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(4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(11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(6 / - / 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(20 / 2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(37 / 2 / 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6" name="Obdélník 4">
            <a:extLst>
              <a:ext uri="{FF2B5EF4-FFF2-40B4-BE49-F238E27FC236}">
                <a16:creationId xmlns:a16="http://schemas.microsoft.com/office/drawing/2014/main" id="{CF4F4DD4-5D05-4AA4-B6B7-30E2E7BF4344}"/>
              </a:ext>
            </a:extLst>
          </p:cNvPr>
          <p:cNvSpPr/>
          <p:nvPr/>
        </p:nvSpPr>
        <p:spPr>
          <a:xfrm>
            <a:off x="609693" y="72472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za 7denní období 17. 9. – 23. 9. 2021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DA84AC6-10F0-4D41-9F1A-6572994DE132}"/>
              </a:ext>
            </a:extLst>
          </p:cNvPr>
          <p:cNvSpPr txBox="1"/>
          <p:nvPr/>
        </p:nvSpPr>
        <p:spPr>
          <a:xfrm>
            <a:off x="3707125" y="6081831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Barevné škály vizualizují rozsah hodnot v územích v rámci sledovaného ukazatele (sloupce)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8325E5-F71A-402A-B781-52C4AA1B55C4}"/>
              </a:ext>
            </a:extLst>
          </p:cNvPr>
          <p:cNvSpPr txBox="1"/>
          <p:nvPr/>
        </p:nvSpPr>
        <p:spPr>
          <a:xfrm>
            <a:off x="1495631" y="6316806"/>
            <a:ext cx="9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zdravotničtí pracovníci mohou být zaměstnáni ve více typech zdravotnických zařízení a jsou pak započítáni do každé příslušné skupiny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747C38F7-A7F7-4B0C-9D0A-01511E1A6161}"/>
              </a:ext>
            </a:extLst>
          </p:cNvPr>
          <p:cNvGrpSpPr/>
          <p:nvPr/>
        </p:nvGrpSpPr>
        <p:grpSpPr>
          <a:xfrm>
            <a:off x="1592578" y="6134593"/>
            <a:ext cx="2143122" cy="171474"/>
            <a:chOff x="2185672" y="6586960"/>
            <a:chExt cx="2143122" cy="171474"/>
          </a:xfrm>
        </p:grpSpPr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159EDEC4-9347-43EC-A452-533F0BDD4739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19" name="Obrázek 18">
              <a:extLst>
                <a:ext uri="{FF2B5EF4-FFF2-40B4-BE49-F238E27FC236}">
                  <a16:creationId xmlns:a16="http://schemas.microsoft.com/office/drawing/2014/main" id="{67B50C2A-82CD-4E17-A551-73873790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19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10. 9. 2021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9149" y="1996486"/>
            <a:ext cx="11853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Vysoká úroveň proočkovanosti je patrná u pracovníků v akutní lůžkové péči a v záchranné zdravotnické službě: lékaři 86 % a sestry 78 %. </a:t>
            </a:r>
            <a:r>
              <a:rPr kumimoji="0" lang="cs-CZ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Přest</a:t>
            </a:r>
            <a:r>
              <a:rPr lang="cs-CZ" sz="3200" b="1" dirty="0">
                <a:latin typeface="Arial" panose="020B0604020202020204"/>
              </a:rPr>
              <a:t>o i v této kategorii existuje prostor k posílení očkování, zejména v některých moravských regionech.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390575" y="4652888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09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abf0963433422b508f8030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True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11296</TotalTime>
  <Words>6530</Words>
  <Application>Microsoft Office PowerPoint</Application>
  <PresentationFormat>Širokoúhlá obrazovka</PresentationFormat>
  <Paragraphs>1477</Paragraphs>
  <Slides>18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1" baseType="lpstr">
      <vt:lpstr>Calibri</vt:lpstr>
      <vt:lpstr>Arial</vt:lpstr>
      <vt:lpstr>Motiv Office</vt:lpstr>
      <vt:lpstr>Prezentace aplikace PowerPoint</vt:lpstr>
      <vt:lpstr>Očkování zdravotnických pracovníků </vt:lpstr>
      <vt:lpstr>Očkovaní zdravotničtí pracovníci celkem</vt:lpstr>
      <vt:lpstr>Očkovaní aktivní zdravotničtí pracovníci</vt:lpstr>
      <vt:lpstr>Počty pracovníků ve zdravotnictví s nákazou COVID-19</vt:lpstr>
      <vt:lpstr>Počty pracovníků ve zdravotnictví s nákazou COVID-19</vt:lpstr>
      <vt:lpstr>Počty pracovníků ve zdravotnictví s nákazou COVID-19</vt:lpstr>
      <vt:lpstr>Počty pracovníků ve zdravotnictví (ZP) s nákazou COVID-19</vt:lpstr>
      <vt:lpstr>Očkování zdravotnických pracovníků </vt:lpstr>
      <vt:lpstr>Očkovaní zdravotníci v nemocnicích akutní lůžkové péče a ZZS</vt:lpstr>
      <vt:lpstr>Očkování zdravotnických pracovníků </vt:lpstr>
      <vt:lpstr>Přehled povolání u COVID-19 pozitivních ostatních zdravotnických pracovníků za období 01-09 / 2021</vt:lpstr>
      <vt:lpstr>Přehled povolání u COVID-19 pozitivních ostatních zdravotnických pracovníků za 09 / 2021 k 25. 9.</vt:lpstr>
      <vt:lpstr>Očkovaní aktivní zdravotničtí pracovníci</vt:lpstr>
      <vt:lpstr>Očkovaní NLZP v nemocnicích akutní lůžkové péče a ZZS</vt:lpstr>
      <vt:lpstr>Očkovaní lékaři* podle typu zdravotnického zařízení</vt:lpstr>
      <vt:lpstr>Očkované sestry* podle typu zdravotnického zařízení</vt:lpstr>
      <vt:lpstr>Očkovaní ostatní ZP* podle typu zdravotnického zařízení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Dušek Ladislav prof. RNDr. Ph.D.</cp:lastModifiedBy>
  <cp:revision>711</cp:revision>
  <dcterms:created xsi:type="dcterms:W3CDTF">2020-11-11T17:36:28Z</dcterms:created>
  <dcterms:modified xsi:type="dcterms:W3CDTF">2021-09-28T20:08:19Z</dcterms:modified>
</cp:coreProperties>
</file>