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2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tags/tag32.xml" ContentType="application/vnd.openxmlformats-officedocument.presentationml.tags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tags/tag33.xml" ContentType="application/vnd.openxmlformats-officedocument.presentationml.tags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tags/tag34.xml" ContentType="application/vnd.openxmlformats-officedocument.presentationml.tags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tags/tag41.xml" ContentType="application/vnd.openxmlformats-officedocument.presentationml.tags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39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40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charts/chart41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charts/chart42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7"/>
  </p:notesMasterIdLst>
  <p:sldIdLst>
    <p:sldId id="1428" r:id="rId2"/>
    <p:sldId id="1551" r:id="rId3"/>
    <p:sldId id="1552" r:id="rId4"/>
    <p:sldId id="1925" r:id="rId5"/>
    <p:sldId id="1922" r:id="rId6"/>
    <p:sldId id="1924" r:id="rId7"/>
    <p:sldId id="1961" r:id="rId8"/>
    <p:sldId id="1993" r:id="rId9"/>
    <p:sldId id="2029" r:id="rId10"/>
    <p:sldId id="2080" r:id="rId11"/>
    <p:sldId id="1945" r:id="rId12"/>
    <p:sldId id="1962" r:id="rId13"/>
    <p:sldId id="1994" r:id="rId14"/>
    <p:sldId id="1996" r:id="rId15"/>
    <p:sldId id="2030" r:id="rId16"/>
    <p:sldId id="2082" r:id="rId17"/>
    <p:sldId id="2047" r:id="rId18"/>
    <p:sldId id="2084" r:id="rId19"/>
    <p:sldId id="2085" r:id="rId20"/>
    <p:sldId id="2086" r:id="rId21"/>
    <p:sldId id="2087" r:id="rId22"/>
    <p:sldId id="2088" r:id="rId23"/>
    <p:sldId id="2089" r:id="rId24"/>
    <p:sldId id="2090" r:id="rId25"/>
    <p:sldId id="2091" r:id="rId26"/>
    <p:sldId id="2092" r:id="rId27"/>
    <p:sldId id="2093" r:id="rId28"/>
    <p:sldId id="2094" r:id="rId29"/>
    <p:sldId id="2095" r:id="rId30"/>
    <p:sldId id="2096" r:id="rId31"/>
    <p:sldId id="2097" r:id="rId32"/>
    <p:sldId id="2098" r:id="rId33"/>
    <p:sldId id="1942" r:id="rId34"/>
    <p:sldId id="1474" r:id="rId35"/>
    <p:sldId id="1481" r:id="rId36"/>
    <p:sldId id="1482" r:id="rId37"/>
    <p:sldId id="1475" r:id="rId38"/>
    <p:sldId id="1483" r:id="rId39"/>
    <p:sldId id="1923" r:id="rId40"/>
    <p:sldId id="1476" r:id="rId41"/>
    <p:sldId id="1523" r:id="rId42"/>
    <p:sldId id="1524" r:id="rId43"/>
    <p:sldId id="1595" r:id="rId44"/>
    <p:sldId id="1639" r:id="rId45"/>
    <p:sldId id="1802" r:id="rId46"/>
    <p:sldId id="1829" r:id="rId47"/>
    <p:sldId id="1823" r:id="rId48"/>
    <p:sldId id="1845" r:id="rId49"/>
    <p:sldId id="1864" r:id="rId50"/>
    <p:sldId id="1866" r:id="rId51"/>
    <p:sldId id="1886" r:id="rId52"/>
    <p:sldId id="1528" r:id="rId53"/>
    <p:sldId id="1530" r:id="rId54"/>
    <p:sldId id="1571" r:id="rId55"/>
    <p:sldId id="1572" r:id="rId56"/>
    <p:sldId id="1596" r:id="rId57"/>
    <p:sldId id="1615" r:id="rId58"/>
    <p:sldId id="1617" r:id="rId59"/>
    <p:sldId id="1641" r:id="rId60"/>
    <p:sldId id="1784" r:id="rId61"/>
    <p:sldId id="1804" r:id="rId62"/>
    <p:sldId id="1888" r:id="rId63"/>
    <p:sldId id="1907" r:id="rId64"/>
    <p:sldId id="1592" r:id="rId65"/>
    <p:sldId id="1593" r:id="rId66"/>
  </p:sldIdLst>
  <p:sldSz cx="12192000" cy="6858000"/>
  <p:notesSz cx="6858000" cy="9144000"/>
  <p:custDataLst>
    <p:tags r:id="rId68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žík Jan RNDr. Ph.D." initials="MJRP" lastIdx="1" clrIdx="0">
    <p:extLst>
      <p:ext uri="{19B8F6BF-5375-455C-9EA6-DF929625EA0E}">
        <p15:presenceInfo xmlns:p15="http://schemas.microsoft.com/office/powerpoint/2012/main" userId="Mužík Jan RNDr. Ph.D.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0000FF"/>
    <a:srgbClr val="FCE34E"/>
    <a:srgbClr val="FFFF00"/>
    <a:srgbClr val="E4F828"/>
    <a:srgbClr val="000000"/>
    <a:srgbClr val="00FF00"/>
    <a:srgbClr val="FF9966"/>
    <a:srgbClr val="FF9933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Světlý styl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Světlý styl 1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61" autoAdjust="0"/>
    <p:restoredTop sz="96400" autoAdjust="0"/>
  </p:normalViewPr>
  <p:slideViewPr>
    <p:cSldViewPr snapToGrid="0">
      <p:cViewPr varScale="1">
        <p:scale>
          <a:sx n="66" d="100"/>
          <a:sy n="66" d="100"/>
        </p:scale>
        <p:origin x="996" y="84"/>
      </p:cViewPr>
      <p:guideLst>
        <p:guide orient="horz" pos="123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0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1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2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3.xlsx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4.xlsx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5.xlsx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6.xlsx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7.xlsx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8.xlsx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9.xlsx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0.xlsx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1.xlsx"/><Relationship Id="rId2" Type="http://schemas.microsoft.com/office/2011/relationships/chartColorStyle" Target="colors42.xml"/><Relationship Id="rId1" Type="http://schemas.microsoft.com/office/2011/relationships/chartStyle" Target="style42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6200259161526445E-2"/>
          <c:y val="4.7634439213742094E-2"/>
          <c:w val="0.94059218467024752"/>
          <c:h val="0.7457723787496162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36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List1!$B$1:$CW$1</c:f>
              <c:strCache>
                <c:ptCount val="100"/>
                <c:pt idx="0">
                  <c:v>27.4.–3.5.</c:v>
                </c:pt>
                <c:pt idx="1">
                  <c:v>4.5.–10.5.</c:v>
                </c:pt>
                <c:pt idx="2">
                  <c:v>11.5.–17.5.</c:v>
                </c:pt>
                <c:pt idx="3">
                  <c:v>18.5.–24.5.</c:v>
                </c:pt>
                <c:pt idx="4">
                  <c:v>25.5.–31.5.</c:v>
                </c:pt>
                <c:pt idx="5">
                  <c:v>1.6.–7.6.</c:v>
                </c:pt>
                <c:pt idx="6">
                  <c:v>8.6.–14.6.</c:v>
                </c:pt>
                <c:pt idx="7">
                  <c:v>15.6.–21.6.</c:v>
                </c:pt>
                <c:pt idx="8">
                  <c:v>22.6.–28.6.</c:v>
                </c:pt>
                <c:pt idx="9">
                  <c:v>29.6.–5.7.</c:v>
                </c:pt>
                <c:pt idx="10">
                  <c:v>6.7.–12.7.</c:v>
                </c:pt>
                <c:pt idx="11">
                  <c:v>13.7.–19.7.</c:v>
                </c:pt>
                <c:pt idx="12">
                  <c:v>20.7.–26.7.</c:v>
                </c:pt>
                <c:pt idx="13">
                  <c:v>27.7.–2.8.</c:v>
                </c:pt>
                <c:pt idx="14">
                  <c:v>3.8.–9.8.</c:v>
                </c:pt>
                <c:pt idx="15">
                  <c:v>10.8.–16.8.</c:v>
                </c:pt>
                <c:pt idx="16">
                  <c:v>17.8.–23.8.</c:v>
                </c:pt>
                <c:pt idx="17">
                  <c:v>24.8.–30.8.</c:v>
                </c:pt>
                <c:pt idx="18">
                  <c:v>31.8.–6.9.</c:v>
                </c:pt>
                <c:pt idx="19">
                  <c:v>7.9.–13.9.</c:v>
                </c:pt>
                <c:pt idx="20">
                  <c:v>14.9.–20.9.</c:v>
                </c:pt>
                <c:pt idx="21">
                  <c:v>21.9.–27.9.</c:v>
                </c:pt>
                <c:pt idx="22">
                  <c:v>28.9.–4.10.</c:v>
                </c:pt>
                <c:pt idx="23">
                  <c:v>5.10.–11.10.</c:v>
                </c:pt>
                <c:pt idx="24">
                  <c:v>12.10.–18.10.</c:v>
                </c:pt>
                <c:pt idx="25">
                  <c:v>19.10.–25.10.</c:v>
                </c:pt>
                <c:pt idx="26">
                  <c:v>26.10.–1.11.</c:v>
                </c:pt>
                <c:pt idx="27">
                  <c:v>2.11.–8.11.</c:v>
                </c:pt>
                <c:pt idx="28">
                  <c:v>9.11.–15.11.</c:v>
                </c:pt>
                <c:pt idx="29">
                  <c:v>16.11.–22.11.</c:v>
                </c:pt>
                <c:pt idx="30">
                  <c:v>23.11.–29.11.</c:v>
                </c:pt>
                <c:pt idx="31">
                  <c:v>30.11.–6.12.</c:v>
                </c:pt>
                <c:pt idx="32">
                  <c:v>7.12.–13.12.</c:v>
                </c:pt>
                <c:pt idx="33">
                  <c:v>14.12.–20.12.</c:v>
                </c:pt>
                <c:pt idx="34">
                  <c:v>21.12.–27.12.</c:v>
                </c:pt>
                <c:pt idx="35">
                  <c:v>28.12.–3.1.</c:v>
                </c:pt>
                <c:pt idx="36">
                  <c:v>4.1.–10.1.</c:v>
                </c:pt>
                <c:pt idx="37">
                  <c:v>11.1.–17.1.</c:v>
                </c:pt>
                <c:pt idx="38">
                  <c:v>18.1.–24.1.</c:v>
                </c:pt>
                <c:pt idx="39">
                  <c:v>25.1.–31.1.</c:v>
                </c:pt>
                <c:pt idx="40">
                  <c:v>1.2.–7.2.</c:v>
                </c:pt>
                <c:pt idx="41">
                  <c:v>8.2.–14.2.</c:v>
                </c:pt>
                <c:pt idx="42">
                  <c:v>15.2.–21.2.</c:v>
                </c:pt>
                <c:pt idx="43">
                  <c:v>22.2.–28.2.</c:v>
                </c:pt>
                <c:pt idx="44">
                  <c:v>1.3.–7.3.</c:v>
                </c:pt>
                <c:pt idx="45">
                  <c:v>8.3.–14.3.</c:v>
                </c:pt>
                <c:pt idx="46">
                  <c:v>15.3.–21.3.</c:v>
                </c:pt>
                <c:pt idx="47">
                  <c:v>22.3.–28.3.</c:v>
                </c:pt>
                <c:pt idx="48">
                  <c:v>29.3.–4.4.</c:v>
                </c:pt>
                <c:pt idx="49">
                  <c:v>5.4.–11.4.</c:v>
                </c:pt>
                <c:pt idx="50">
                  <c:v>12.4.–18.4.</c:v>
                </c:pt>
                <c:pt idx="51">
                  <c:v>19.4.–25.4.</c:v>
                </c:pt>
                <c:pt idx="52">
                  <c:v>26.4.–2.5.</c:v>
                </c:pt>
                <c:pt idx="53">
                  <c:v>3.5.–9.5.</c:v>
                </c:pt>
                <c:pt idx="54">
                  <c:v>10.5.–16.5.</c:v>
                </c:pt>
                <c:pt idx="55">
                  <c:v>17.5.–23.5.</c:v>
                </c:pt>
                <c:pt idx="56">
                  <c:v>24.5.–30.5.</c:v>
                </c:pt>
                <c:pt idx="57">
                  <c:v>31.5.–6.6.</c:v>
                </c:pt>
                <c:pt idx="58">
                  <c:v>7.6.–13.6.</c:v>
                </c:pt>
                <c:pt idx="59">
                  <c:v>14.6.–20.6.</c:v>
                </c:pt>
                <c:pt idx="60">
                  <c:v>21.6.–27.6.</c:v>
                </c:pt>
                <c:pt idx="61">
                  <c:v>28.6.–4.7.</c:v>
                </c:pt>
                <c:pt idx="62">
                  <c:v>5.7.–11.7.</c:v>
                </c:pt>
                <c:pt idx="63">
                  <c:v>12.7.–18.7.</c:v>
                </c:pt>
                <c:pt idx="64">
                  <c:v>19.7.–25.7.</c:v>
                </c:pt>
                <c:pt idx="65">
                  <c:v>26.7.–1.8.</c:v>
                </c:pt>
                <c:pt idx="66">
                  <c:v>2.8.–8.8.</c:v>
                </c:pt>
                <c:pt idx="67">
                  <c:v>9.8.–15.8.</c:v>
                </c:pt>
                <c:pt idx="68">
                  <c:v>16.8.–22.8.</c:v>
                </c:pt>
                <c:pt idx="69">
                  <c:v>23.8.–29.8.</c:v>
                </c:pt>
                <c:pt idx="70">
                  <c:v>30.8.–5.9.</c:v>
                </c:pt>
                <c:pt idx="71">
                  <c:v>6.9.–12.9.</c:v>
                </c:pt>
                <c:pt idx="72">
                  <c:v>13.9.–19.9.</c:v>
                </c:pt>
                <c:pt idx="73">
                  <c:v>20.9.–26.9.</c:v>
                </c:pt>
                <c:pt idx="74">
                  <c:v>27.9.–3.10.</c:v>
                </c:pt>
                <c:pt idx="75">
                  <c:v>4.10.–10.10.</c:v>
                </c:pt>
                <c:pt idx="76">
                  <c:v>11.10.–17.10.</c:v>
                </c:pt>
                <c:pt idx="77">
                  <c:v>18.10.–24.10.</c:v>
                </c:pt>
                <c:pt idx="78">
                  <c:v>25.10.–31.10.</c:v>
                </c:pt>
                <c:pt idx="79">
                  <c:v>1.11.–7.11.</c:v>
                </c:pt>
                <c:pt idx="80">
                  <c:v>8.11.–14.11.</c:v>
                </c:pt>
                <c:pt idx="81">
                  <c:v>15.11.–21.11.</c:v>
                </c:pt>
                <c:pt idx="82">
                  <c:v>22.11.–28.11.</c:v>
                </c:pt>
                <c:pt idx="83">
                  <c:v>29.11.–5.12.</c:v>
                </c:pt>
                <c:pt idx="84">
                  <c:v>6.12.–12.12.</c:v>
                </c:pt>
                <c:pt idx="85">
                  <c:v>13.12.–19.12.</c:v>
                </c:pt>
                <c:pt idx="86">
                  <c:v>20.12.–26.12.</c:v>
                </c:pt>
                <c:pt idx="87">
                  <c:v>27.12.–2.1.</c:v>
                </c:pt>
                <c:pt idx="88">
                  <c:v>3.1.–9.1.</c:v>
                </c:pt>
                <c:pt idx="89">
                  <c:v>10.1.–16.1.</c:v>
                </c:pt>
                <c:pt idx="90">
                  <c:v>17.1.–23.1.</c:v>
                </c:pt>
                <c:pt idx="91">
                  <c:v>24.1.–30.1.</c:v>
                </c:pt>
                <c:pt idx="92">
                  <c:v>31.1.–6.2.</c:v>
                </c:pt>
                <c:pt idx="93">
                  <c:v>7.2.–13.2.</c:v>
                </c:pt>
                <c:pt idx="94">
                  <c:v>14.2.–20.2.</c:v>
                </c:pt>
                <c:pt idx="95">
                  <c:v>21.2.–27.2.</c:v>
                </c:pt>
                <c:pt idx="96">
                  <c:v>28.2.–6.3.</c:v>
                </c:pt>
                <c:pt idx="97">
                  <c:v>7.3.–13.3.</c:v>
                </c:pt>
                <c:pt idx="98">
                  <c:v>14.3.–20.3.</c:v>
                </c:pt>
                <c:pt idx="99">
                  <c:v>21.3.–27.3.</c:v>
                </c:pt>
              </c:strCache>
            </c:strRef>
          </c:cat>
          <c:val>
            <c:numRef>
              <c:f>List1!$B$2:$CW$2</c:f>
              <c:numCache>
                <c:formatCode>General</c:formatCode>
                <c:ptCount val="100"/>
                <c:pt idx="0">
                  <c:v>0</c:v>
                </c:pt>
                <c:pt idx="1">
                  <c:v>0</c:v>
                </c:pt>
                <c:pt idx="2">
                  <c:v>90</c:v>
                </c:pt>
                <c:pt idx="3">
                  <c:v>20</c:v>
                </c:pt>
                <c:pt idx="4">
                  <c:v>0</c:v>
                </c:pt>
                <c:pt idx="5">
                  <c:v>35</c:v>
                </c:pt>
                <c:pt idx="6">
                  <c:v>0</c:v>
                </c:pt>
                <c:pt idx="7">
                  <c:v>45</c:v>
                </c:pt>
                <c:pt idx="8">
                  <c:v>2</c:v>
                </c:pt>
                <c:pt idx="9">
                  <c:v>2</c:v>
                </c:pt>
                <c:pt idx="10">
                  <c:v>1</c:v>
                </c:pt>
                <c:pt idx="11">
                  <c:v>0</c:v>
                </c:pt>
                <c:pt idx="12">
                  <c:v>110</c:v>
                </c:pt>
                <c:pt idx="13">
                  <c:v>1</c:v>
                </c:pt>
                <c:pt idx="14">
                  <c:v>86</c:v>
                </c:pt>
                <c:pt idx="15">
                  <c:v>40</c:v>
                </c:pt>
                <c:pt idx="16">
                  <c:v>44</c:v>
                </c:pt>
                <c:pt idx="17">
                  <c:v>1</c:v>
                </c:pt>
                <c:pt idx="18">
                  <c:v>196</c:v>
                </c:pt>
                <c:pt idx="19">
                  <c:v>138</c:v>
                </c:pt>
                <c:pt idx="20">
                  <c:v>100</c:v>
                </c:pt>
                <c:pt idx="21">
                  <c:v>627</c:v>
                </c:pt>
                <c:pt idx="22">
                  <c:v>290</c:v>
                </c:pt>
                <c:pt idx="23">
                  <c:v>1325</c:v>
                </c:pt>
                <c:pt idx="24">
                  <c:v>3258</c:v>
                </c:pt>
                <c:pt idx="25">
                  <c:v>2610</c:v>
                </c:pt>
                <c:pt idx="26">
                  <c:v>2702</c:v>
                </c:pt>
                <c:pt idx="27">
                  <c:v>2109</c:v>
                </c:pt>
                <c:pt idx="28">
                  <c:v>3034</c:v>
                </c:pt>
                <c:pt idx="29">
                  <c:v>2017</c:v>
                </c:pt>
                <c:pt idx="30">
                  <c:v>788</c:v>
                </c:pt>
                <c:pt idx="31">
                  <c:v>772</c:v>
                </c:pt>
                <c:pt idx="32">
                  <c:v>1444</c:v>
                </c:pt>
                <c:pt idx="33">
                  <c:v>992</c:v>
                </c:pt>
                <c:pt idx="34">
                  <c:v>582</c:v>
                </c:pt>
                <c:pt idx="35">
                  <c:v>943</c:v>
                </c:pt>
                <c:pt idx="36">
                  <c:v>1069</c:v>
                </c:pt>
                <c:pt idx="37">
                  <c:v>910</c:v>
                </c:pt>
                <c:pt idx="38">
                  <c:v>885</c:v>
                </c:pt>
                <c:pt idx="39">
                  <c:v>409</c:v>
                </c:pt>
                <c:pt idx="40">
                  <c:v>650</c:v>
                </c:pt>
                <c:pt idx="41">
                  <c:v>590</c:v>
                </c:pt>
                <c:pt idx="42">
                  <c:v>204</c:v>
                </c:pt>
                <c:pt idx="43">
                  <c:v>356</c:v>
                </c:pt>
                <c:pt idx="44">
                  <c:v>143</c:v>
                </c:pt>
                <c:pt idx="45">
                  <c:v>223</c:v>
                </c:pt>
                <c:pt idx="46">
                  <c:v>295</c:v>
                </c:pt>
                <c:pt idx="47">
                  <c:v>192</c:v>
                </c:pt>
                <c:pt idx="48">
                  <c:v>115</c:v>
                </c:pt>
                <c:pt idx="49">
                  <c:v>72</c:v>
                </c:pt>
                <c:pt idx="50">
                  <c:v>32</c:v>
                </c:pt>
                <c:pt idx="51">
                  <c:v>16</c:v>
                </c:pt>
                <c:pt idx="52">
                  <c:v>15</c:v>
                </c:pt>
                <c:pt idx="53">
                  <c:v>0</c:v>
                </c:pt>
                <c:pt idx="54">
                  <c:v>14</c:v>
                </c:pt>
                <c:pt idx="55">
                  <c:v>9</c:v>
                </c:pt>
                <c:pt idx="56">
                  <c:v>0</c:v>
                </c:pt>
                <c:pt idx="57">
                  <c:v>3</c:v>
                </c:pt>
                <c:pt idx="58">
                  <c:v>4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3</c:v>
                </c:pt>
                <c:pt idx="64">
                  <c:v>5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10</c:v>
                </c:pt>
                <c:pt idx="69">
                  <c:v>0</c:v>
                </c:pt>
                <c:pt idx="70">
                  <c:v>28</c:v>
                </c:pt>
                <c:pt idx="71">
                  <c:v>0</c:v>
                </c:pt>
                <c:pt idx="72">
                  <c:v>6</c:v>
                </c:pt>
                <c:pt idx="73">
                  <c:v>14</c:v>
                </c:pt>
                <c:pt idx="74">
                  <c:v>46</c:v>
                </c:pt>
                <c:pt idx="75">
                  <c:v>30</c:v>
                </c:pt>
                <c:pt idx="76">
                  <c:v>58</c:v>
                </c:pt>
                <c:pt idx="77">
                  <c:v>28</c:v>
                </c:pt>
                <c:pt idx="78">
                  <c:v>65</c:v>
                </c:pt>
                <c:pt idx="79">
                  <c:v>313</c:v>
                </c:pt>
                <c:pt idx="80">
                  <c:v>90</c:v>
                </c:pt>
                <c:pt idx="81">
                  <c:v>107</c:v>
                </c:pt>
                <c:pt idx="82">
                  <c:v>119</c:v>
                </c:pt>
                <c:pt idx="83">
                  <c:v>105</c:v>
                </c:pt>
                <c:pt idx="84">
                  <c:v>173</c:v>
                </c:pt>
                <c:pt idx="85">
                  <c:v>106</c:v>
                </c:pt>
                <c:pt idx="86">
                  <c:v>70</c:v>
                </c:pt>
                <c:pt idx="87">
                  <c:v>154</c:v>
                </c:pt>
                <c:pt idx="88">
                  <c:v>46</c:v>
                </c:pt>
                <c:pt idx="89">
                  <c:v>28</c:v>
                </c:pt>
                <c:pt idx="90">
                  <c:v>253</c:v>
                </c:pt>
                <c:pt idx="91">
                  <c:v>308</c:v>
                </c:pt>
                <c:pt idx="92">
                  <c:v>486</c:v>
                </c:pt>
                <c:pt idx="93">
                  <c:v>823</c:v>
                </c:pt>
                <c:pt idx="94">
                  <c:v>337</c:v>
                </c:pt>
                <c:pt idx="95">
                  <c:v>294</c:v>
                </c:pt>
                <c:pt idx="96">
                  <c:v>110</c:v>
                </c:pt>
                <c:pt idx="97">
                  <c:v>203</c:v>
                </c:pt>
                <c:pt idx="98">
                  <c:v>126</c:v>
                </c:pt>
                <c:pt idx="99">
                  <c:v>157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3600000" spcFirstLastPara="1" vertOverflow="ellipsis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tickLblSkip val="1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Klienti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List1!$B$1</c:f>
              <c:strCache>
                <c:ptCount val="1"/>
                <c:pt idx="0">
                  <c:v>Sloupec1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C7D-4055-8756-BCAC7661DC4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C7D-4055-8756-BCAC7661DC44}"/>
              </c:ext>
            </c:extLst>
          </c:dPt>
          <c:dLbls>
            <c:dLbl>
              <c:idx val="0"/>
              <c:layout>
                <c:manualLayout>
                  <c:x val="-0.19551252206363898"/>
                  <c:y val="-4.639816307613770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424931181756074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EC7D-4055-8756-BCAC7661DC44}"/>
                </c:ext>
              </c:extLst>
            </c:dLbl>
            <c:dLbl>
              <c:idx val="1"/>
              <c:layout>
                <c:manualLayout>
                  <c:x val="0.19018843929624771"/>
                  <c:y val="9.517620917852170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>
                          <a:lumMod val="9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718979566560638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EC7D-4055-8756-BCAC7661DC4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List1!$A$2:$A$3</c:f>
              <c:strCache>
                <c:ptCount val="2"/>
                <c:pt idx="0">
                  <c:v>Celkový počet</c:v>
                </c:pt>
                <c:pt idx="1">
                  <c:v>Pozitivních</c:v>
                </c:pt>
              </c:strCache>
            </c:strRef>
          </c:cat>
          <c:val>
            <c:numRef>
              <c:f>List1!$B$2:$B$3</c:f>
              <c:numCache>
                <c:formatCode>0.0%</c:formatCode>
                <c:ptCount val="2"/>
                <c:pt idx="0">
                  <c:v>0.59406043661888042</c:v>
                </c:pt>
                <c:pt idx="1">
                  <c:v>0.40593956338111953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C7D-4055-8756-BCAC7661DC44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Celkem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List1!$D$1</c:f>
              <c:strCache>
                <c:ptCount val="1"/>
                <c:pt idx="0">
                  <c:v>Sloupec3</c:v>
                </c:pt>
              </c:strCache>
            </c:strRef>
          </c:tx>
          <c:explosion val="3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E22-41E2-BAC0-9FFA33A4232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E22-41E2-BAC0-9FFA33A42325}"/>
              </c:ext>
            </c:extLst>
          </c:dPt>
          <c:dLbls>
            <c:dLbl>
              <c:idx val="0"/>
              <c:layout>
                <c:manualLayout>
                  <c:x val="-0.1764062209815882"/>
                  <c:y val="-8.3712271687082243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42631503403883819"/>
                      <c:h val="0.1733719757170023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7E22-41E2-BAC0-9FFA33A42325}"/>
                </c:ext>
              </c:extLst>
            </c:dLbl>
            <c:dLbl>
              <c:idx val="1"/>
              <c:layout>
                <c:manualLayout>
                  <c:x val="0.13720483854123527"/>
                  <c:y val="0.13168807423778905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6751296037830877"/>
                      <c:h val="0.1733719757170023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7E22-41E2-BAC0-9FFA33A4232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>
                        <a:lumMod val="9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List1!$A$2:$A$3</c:f>
              <c:strCache>
                <c:ptCount val="2"/>
                <c:pt idx="0">
                  <c:v>Celkový počet</c:v>
                </c:pt>
                <c:pt idx="1">
                  <c:v>Pozitivních</c:v>
                </c:pt>
              </c:strCache>
            </c:strRef>
          </c:cat>
          <c:val>
            <c:numRef>
              <c:f>List1!$D$2:$D$3</c:f>
              <c:numCache>
                <c:formatCode>0.0%</c:formatCode>
                <c:ptCount val="2"/>
                <c:pt idx="0">
                  <c:v>0.65665632952759734</c:v>
                </c:pt>
                <c:pt idx="1">
                  <c:v>0.34334367047240261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E22-41E2-BAC0-9FFA33A4232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Pracovníci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List1!$C$1</c:f>
              <c:strCache>
                <c:ptCount val="1"/>
                <c:pt idx="0">
                  <c:v>Sloupec2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6A8-4DEA-901C-9B274B60512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6A8-4DEA-901C-9B274B605125}"/>
              </c:ext>
            </c:extLst>
          </c:dPt>
          <c:dLbls>
            <c:dLbl>
              <c:idx val="0"/>
              <c:layout>
                <c:manualLayout>
                  <c:x val="9.9717101834593827E-2"/>
                  <c:y val="-0.15614080352677731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3510648422761702"/>
                      <c:h val="0.1763770899627637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76A8-4DEA-901C-9B274B605125}"/>
                </c:ext>
              </c:extLst>
            </c:dLbl>
            <c:dLbl>
              <c:idx val="1"/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7894669692341171"/>
                      <c:h val="9.535458664435128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76A8-4DEA-901C-9B274B60512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List1!$A$2:$A$3</c:f>
              <c:strCache>
                <c:ptCount val="2"/>
                <c:pt idx="0">
                  <c:v>Celkový počet</c:v>
                </c:pt>
                <c:pt idx="1">
                  <c:v>Pozitivních</c:v>
                </c:pt>
              </c:strCache>
            </c:strRef>
          </c:cat>
          <c:val>
            <c:numRef>
              <c:f>List1!$C$2:$C$3</c:f>
              <c:numCache>
                <c:formatCode>0.0%</c:formatCode>
                <c:ptCount val="2"/>
                <c:pt idx="0">
                  <c:v>0.99913957069106063</c:v>
                </c:pt>
                <c:pt idx="1">
                  <c:v>8.604293089394077E-4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6A8-4DEA-901C-9B274B60512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Klienti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List1!$B$1</c:f>
              <c:strCache>
                <c:ptCount val="1"/>
                <c:pt idx="0">
                  <c:v>Sloupec1</c:v>
                </c:pt>
              </c:strCache>
            </c:strRef>
          </c:tx>
          <c:spPr>
            <a:solidFill>
              <a:srgbClr val="D31145"/>
            </a:solidFill>
          </c:spPr>
          <c:dPt>
            <c:idx val="0"/>
            <c:bubble3D val="0"/>
            <c:spPr>
              <a:solidFill>
                <a:srgbClr val="D3114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F92-4D3D-8334-193589D5135D}"/>
              </c:ext>
            </c:extLst>
          </c:dPt>
          <c:dPt>
            <c:idx val="1"/>
            <c:bubble3D val="0"/>
            <c:spPr>
              <a:solidFill>
                <a:srgbClr val="383D3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F92-4D3D-8334-193589D5135D}"/>
              </c:ext>
            </c:extLst>
          </c:dPt>
          <c:dLbls>
            <c:dLbl>
              <c:idx val="0"/>
              <c:layout>
                <c:manualLayout>
                  <c:x val="-0.32618392207200703"/>
                  <c:y val="-0.2544446438943123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424931181756074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FF92-4D3D-8334-193589D5135D}"/>
                </c:ext>
              </c:extLst>
            </c:dLbl>
            <c:dLbl>
              <c:idx val="1"/>
              <c:layout>
                <c:manualLayout>
                  <c:x val="2.6849345794777161E-2"/>
                  <c:y val="4.3164616463420992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718979566560638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FF92-4D3D-8334-193589D5135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List1!$A$2:$A$3</c:f>
              <c:strCache>
                <c:ptCount val="2"/>
                <c:pt idx="0">
                  <c:v>Celkový počet</c:v>
                </c:pt>
                <c:pt idx="1">
                  <c:v>Pozitivních</c:v>
                </c:pt>
              </c:strCache>
            </c:strRef>
          </c:cat>
          <c:val>
            <c:numRef>
              <c:f>List1!$B$2:$B$3</c:f>
              <c:numCache>
                <c:formatCode>0.0%</c:formatCode>
                <c:ptCount val="2"/>
                <c:pt idx="0">
                  <c:v>0.86848371615928488</c:v>
                </c:pt>
                <c:pt idx="1">
                  <c:v>0.13151628384071509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F92-4D3D-8334-193589D5135D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Celkem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List1!$D$1</c:f>
              <c:strCache>
                <c:ptCount val="1"/>
                <c:pt idx="0">
                  <c:v>Sloupec3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C89-4EC5-9106-44D5B8B3D789}"/>
              </c:ext>
            </c:extLst>
          </c:dPt>
          <c:dPt>
            <c:idx val="1"/>
            <c:bubble3D val="0"/>
            <c:spPr>
              <a:solidFill>
                <a:srgbClr val="383D3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C89-4EC5-9106-44D5B8B3D789}"/>
              </c:ext>
            </c:extLst>
          </c:dPt>
          <c:dLbls>
            <c:dLbl>
              <c:idx val="0"/>
              <c:layout>
                <c:manualLayout>
                  <c:x val="-0.11796735173054548"/>
                  <c:y val="-0.1503617376695439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7430786666796995"/>
                      <c:h val="0.1763770899627637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9C89-4EC5-9106-44D5B8B3D789}"/>
                </c:ext>
              </c:extLst>
            </c:dLbl>
            <c:dLbl>
              <c:idx val="1"/>
              <c:layout>
                <c:manualLayout>
                  <c:x val="4.5361967148006825E-2"/>
                  <c:y val="8.4621905753901897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1775961527084196"/>
                      <c:h val="0.1763770899627637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9C89-4EC5-9106-44D5B8B3D78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List1!$A$2:$A$3</c:f>
              <c:strCache>
                <c:ptCount val="2"/>
                <c:pt idx="0">
                  <c:v>Celkový počet</c:v>
                </c:pt>
                <c:pt idx="1">
                  <c:v>Pozitivních</c:v>
                </c:pt>
              </c:strCache>
            </c:strRef>
          </c:cat>
          <c:val>
            <c:numRef>
              <c:f>List1!$D$2:$D$3</c:f>
              <c:numCache>
                <c:formatCode>0.0%</c:formatCode>
                <c:ptCount val="2"/>
                <c:pt idx="0">
                  <c:v>0.92691225014682355</c:v>
                </c:pt>
                <c:pt idx="1">
                  <c:v>7.3087749853176454E-2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C89-4EC5-9106-44D5B8B3D789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Kumulativní počet pozitivních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>
        <c:manualLayout>
          <c:layoutTarget val="inner"/>
          <c:xMode val="edge"/>
          <c:yMode val="edge"/>
          <c:x val="0.11678566292919781"/>
          <c:y val="9.8724301501472447E-2"/>
          <c:w val="0.86222309884669401"/>
          <c:h val="0.66944541343353126"/>
        </c:manualLayout>
      </c:layout>
      <c:lineChart>
        <c:grouping val="standar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Klienti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List1!$A$2:$A$572</c:f>
              <c:numCache>
                <c:formatCode>m/d/yyyy</c:formatCode>
                <c:ptCount val="57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  <c:pt idx="504">
                  <c:v>44579</c:v>
                </c:pt>
                <c:pt idx="505">
                  <c:v>44580</c:v>
                </c:pt>
                <c:pt idx="506">
                  <c:v>44581</c:v>
                </c:pt>
                <c:pt idx="507">
                  <c:v>44582</c:v>
                </c:pt>
                <c:pt idx="508">
                  <c:v>44583</c:v>
                </c:pt>
                <c:pt idx="509">
                  <c:v>44584</c:v>
                </c:pt>
                <c:pt idx="510">
                  <c:v>44585</c:v>
                </c:pt>
                <c:pt idx="511">
                  <c:v>44586</c:v>
                </c:pt>
                <c:pt idx="512">
                  <c:v>44587</c:v>
                </c:pt>
                <c:pt idx="513">
                  <c:v>44588</c:v>
                </c:pt>
                <c:pt idx="514">
                  <c:v>44589</c:v>
                </c:pt>
                <c:pt idx="515">
                  <c:v>44590</c:v>
                </c:pt>
                <c:pt idx="516">
                  <c:v>44591</c:v>
                </c:pt>
                <c:pt idx="517">
                  <c:v>44592</c:v>
                </c:pt>
                <c:pt idx="518">
                  <c:v>44593</c:v>
                </c:pt>
                <c:pt idx="519">
                  <c:v>44594</c:v>
                </c:pt>
                <c:pt idx="520">
                  <c:v>44595</c:v>
                </c:pt>
                <c:pt idx="521">
                  <c:v>44596</c:v>
                </c:pt>
                <c:pt idx="522">
                  <c:v>44597</c:v>
                </c:pt>
                <c:pt idx="523">
                  <c:v>44598</c:v>
                </c:pt>
                <c:pt idx="524">
                  <c:v>44599</c:v>
                </c:pt>
                <c:pt idx="525">
                  <c:v>44600</c:v>
                </c:pt>
                <c:pt idx="526">
                  <c:v>44601</c:v>
                </c:pt>
                <c:pt idx="527">
                  <c:v>44602</c:v>
                </c:pt>
                <c:pt idx="528">
                  <c:v>44603</c:v>
                </c:pt>
                <c:pt idx="529">
                  <c:v>44604</c:v>
                </c:pt>
                <c:pt idx="530">
                  <c:v>44605</c:v>
                </c:pt>
                <c:pt idx="531">
                  <c:v>44606</c:v>
                </c:pt>
                <c:pt idx="532">
                  <c:v>44607</c:v>
                </c:pt>
                <c:pt idx="533">
                  <c:v>44608</c:v>
                </c:pt>
                <c:pt idx="534">
                  <c:v>44609</c:v>
                </c:pt>
                <c:pt idx="535">
                  <c:v>44610</c:v>
                </c:pt>
                <c:pt idx="536">
                  <c:v>44611</c:v>
                </c:pt>
                <c:pt idx="537">
                  <c:v>44612</c:v>
                </c:pt>
                <c:pt idx="538">
                  <c:v>44613</c:v>
                </c:pt>
                <c:pt idx="539">
                  <c:v>44614</c:v>
                </c:pt>
                <c:pt idx="540">
                  <c:v>44615</c:v>
                </c:pt>
                <c:pt idx="541">
                  <c:v>44616</c:v>
                </c:pt>
                <c:pt idx="542">
                  <c:v>44617</c:v>
                </c:pt>
                <c:pt idx="543">
                  <c:v>44618</c:v>
                </c:pt>
                <c:pt idx="544">
                  <c:v>44619</c:v>
                </c:pt>
                <c:pt idx="545">
                  <c:v>44620</c:v>
                </c:pt>
                <c:pt idx="546">
                  <c:v>44621</c:v>
                </c:pt>
                <c:pt idx="547">
                  <c:v>44622</c:v>
                </c:pt>
                <c:pt idx="548">
                  <c:v>44623</c:v>
                </c:pt>
                <c:pt idx="549">
                  <c:v>44624</c:v>
                </c:pt>
                <c:pt idx="550">
                  <c:v>44625</c:v>
                </c:pt>
                <c:pt idx="551">
                  <c:v>44626</c:v>
                </c:pt>
                <c:pt idx="552">
                  <c:v>44627</c:v>
                </c:pt>
                <c:pt idx="553">
                  <c:v>44628</c:v>
                </c:pt>
                <c:pt idx="554">
                  <c:v>44629</c:v>
                </c:pt>
                <c:pt idx="555">
                  <c:v>44630</c:v>
                </c:pt>
                <c:pt idx="556">
                  <c:v>44631</c:v>
                </c:pt>
                <c:pt idx="557">
                  <c:v>44632</c:v>
                </c:pt>
                <c:pt idx="558">
                  <c:v>44633</c:v>
                </c:pt>
                <c:pt idx="559">
                  <c:v>44634</c:v>
                </c:pt>
                <c:pt idx="560">
                  <c:v>44635</c:v>
                </c:pt>
                <c:pt idx="561">
                  <c:v>44636</c:v>
                </c:pt>
                <c:pt idx="562">
                  <c:v>44637</c:v>
                </c:pt>
                <c:pt idx="563">
                  <c:v>44638</c:v>
                </c:pt>
                <c:pt idx="564">
                  <c:v>44639</c:v>
                </c:pt>
                <c:pt idx="565">
                  <c:v>44640</c:v>
                </c:pt>
                <c:pt idx="566">
                  <c:v>44641</c:v>
                </c:pt>
                <c:pt idx="567">
                  <c:v>44642</c:v>
                </c:pt>
                <c:pt idx="568">
                  <c:v>44643</c:v>
                </c:pt>
                <c:pt idx="569">
                  <c:v>44644</c:v>
                </c:pt>
                <c:pt idx="570">
                  <c:v>44645</c:v>
                </c:pt>
              </c:numCache>
            </c:numRef>
          </c:cat>
          <c:val>
            <c:numRef>
              <c:f>List1!$B$2:$B$572</c:f>
              <c:numCache>
                <c:formatCode>General</c:formatCode>
                <c:ptCount val="571"/>
                <c:pt idx="0">
                  <c:v>6</c:v>
                </c:pt>
                <c:pt idx="1">
                  <c:v>6</c:v>
                </c:pt>
                <c:pt idx="2">
                  <c:v>6</c:v>
                </c:pt>
                <c:pt idx="3">
                  <c:v>6</c:v>
                </c:pt>
                <c:pt idx="4">
                  <c:v>6</c:v>
                </c:pt>
                <c:pt idx="5">
                  <c:v>6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9</c:v>
                </c:pt>
                <c:pt idx="11">
                  <c:v>13</c:v>
                </c:pt>
                <c:pt idx="12">
                  <c:v>14</c:v>
                </c:pt>
                <c:pt idx="13">
                  <c:v>23</c:v>
                </c:pt>
                <c:pt idx="14">
                  <c:v>23</c:v>
                </c:pt>
                <c:pt idx="15">
                  <c:v>23</c:v>
                </c:pt>
                <c:pt idx="16">
                  <c:v>23</c:v>
                </c:pt>
                <c:pt idx="17">
                  <c:v>25</c:v>
                </c:pt>
                <c:pt idx="18">
                  <c:v>26</c:v>
                </c:pt>
                <c:pt idx="19">
                  <c:v>30</c:v>
                </c:pt>
                <c:pt idx="20">
                  <c:v>31</c:v>
                </c:pt>
                <c:pt idx="21">
                  <c:v>32</c:v>
                </c:pt>
                <c:pt idx="22">
                  <c:v>33</c:v>
                </c:pt>
                <c:pt idx="23">
                  <c:v>36</c:v>
                </c:pt>
                <c:pt idx="24">
                  <c:v>37</c:v>
                </c:pt>
                <c:pt idx="25">
                  <c:v>42</c:v>
                </c:pt>
                <c:pt idx="26">
                  <c:v>49</c:v>
                </c:pt>
                <c:pt idx="27">
                  <c:v>52</c:v>
                </c:pt>
                <c:pt idx="28">
                  <c:v>57</c:v>
                </c:pt>
                <c:pt idx="29">
                  <c:v>85</c:v>
                </c:pt>
                <c:pt idx="30">
                  <c:v>116</c:v>
                </c:pt>
                <c:pt idx="31">
                  <c:v>179</c:v>
                </c:pt>
                <c:pt idx="32">
                  <c:v>215</c:v>
                </c:pt>
                <c:pt idx="33">
                  <c:v>272</c:v>
                </c:pt>
                <c:pt idx="34">
                  <c:v>440</c:v>
                </c:pt>
                <c:pt idx="35">
                  <c:v>523</c:v>
                </c:pt>
                <c:pt idx="36">
                  <c:v>568</c:v>
                </c:pt>
                <c:pt idx="37">
                  <c:v>648</c:v>
                </c:pt>
                <c:pt idx="38">
                  <c:v>787</c:v>
                </c:pt>
                <c:pt idx="39">
                  <c:v>817</c:v>
                </c:pt>
                <c:pt idx="40">
                  <c:v>830</c:v>
                </c:pt>
                <c:pt idx="41">
                  <c:v>969</c:v>
                </c:pt>
                <c:pt idx="42">
                  <c:v>1194</c:v>
                </c:pt>
                <c:pt idx="43">
                  <c:v>1376</c:v>
                </c:pt>
                <c:pt idx="44">
                  <c:v>1577</c:v>
                </c:pt>
                <c:pt idx="45">
                  <c:v>1783</c:v>
                </c:pt>
                <c:pt idx="46">
                  <c:v>1940</c:v>
                </c:pt>
                <c:pt idx="47">
                  <c:v>1981</c:v>
                </c:pt>
                <c:pt idx="48">
                  <c:v>2227</c:v>
                </c:pt>
                <c:pt idx="49">
                  <c:v>2430</c:v>
                </c:pt>
                <c:pt idx="50">
                  <c:v>2757</c:v>
                </c:pt>
                <c:pt idx="51">
                  <c:v>2995</c:v>
                </c:pt>
                <c:pt idx="52">
                  <c:v>3419</c:v>
                </c:pt>
                <c:pt idx="53">
                  <c:v>3650</c:v>
                </c:pt>
                <c:pt idx="54">
                  <c:v>3850</c:v>
                </c:pt>
                <c:pt idx="55">
                  <c:v>4241</c:v>
                </c:pt>
                <c:pt idx="56">
                  <c:v>4778</c:v>
                </c:pt>
                <c:pt idx="57">
                  <c:v>5044</c:v>
                </c:pt>
                <c:pt idx="58">
                  <c:v>5592</c:v>
                </c:pt>
                <c:pt idx="59">
                  <c:v>6181</c:v>
                </c:pt>
                <c:pt idx="60">
                  <c:v>6521</c:v>
                </c:pt>
                <c:pt idx="61">
                  <c:v>6738</c:v>
                </c:pt>
                <c:pt idx="62">
                  <c:v>7075</c:v>
                </c:pt>
                <c:pt idx="63">
                  <c:v>7426</c:v>
                </c:pt>
                <c:pt idx="64">
                  <c:v>7853</c:v>
                </c:pt>
                <c:pt idx="65">
                  <c:v>8395</c:v>
                </c:pt>
                <c:pt idx="66">
                  <c:v>8896</c:v>
                </c:pt>
                <c:pt idx="67">
                  <c:v>9112</c:v>
                </c:pt>
                <c:pt idx="68">
                  <c:v>9195</c:v>
                </c:pt>
                <c:pt idx="69">
                  <c:v>9404</c:v>
                </c:pt>
                <c:pt idx="70">
                  <c:v>9791</c:v>
                </c:pt>
                <c:pt idx="71">
                  <c:v>10475</c:v>
                </c:pt>
                <c:pt idx="72">
                  <c:v>10981</c:v>
                </c:pt>
                <c:pt idx="73">
                  <c:v>11467</c:v>
                </c:pt>
                <c:pt idx="74">
                  <c:v>11653</c:v>
                </c:pt>
                <c:pt idx="75">
                  <c:v>11823</c:v>
                </c:pt>
                <c:pt idx="76">
                  <c:v>12215</c:v>
                </c:pt>
                <c:pt idx="77">
                  <c:v>12354</c:v>
                </c:pt>
                <c:pt idx="78">
                  <c:v>12628</c:v>
                </c:pt>
                <c:pt idx="79">
                  <c:v>12904</c:v>
                </c:pt>
                <c:pt idx="80">
                  <c:v>13150</c:v>
                </c:pt>
                <c:pt idx="81">
                  <c:v>13246</c:v>
                </c:pt>
                <c:pt idx="82">
                  <c:v>13339</c:v>
                </c:pt>
                <c:pt idx="83">
                  <c:v>13725</c:v>
                </c:pt>
                <c:pt idx="84">
                  <c:v>13927</c:v>
                </c:pt>
                <c:pt idx="85">
                  <c:v>14058</c:v>
                </c:pt>
                <c:pt idx="86">
                  <c:v>14257</c:v>
                </c:pt>
                <c:pt idx="87">
                  <c:v>14397</c:v>
                </c:pt>
                <c:pt idx="88">
                  <c:v>14476</c:v>
                </c:pt>
                <c:pt idx="89">
                  <c:v>14505</c:v>
                </c:pt>
                <c:pt idx="90">
                  <c:v>14719</c:v>
                </c:pt>
                <c:pt idx="91">
                  <c:v>14845</c:v>
                </c:pt>
                <c:pt idx="92">
                  <c:v>14981</c:v>
                </c:pt>
                <c:pt idx="93">
                  <c:v>15114</c:v>
                </c:pt>
                <c:pt idx="94">
                  <c:v>15264</c:v>
                </c:pt>
                <c:pt idx="95">
                  <c:v>15353</c:v>
                </c:pt>
                <c:pt idx="96">
                  <c:v>15376</c:v>
                </c:pt>
                <c:pt idx="97">
                  <c:v>15522</c:v>
                </c:pt>
                <c:pt idx="98">
                  <c:v>15614</c:v>
                </c:pt>
                <c:pt idx="99">
                  <c:v>15756</c:v>
                </c:pt>
                <c:pt idx="100">
                  <c:v>15841</c:v>
                </c:pt>
                <c:pt idx="101">
                  <c:v>16081</c:v>
                </c:pt>
                <c:pt idx="102">
                  <c:v>16148</c:v>
                </c:pt>
                <c:pt idx="103">
                  <c:v>16199</c:v>
                </c:pt>
                <c:pt idx="104">
                  <c:v>16349</c:v>
                </c:pt>
                <c:pt idx="105">
                  <c:v>16483</c:v>
                </c:pt>
                <c:pt idx="106">
                  <c:v>16583</c:v>
                </c:pt>
                <c:pt idx="107">
                  <c:v>16653</c:v>
                </c:pt>
                <c:pt idx="108">
                  <c:v>16877</c:v>
                </c:pt>
                <c:pt idx="109">
                  <c:v>16938</c:v>
                </c:pt>
                <c:pt idx="110">
                  <c:v>16960</c:v>
                </c:pt>
                <c:pt idx="111">
                  <c:v>17140</c:v>
                </c:pt>
                <c:pt idx="112">
                  <c:v>17318</c:v>
                </c:pt>
                <c:pt idx="113">
                  <c:v>17442</c:v>
                </c:pt>
                <c:pt idx="114">
                  <c:v>17461</c:v>
                </c:pt>
                <c:pt idx="115">
                  <c:v>17534</c:v>
                </c:pt>
                <c:pt idx="116">
                  <c:v>17614</c:v>
                </c:pt>
                <c:pt idx="117">
                  <c:v>17712</c:v>
                </c:pt>
                <c:pt idx="118">
                  <c:v>17878</c:v>
                </c:pt>
                <c:pt idx="119">
                  <c:v>18063</c:v>
                </c:pt>
                <c:pt idx="120">
                  <c:v>18211</c:v>
                </c:pt>
                <c:pt idx="121">
                  <c:v>18348</c:v>
                </c:pt>
                <c:pt idx="122">
                  <c:v>18415</c:v>
                </c:pt>
                <c:pt idx="123">
                  <c:v>18477</c:v>
                </c:pt>
                <c:pt idx="124">
                  <c:v>18520</c:v>
                </c:pt>
                <c:pt idx="125">
                  <c:v>18791</c:v>
                </c:pt>
                <c:pt idx="126">
                  <c:v>18947</c:v>
                </c:pt>
                <c:pt idx="127">
                  <c:v>19111</c:v>
                </c:pt>
                <c:pt idx="128">
                  <c:v>19347</c:v>
                </c:pt>
                <c:pt idx="129">
                  <c:v>19537</c:v>
                </c:pt>
                <c:pt idx="130">
                  <c:v>19603</c:v>
                </c:pt>
                <c:pt idx="131">
                  <c:v>19640</c:v>
                </c:pt>
                <c:pt idx="132">
                  <c:v>19885</c:v>
                </c:pt>
                <c:pt idx="133">
                  <c:v>20015</c:v>
                </c:pt>
                <c:pt idx="134">
                  <c:v>20190</c:v>
                </c:pt>
                <c:pt idx="135">
                  <c:v>20289</c:v>
                </c:pt>
                <c:pt idx="136">
                  <c:v>20381</c:v>
                </c:pt>
                <c:pt idx="137">
                  <c:v>20417</c:v>
                </c:pt>
                <c:pt idx="138">
                  <c:v>20466</c:v>
                </c:pt>
                <c:pt idx="139">
                  <c:v>20633</c:v>
                </c:pt>
                <c:pt idx="140">
                  <c:v>20717</c:v>
                </c:pt>
                <c:pt idx="141">
                  <c:v>20864</c:v>
                </c:pt>
                <c:pt idx="142">
                  <c:v>20972</c:v>
                </c:pt>
                <c:pt idx="143">
                  <c:v>21091</c:v>
                </c:pt>
                <c:pt idx="144">
                  <c:v>21145</c:v>
                </c:pt>
                <c:pt idx="145">
                  <c:v>21171</c:v>
                </c:pt>
                <c:pt idx="146">
                  <c:v>21259</c:v>
                </c:pt>
                <c:pt idx="147">
                  <c:v>21302</c:v>
                </c:pt>
                <c:pt idx="148">
                  <c:v>21398</c:v>
                </c:pt>
                <c:pt idx="149">
                  <c:v>21466</c:v>
                </c:pt>
                <c:pt idx="150">
                  <c:v>21504</c:v>
                </c:pt>
                <c:pt idx="151">
                  <c:v>21553</c:v>
                </c:pt>
                <c:pt idx="152">
                  <c:v>21563</c:v>
                </c:pt>
                <c:pt idx="153">
                  <c:v>21671</c:v>
                </c:pt>
                <c:pt idx="154">
                  <c:v>21769</c:v>
                </c:pt>
                <c:pt idx="155">
                  <c:v>21872</c:v>
                </c:pt>
                <c:pt idx="156">
                  <c:v>21958</c:v>
                </c:pt>
                <c:pt idx="157">
                  <c:v>22044</c:v>
                </c:pt>
                <c:pt idx="158">
                  <c:v>22088</c:v>
                </c:pt>
                <c:pt idx="159">
                  <c:v>22105</c:v>
                </c:pt>
                <c:pt idx="160">
                  <c:v>22171</c:v>
                </c:pt>
                <c:pt idx="161">
                  <c:v>22238</c:v>
                </c:pt>
                <c:pt idx="162">
                  <c:v>22306</c:v>
                </c:pt>
                <c:pt idx="163">
                  <c:v>22376</c:v>
                </c:pt>
                <c:pt idx="164">
                  <c:v>22428</c:v>
                </c:pt>
                <c:pt idx="165">
                  <c:v>22437</c:v>
                </c:pt>
                <c:pt idx="166">
                  <c:v>22451</c:v>
                </c:pt>
                <c:pt idx="167">
                  <c:v>22489</c:v>
                </c:pt>
                <c:pt idx="168">
                  <c:v>22508</c:v>
                </c:pt>
                <c:pt idx="169">
                  <c:v>22538</c:v>
                </c:pt>
                <c:pt idx="170">
                  <c:v>22569</c:v>
                </c:pt>
                <c:pt idx="171">
                  <c:v>22598</c:v>
                </c:pt>
                <c:pt idx="172">
                  <c:v>22617</c:v>
                </c:pt>
                <c:pt idx="173">
                  <c:v>22625</c:v>
                </c:pt>
                <c:pt idx="174">
                  <c:v>22717</c:v>
                </c:pt>
                <c:pt idx="175">
                  <c:v>22754</c:v>
                </c:pt>
                <c:pt idx="176">
                  <c:v>22790</c:v>
                </c:pt>
                <c:pt idx="177">
                  <c:v>22836</c:v>
                </c:pt>
                <c:pt idx="178">
                  <c:v>22885</c:v>
                </c:pt>
                <c:pt idx="179">
                  <c:v>22896</c:v>
                </c:pt>
                <c:pt idx="180">
                  <c:v>22899</c:v>
                </c:pt>
                <c:pt idx="181">
                  <c:v>22978</c:v>
                </c:pt>
                <c:pt idx="182">
                  <c:v>23007</c:v>
                </c:pt>
                <c:pt idx="183">
                  <c:v>23051</c:v>
                </c:pt>
                <c:pt idx="184">
                  <c:v>23062</c:v>
                </c:pt>
                <c:pt idx="185">
                  <c:v>23088</c:v>
                </c:pt>
                <c:pt idx="186">
                  <c:v>23093</c:v>
                </c:pt>
                <c:pt idx="187">
                  <c:v>23099</c:v>
                </c:pt>
                <c:pt idx="188">
                  <c:v>23127</c:v>
                </c:pt>
                <c:pt idx="189">
                  <c:v>23242</c:v>
                </c:pt>
                <c:pt idx="190">
                  <c:v>23316</c:v>
                </c:pt>
                <c:pt idx="191">
                  <c:v>23331</c:v>
                </c:pt>
                <c:pt idx="192">
                  <c:v>23365</c:v>
                </c:pt>
                <c:pt idx="193">
                  <c:v>23374</c:v>
                </c:pt>
                <c:pt idx="194">
                  <c:v>23381</c:v>
                </c:pt>
                <c:pt idx="195">
                  <c:v>23413</c:v>
                </c:pt>
                <c:pt idx="196">
                  <c:v>23435</c:v>
                </c:pt>
                <c:pt idx="197">
                  <c:v>23447</c:v>
                </c:pt>
                <c:pt idx="198">
                  <c:v>23484</c:v>
                </c:pt>
                <c:pt idx="199">
                  <c:v>23503</c:v>
                </c:pt>
                <c:pt idx="200">
                  <c:v>23513</c:v>
                </c:pt>
                <c:pt idx="201">
                  <c:v>23517</c:v>
                </c:pt>
                <c:pt idx="202">
                  <c:v>23530</c:v>
                </c:pt>
                <c:pt idx="203">
                  <c:v>23561</c:v>
                </c:pt>
                <c:pt idx="204">
                  <c:v>23584</c:v>
                </c:pt>
                <c:pt idx="205">
                  <c:v>23616</c:v>
                </c:pt>
                <c:pt idx="206">
                  <c:v>23623</c:v>
                </c:pt>
                <c:pt idx="207">
                  <c:v>23626</c:v>
                </c:pt>
                <c:pt idx="208">
                  <c:v>23630</c:v>
                </c:pt>
                <c:pt idx="209">
                  <c:v>23652</c:v>
                </c:pt>
                <c:pt idx="210">
                  <c:v>23665</c:v>
                </c:pt>
                <c:pt idx="211">
                  <c:v>23676</c:v>
                </c:pt>
                <c:pt idx="212">
                  <c:v>23687</c:v>
                </c:pt>
                <c:pt idx="213">
                  <c:v>23691</c:v>
                </c:pt>
                <c:pt idx="214">
                  <c:v>23695</c:v>
                </c:pt>
                <c:pt idx="215">
                  <c:v>23697</c:v>
                </c:pt>
                <c:pt idx="216">
                  <c:v>23698</c:v>
                </c:pt>
                <c:pt idx="217">
                  <c:v>23704</c:v>
                </c:pt>
                <c:pt idx="218">
                  <c:v>23723</c:v>
                </c:pt>
                <c:pt idx="219">
                  <c:v>23725</c:v>
                </c:pt>
                <c:pt idx="220">
                  <c:v>23728</c:v>
                </c:pt>
                <c:pt idx="221">
                  <c:v>23729</c:v>
                </c:pt>
                <c:pt idx="222">
                  <c:v>23729</c:v>
                </c:pt>
                <c:pt idx="223">
                  <c:v>23731</c:v>
                </c:pt>
                <c:pt idx="224">
                  <c:v>23735</c:v>
                </c:pt>
                <c:pt idx="225">
                  <c:v>23739</c:v>
                </c:pt>
                <c:pt idx="226">
                  <c:v>23743</c:v>
                </c:pt>
                <c:pt idx="227">
                  <c:v>23745</c:v>
                </c:pt>
                <c:pt idx="228">
                  <c:v>23746</c:v>
                </c:pt>
                <c:pt idx="229">
                  <c:v>23748</c:v>
                </c:pt>
                <c:pt idx="230">
                  <c:v>23756</c:v>
                </c:pt>
                <c:pt idx="231">
                  <c:v>23761</c:v>
                </c:pt>
                <c:pt idx="232">
                  <c:v>23764</c:v>
                </c:pt>
                <c:pt idx="233">
                  <c:v>23783</c:v>
                </c:pt>
                <c:pt idx="234">
                  <c:v>23791</c:v>
                </c:pt>
                <c:pt idx="235">
                  <c:v>23792</c:v>
                </c:pt>
                <c:pt idx="236">
                  <c:v>23792</c:v>
                </c:pt>
                <c:pt idx="237">
                  <c:v>23794</c:v>
                </c:pt>
                <c:pt idx="238">
                  <c:v>23798</c:v>
                </c:pt>
                <c:pt idx="239">
                  <c:v>23799</c:v>
                </c:pt>
                <c:pt idx="240">
                  <c:v>23801</c:v>
                </c:pt>
                <c:pt idx="241">
                  <c:v>23802</c:v>
                </c:pt>
                <c:pt idx="242">
                  <c:v>23802</c:v>
                </c:pt>
                <c:pt idx="243">
                  <c:v>23802</c:v>
                </c:pt>
                <c:pt idx="244">
                  <c:v>23804</c:v>
                </c:pt>
                <c:pt idx="245">
                  <c:v>23804</c:v>
                </c:pt>
                <c:pt idx="246">
                  <c:v>23807</c:v>
                </c:pt>
                <c:pt idx="247">
                  <c:v>23808</c:v>
                </c:pt>
                <c:pt idx="248">
                  <c:v>23810</c:v>
                </c:pt>
                <c:pt idx="249">
                  <c:v>23810</c:v>
                </c:pt>
                <c:pt idx="250">
                  <c:v>23813</c:v>
                </c:pt>
                <c:pt idx="251">
                  <c:v>23818</c:v>
                </c:pt>
                <c:pt idx="252">
                  <c:v>23820</c:v>
                </c:pt>
                <c:pt idx="253">
                  <c:v>23820</c:v>
                </c:pt>
                <c:pt idx="254">
                  <c:v>23823</c:v>
                </c:pt>
                <c:pt idx="255">
                  <c:v>23828</c:v>
                </c:pt>
                <c:pt idx="256">
                  <c:v>23829</c:v>
                </c:pt>
                <c:pt idx="257">
                  <c:v>23829</c:v>
                </c:pt>
                <c:pt idx="258">
                  <c:v>23832</c:v>
                </c:pt>
                <c:pt idx="259">
                  <c:v>23832</c:v>
                </c:pt>
                <c:pt idx="260">
                  <c:v>23834</c:v>
                </c:pt>
                <c:pt idx="261">
                  <c:v>23834</c:v>
                </c:pt>
                <c:pt idx="262">
                  <c:v>23834</c:v>
                </c:pt>
                <c:pt idx="263">
                  <c:v>23834</c:v>
                </c:pt>
                <c:pt idx="264">
                  <c:v>23834</c:v>
                </c:pt>
                <c:pt idx="265">
                  <c:v>23836</c:v>
                </c:pt>
                <c:pt idx="266">
                  <c:v>23836</c:v>
                </c:pt>
                <c:pt idx="267">
                  <c:v>23836</c:v>
                </c:pt>
                <c:pt idx="268">
                  <c:v>23836</c:v>
                </c:pt>
                <c:pt idx="269">
                  <c:v>23836</c:v>
                </c:pt>
                <c:pt idx="270">
                  <c:v>23836</c:v>
                </c:pt>
                <c:pt idx="271">
                  <c:v>23836</c:v>
                </c:pt>
                <c:pt idx="272">
                  <c:v>23837</c:v>
                </c:pt>
                <c:pt idx="273">
                  <c:v>23837</c:v>
                </c:pt>
                <c:pt idx="274">
                  <c:v>23840</c:v>
                </c:pt>
                <c:pt idx="275">
                  <c:v>23841</c:v>
                </c:pt>
                <c:pt idx="276">
                  <c:v>23841</c:v>
                </c:pt>
                <c:pt idx="277">
                  <c:v>23841</c:v>
                </c:pt>
                <c:pt idx="278">
                  <c:v>23841</c:v>
                </c:pt>
                <c:pt idx="279">
                  <c:v>23842</c:v>
                </c:pt>
                <c:pt idx="280">
                  <c:v>23842</c:v>
                </c:pt>
                <c:pt idx="281">
                  <c:v>23842</c:v>
                </c:pt>
                <c:pt idx="282">
                  <c:v>23842</c:v>
                </c:pt>
                <c:pt idx="283">
                  <c:v>23843</c:v>
                </c:pt>
                <c:pt idx="284">
                  <c:v>23844</c:v>
                </c:pt>
                <c:pt idx="285">
                  <c:v>23844</c:v>
                </c:pt>
                <c:pt idx="286">
                  <c:v>23844</c:v>
                </c:pt>
                <c:pt idx="287">
                  <c:v>23844</c:v>
                </c:pt>
                <c:pt idx="288">
                  <c:v>23844</c:v>
                </c:pt>
                <c:pt idx="289">
                  <c:v>23845</c:v>
                </c:pt>
                <c:pt idx="290">
                  <c:v>23845</c:v>
                </c:pt>
                <c:pt idx="291">
                  <c:v>23845</c:v>
                </c:pt>
                <c:pt idx="292">
                  <c:v>23845</c:v>
                </c:pt>
                <c:pt idx="293">
                  <c:v>23845</c:v>
                </c:pt>
                <c:pt idx="294">
                  <c:v>23845</c:v>
                </c:pt>
                <c:pt idx="295">
                  <c:v>23846</c:v>
                </c:pt>
                <c:pt idx="296">
                  <c:v>23847</c:v>
                </c:pt>
                <c:pt idx="297">
                  <c:v>23847</c:v>
                </c:pt>
                <c:pt idx="298">
                  <c:v>23847</c:v>
                </c:pt>
                <c:pt idx="299">
                  <c:v>23847</c:v>
                </c:pt>
                <c:pt idx="300">
                  <c:v>23847</c:v>
                </c:pt>
                <c:pt idx="301">
                  <c:v>23847</c:v>
                </c:pt>
                <c:pt idx="302">
                  <c:v>23847</c:v>
                </c:pt>
                <c:pt idx="303">
                  <c:v>23848</c:v>
                </c:pt>
                <c:pt idx="304">
                  <c:v>23848</c:v>
                </c:pt>
                <c:pt idx="305">
                  <c:v>23848</c:v>
                </c:pt>
                <c:pt idx="306">
                  <c:v>23849</c:v>
                </c:pt>
                <c:pt idx="307">
                  <c:v>23849</c:v>
                </c:pt>
                <c:pt idx="308">
                  <c:v>23850</c:v>
                </c:pt>
                <c:pt idx="309">
                  <c:v>23850</c:v>
                </c:pt>
                <c:pt idx="310">
                  <c:v>23851</c:v>
                </c:pt>
                <c:pt idx="311">
                  <c:v>23851</c:v>
                </c:pt>
                <c:pt idx="312">
                  <c:v>23851</c:v>
                </c:pt>
                <c:pt idx="313">
                  <c:v>23851</c:v>
                </c:pt>
                <c:pt idx="314">
                  <c:v>23851</c:v>
                </c:pt>
                <c:pt idx="315">
                  <c:v>23851</c:v>
                </c:pt>
                <c:pt idx="316">
                  <c:v>23851</c:v>
                </c:pt>
                <c:pt idx="317">
                  <c:v>23851</c:v>
                </c:pt>
                <c:pt idx="318">
                  <c:v>23851</c:v>
                </c:pt>
                <c:pt idx="319">
                  <c:v>23851</c:v>
                </c:pt>
                <c:pt idx="320">
                  <c:v>23851</c:v>
                </c:pt>
                <c:pt idx="321">
                  <c:v>23851</c:v>
                </c:pt>
                <c:pt idx="322">
                  <c:v>23851</c:v>
                </c:pt>
                <c:pt idx="323">
                  <c:v>23851</c:v>
                </c:pt>
                <c:pt idx="324">
                  <c:v>23851</c:v>
                </c:pt>
                <c:pt idx="325">
                  <c:v>23851</c:v>
                </c:pt>
                <c:pt idx="326">
                  <c:v>23852</c:v>
                </c:pt>
                <c:pt idx="327">
                  <c:v>23852</c:v>
                </c:pt>
                <c:pt idx="328">
                  <c:v>23852</c:v>
                </c:pt>
                <c:pt idx="329">
                  <c:v>23852</c:v>
                </c:pt>
                <c:pt idx="330">
                  <c:v>23852</c:v>
                </c:pt>
                <c:pt idx="331">
                  <c:v>23852</c:v>
                </c:pt>
                <c:pt idx="332">
                  <c:v>23853</c:v>
                </c:pt>
                <c:pt idx="333">
                  <c:v>23853</c:v>
                </c:pt>
                <c:pt idx="334">
                  <c:v>23853</c:v>
                </c:pt>
                <c:pt idx="335">
                  <c:v>23853</c:v>
                </c:pt>
                <c:pt idx="336">
                  <c:v>23853</c:v>
                </c:pt>
                <c:pt idx="337">
                  <c:v>23853</c:v>
                </c:pt>
                <c:pt idx="338">
                  <c:v>23853</c:v>
                </c:pt>
                <c:pt idx="339">
                  <c:v>23853</c:v>
                </c:pt>
                <c:pt idx="340">
                  <c:v>23853</c:v>
                </c:pt>
                <c:pt idx="341">
                  <c:v>23853</c:v>
                </c:pt>
                <c:pt idx="342">
                  <c:v>23853</c:v>
                </c:pt>
                <c:pt idx="343">
                  <c:v>23853</c:v>
                </c:pt>
                <c:pt idx="344">
                  <c:v>23853</c:v>
                </c:pt>
                <c:pt idx="345">
                  <c:v>23853</c:v>
                </c:pt>
                <c:pt idx="346">
                  <c:v>23853</c:v>
                </c:pt>
                <c:pt idx="347">
                  <c:v>23853</c:v>
                </c:pt>
                <c:pt idx="348">
                  <c:v>23853</c:v>
                </c:pt>
                <c:pt idx="349">
                  <c:v>23854</c:v>
                </c:pt>
                <c:pt idx="350">
                  <c:v>23855</c:v>
                </c:pt>
                <c:pt idx="351">
                  <c:v>23855</c:v>
                </c:pt>
                <c:pt idx="352">
                  <c:v>23856</c:v>
                </c:pt>
                <c:pt idx="353">
                  <c:v>23856</c:v>
                </c:pt>
                <c:pt idx="354">
                  <c:v>23856</c:v>
                </c:pt>
                <c:pt idx="355">
                  <c:v>23856</c:v>
                </c:pt>
                <c:pt idx="356">
                  <c:v>23858</c:v>
                </c:pt>
                <c:pt idx="357">
                  <c:v>23858</c:v>
                </c:pt>
                <c:pt idx="358">
                  <c:v>23858</c:v>
                </c:pt>
                <c:pt idx="359">
                  <c:v>23858</c:v>
                </c:pt>
                <c:pt idx="360">
                  <c:v>23858</c:v>
                </c:pt>
                <c:pt idx="361">
                  <c:v>23858</c:v>
                </c:pt>
                <c:pt idx="362">
                  <c:v>23858</c:v>
                </c:pt>
                <c:pt idx="363">
                  <c:v>23858</c:v>
                </c:pt>
                <c:pt idx="364">
                  <c:v>23858</c:v>
                </c:pt>
                <c:pt idx="365">
                  <c:v>23859</c:v>
                </c:pt>
                <c:pt idx="366">
                  <c:v>23863</c:v>
                </c:pt>
                <c:pt idx="367">
                  <c:v>23865</c:v>
                </c:pt>
                <c:pt idx="368">
                  <c:v>23866</c:v>
                </c:pt>
                <c:pt idx="369">
                  <c:v>23866</c:v>
                </c:pt>
                <c:pt idx="370">
                  <c:v>23870</c:v>
                </c:pt>
                <c:pt idx="371">
                  <c:v>23870</c:v>
                </c:pt>
                <c:pt idx="372">
                  <c:v>23870</c:v>
                </c:pt>
                <c:pt idx="373">
                  <c:v>23871</c:v>
                </c:pt>
                <c:pt idx="374">
                  <c:v>23871</c:v>
                </c:pt>
                <c:pt idx="375">
                  <c:v>23871</c:v>
                </c:pt>
                <c:pt idx="376">
                  <c:v>23871</c:v>
                </c:pt>
                <c:pt idx="377">
                  <c:v>23872</c:v>
                </c:pt>
                <c:pt idx="378">
                  <c:v>23872</c:v>
                </c:pt>
                <c:pt idx="379">
                  <c:v>23872</c:v>
                </c:pt>
                <c:pt idx="380">
                  <c:v>23872</c:v>
                </c:pt>
                <c:pt idx="381">
                  <c:v>23872</c:v>
                </c:pt>
                <c:pt idx="382">
                  <c:v>23872</c:v>
                </c:pt>
                <c:pt idx="383">
                  <c:v>23872</c:v>
                </c:pt>
                <c:pt idx="384">
                  <c:v>23873</c:v>
                </c:pt>
                <c:pt idx="385">
                  <c:v>23877</c:v>
                </c:pt>
                <c:pt idx="386">
                  <c:v>23878</c:v>
                </c:pt>
                <c:pt idx="387">
                  <c:v>23878</c:v>
                </c:pt>
                <c:pt idx="388">
                  <c:v>23878</c:v>
                </c:pt>
                <c:pt idx="389">
                  <c:v>23878</c:v>
                </c:pt>
                <c:pt idx="390">
                  <c:v>23878</c:v>
                </c:pt>
                <c:pt idx="391">
                  <c:v>23880</c:v>
                </c:pt>
                <c:pt idx="392">
                  <c:v>23880</c:v>
                </c:pt>
                <c:pt idx="393">
                  <c:v>23881</c:v>
                </c:pt>
                <c:pt idx="394">
                  <c:v>23881</c:v>
                </c:pt>
                <c:pt idx="395">
                  <c:v>23881</c:v>
                </c:pt>
                <c:pt idx="396">
                  <c:v>23882</c:v>
                </c:pt>
                <c:pt idx="397">
                  <c:v>23883</c:v>
                </c:pt>
                <c:pt idx="398">
                  <c:v>23885</c:v>
                </c:pt>
                <c:pt idx="399">
                  <c:v>23887</c:v>
                </c:pt>
                <c:pt idx="400">
                  <c:v>23895</c:v>
                </c:pt>
                <c:pt idx="401">
                  <c:v>23897</c:v>
                </c:pt>
                <c:pt idx="402">
                  <c:v>23922</c:v>
                </c:pt>
                <c:pt idx="403">
                  <c:v>23923</c:v>
                </c:pt>
                <c:pt idx="404">
                  <c:v>23923</c:v>
                </c:pt>
                <c:pt idx="405">
                  <c:v>23924</c:v>
                </c:pt>
                <c:pt idx="406">
                  <c:v>23925</c:v>
                </c:pt>
                <c:pt idx="407">
                  <c:v>23945</c:v>
                </c:pt>
                <c:pt idx="408">
                  <c:v>23948</c:v>
                </c:pt>
                <c:pt idx="409">
                  <c:v>23950</c:v>
                </c:pt>
                <c:pt idx="410">
                  <c:v>23950</c:v>
                </c:pt>
                <c:pt idx="411">
                  <c:v>23950</c:v>
                </c:pt>
                <c:pt idx="412">
                  <c:v>23956</c:v>
                </c:pt>
                <c:pt idx="413">
                  <c:v>23961</c:v>
                </c:pt>
                <c:pt idx="414">
                  <c:v>23965</c:v>
                </c:pt>
                <c:pt idx="415">
                  <c:v>23967</c:v>
                </c:pt>
                <c:pt idx="416">
                  <c:v>23972</c:v>
                </c:pt>
                <c:pt idx="417">
                  <c:v>23973</c:v>
                </c:pt>
                <c:pt idx="418">
                  <c:v>23974</c:v>
                </c:pt>
                <c:pt idx="419">
                  <c:v>23988</c:v>
                </c:pt>
                <c:pt idx="420">
                  <c:v>23997</c:v>
                </c:pt>
                <c:pt idx="421">
                  <c:v>24008</c:v>
                </c:pt>
                <c:pt idx="422">
                  <c:v>24008</c:v>
                </c:pt>
                <c:pt idx="423">
                  <c:v>24027</c:v>
                </c:pt>
                <c:pt idx="424">
                  <c:v>24034</c:v>
                </c:pt>
                <c:pt idx="425">
                  <c:v>24045</c:v>
                </c:pt>
                <c:pt idx="426">
                  <c:v>24080</c:v>
                </c:pt>
                <c:pt idx="427">
                  <c:v>24095</c:v>
                </c:pt>
                <c:pt idx="428">
                  <c:v>24111</c:v>
                </c:pt>
                <c:pt idx="429">
                  <c:v>24164</c:v>
                </c:pt>
                <c:pt idx="430">
                  <c:v>24187</c:v>
                </c:pt>
                <c:pt idx="431">
                  <c:v>24193</c:v>
                </c:pt>
                <c:pt idx="432">
                  <c:v>24198</c:v>
                </c:pt>
                <c:pt idx="433">
                  <c:v>24228</c:v>
                </c:pt>
                <c:pt idx="434">
                  <c:v>24258</c:v>
                </c:pt>
                <c:pt idx="435">
                  <c:v>24274</c:v>
                </c:pt>
                <c:pt idx="436">
                  <c:v>24293</c:v>
                </c:pt>
                <c:pt idx="437">
                  <c:v>24310</c:v>
                </c:pt>
                <c:pt idx="438">
                  <c:v>24323</c:v>
                </c:pt>
                <c:pt idx="439">
                  <c:v>24338</c:v>
                </c:pt>
                <c:pt idx="440">
                  <c:v>24381</c:v>
                </c:pt>
                <c:pt idx="441">
                  <c:v>24413</c:v>
                </c:pt>
                <c:pt idx="442">
                  <c:v>24438</c:v>
                </c:pt>
                <c:pt idx="443">
                  <c:v>24494</c:v>
                </c:pt>
                <c:pt idx="444">
                  <c:v>24579</c:v>
                </c:pt>
                <c:pt idx="445">
                  <c:v>24605</c:v>
                </c:pt>
                <c:pt idx="446">
                  <c:v>24614</c:v>
                </c:pt>
                <c:pt idx="447">
                  <c:v>24664</c:v>
                </c:pt>
                <c:pt idx="448">
                  <c:v>24688</c:v>
                </c:pt>
                <c:pt idx="449">
                  <c:v>24730</c:v>
                </c:pt>
                <c:pt idx="450">
                  <c:v>24759</c:v>
                </c:pt>
                <c:pt idx="451">
                  <c:v>24812</c:v>
                </c:pt>
                <c:pt idx="452">
                  <c:v>24817</c:v>
                </c:pt>
                <c:pt idx="453">
                  <c:v>24824</c:v>
                </c:pt>
                <c:pt idx="454">
                  <c:v>24870</c:v>
                </c:pt>
                <c:pt idx="455">
                  <c:v>24885</c:v>
                </c:pt>
                <c:pt idx="456">
                  <c:v>24916</c:v>
                </c:pt>
                <c:pt idx="457">
                  <c:v>24947</c:v>
                </c:pt>
                <c:pt idx="458">
                  <c:v>24961</c:v>
                </c:pt>
                <c:pt idx="459">
                  <c:v>24999</c:v>
                </c:pt>
                <c:pt idx="460">
                  <c:v>25006</c:v>
                </c:pt>
                <c:pt idx="461">
                  <c:v>25037</c:v>
                </c:pt>
                <c:pt idx="462">
                  <c:v>25059</c:v>
                </c:pt>
                <c:pt idx="463">
                  <c:v>25077</c:v>
                </c:pt>
                <c:pt idx="464">
                  <c:v>25108</c:v>
                </c:pt>
                <c:pt idx="465">
                  <c:v>25138</c:v>
                </c:pt>
                <c:pt idx="466">
                  <c:v>25144</c:v>
                </c:pt>
                <c:pt idx="467">
                  <c:v>25145</c:v>
                </c:pt>
                <c:pt idx="468">
                  <c:v>25163</c:v>
                </c:pt>
                <c:pt idx="469">
                  <c:v>25190</c:v>
                </c:pt>
                <c:pt idx="470">
                  <c:v>25207</c:v>
                </c:pt>
                <c:pt idx="471">
                  <c:v>25215</c:v>
                </c:pt>
                <c:pt idx="472">
                  <c:v>25227</c:v>
                </c:pt>
                <c:pt idx="473">
                  <c:v>25229</c:v>
                </c:pt>
                <c:pt idx="474">
                  <c:v>25232</c:v>
                </c:pt>
                <c:pt idx="475">
                  <c:v>25248</c:v>
                </c:pt>
                <c:pt idx="476">
                  <c:v>25256</c:v>
                </c:pt>
                <c:pt idx="477">
                  <c:v>25259</c:v>
                </c:pt>
                <c:pt idx="478">
                  <c:v>25264</c:v>
                </c:pt>
                <c:pt idx="479">
                  <c:v>25265</c:v>
                </c:pt>
                <c:pt idx="480">
                  <c:v>25270</c:v>
                </c:pt>
                <c:pt idx="481">
                  <c:v>25270</c:v>
                </c:pt>
                <c:pt idx="482">
                  <c:v>25280</c:v>
                </c:pt>
                <c:pt idx="483">
                  <c:v>25287</c:v>
                </c:pt>
                <c:pt idx="484">
                  <c:v>25293</c:v>
                </c:pt>
                <c:pt idx="485">
                  <c:v>25295</c:v>
                </c:pt>
                <c:pt idx="486">
                  <c:v>25305</c:v>
                </c:pt>
                <c:pt idx="487">
                  <c:v>25308</c:v>
                </c:pt>
                <c:pt idx="488">
                  <c:v>25308</c:v>
                </c:pt>
                <c:pt idx="489">
                  <c:v>25312</c:v>
                </c:pt>
                <c:pt idx="490">
                  <c:v>25318</c:v>
                </c:pt>
                <c:pt idx="491">
                  <c:v>25325</c:v>
                </c:pt>
                <c:pt idx="492">
                  <c:v>25332</c:v>
                </c:pt>
                <c:pt idx="493">
                  <c:v>25338</c:v>
                </c:pt>
                <c:pt idx="494">
                  <c:v>25339</c:v>
                </c:pt>
                <c:pt idx="495">
                  <c:v>25341</c:v>
                </c:pt>
                <c:pt idx="496">
                  <c:v>25342</c:v>
                </c:pt>
                <c:pt idx="497">
                  <c:v>25350</c:v>
                </c:pt>
                <c:pt idx="498">
                  <c:v>25354</c:v>
                </c:pt>
                <c:pt idx="499">
                  <c:v>25357</c:v>
                </c:pt>
                <c:pt idx="500">
                  <c:v>25365</c:v>
                </c:pt>
                <c:pt idx="501">
                  <c:v>25366</c:v>
                </c:pt>
                <c:pt idx="502">
                  <c:v>25370</c:v>
                </c:pt>
                <c:pt idx="503">
                  <c:v>25391</c:v>
                </c:pt>
                <c:pt idx="504">
                  <c:v>25404</c:v>
                </c:pt>
                <c:pt idx="505">
                  <c:v>25415</c:v>
                </c:pt>
                <c:pt idx="506">
                  <c:v>25437</c:v>
                </c:pt>
                <c:pt idx="507">
                  <c:v>25453</c:v>
                </c:pt>
                <c:pt idx="508">
                  <c:v>25485</c:v>
                </c:pt>
                <c:pt idx="509">
                  <c:v>25491</c:v>
                </c:pt>
                <c:pt idx="510">
                  <c:v>25536</c:v>
                </c:pt>
                <c:pt idx="511">
                  <c:v>25574</c:v>
                </c:pt>
                <c:pt idx="512">
                  <c:v>25613</c:v>
                </c:pt>
                <c:pt idx="513">
                  <c:v>25638</c:v>
                </c:pt>
                <c:pt idx="514">
                  <c:v>25685</c:v>
                </c:pt>
                <c:pt idx="515">
                  <c:v>25689</c:v>
                </c:pt>
                <c:pt idx="516">
                  <c:v>25695</c:v>
                </c:pt>
                <c:pt idx="517">
                  <c:v>25737</c:v>
                </c:pt>
                <c:pt idx="518">
                  <c:v>25790</c:v>
                </c:pt>
                <c:pt idx="519">
                  <c:v>25823</c:v>
                </c:pt>
                <c:pt idx="520">
                  <c:v>25844</c:v>
                </c:pt>
                <c:pt idx="521">
                  <c:v>25901</c:v>
                </c:pt>
                <c:pt idx="522">
                  <c:v>25921</c:v>
                </c:pt>
                <c:pt idx="523">
                  <c:v>25936</c:v>
                </c:pt>
                <c:pt idx="524">
                  <c:v>26025</c:v>
                </c:pt>
                <c:pt idx="525">
                  <c:v>26076</c:v>
                </c:pt>
                <c:pt idx="526">
                  <c:v>26105</c:v>
                </c:pt>
                <c:pt idx="527">
                  <c:v>26145</c:v>
                </c:pt>
                <c:pt idx="528">
                  <c:v>26210</c:v>
                </c:pt>
                <c:pt idx="529">
                  <c:v>26230</c:v>
                </c:pt>
                <c:pt idx="530">
                  <c:v>26246</c:v>
                </c:pt>
                <c:pt idx="531">
                  <c:v>26308</c:v>
                </c:pt>
                <c:pt idx="532">
                  <c:v>26362</c:v>
                </c:pt>
                <c:pt idx="533">
                  <c:v>26412</c:v>
                </c:pt>
                <c:pt idx="534">
                  <c:v>26493</c:v>
                </c:pt>
                <c:pt idx="535">
                  <c:v>26531</c:v>
                </c:pt>
                <c:pt idx="536">
                  <c:v>26539</c:v>
                </c:pt>
                <c:pt idx="537">
                  <c:v>26552</c:v>
                </c:pt>
                <c:pt idx="538">
                  <c:v>26591</c:v>
                </c:pt>
                <c:pt idx="539">
                  <c:v>26653</c:v>
                </c:pt>
                <c:pt idx="540">
                  <c:v>26700</c:v>
                </c:pt>
                <c:pt idx="541">
                  <c:v>26722</c:v>
                </c:pt>
                <c:pt idx="542">
                  <c:v>26762</c:v>
                </c:pt>
                <c:pt idx="543">
                  <c:v>26772</c:v>
                </c:pt>
                <c:pt idx="544">
                  <c:v>26777</c:v>
                </c:pt>
                <c:pt idx="545">
                  <c:v>26818</c:v>
                </c:pt>
                <c:pt idx="546">
                  <c:v>26842</c:v>
                </c:pt>
                <c:pt idx="547">
                  <c:v>26875</c:v>
                </c:pt>
                <c:pt idx="548">
                  <c:v>26891</c:v>
                </c:pt>
                <c:pt idx="549">
                  <c:v>26909</c:v>
                </c:pt>
                <c:pt idx="550">
                  <c:v>26919</c:v>
                </c:pt>
                <c:pt idx="551">
                  <c:v>26926</c:v>
                </c:pt>
                <c:pt idx="552">
                  <c:v>26956</c:v>
                </c:pt>
                <c:pt idx="553">
                  <c:v>27012</c:v>
                </c:pt>
                <c:pt idx="554">
                  <c:v>27031</c:v>
                </c:pt>
                <c:pt idx="555">
                  <c:v>27057</c:v>
                </c:pt>
                <c:pt idx="556">
                  <c:v>27075</c:v>
                </c:pt>
                <c:pt idx="557">
                  <c:v>27079</c:v>
                </c:pt>
                <c:pt idx="558">
                  <c:v>27082</c:v>
                </c:pt>
                <c:pt idx="559">
                  <c:v>27099</c:v>
                </c:pt>
                <c:pt idx="560">
                  <c:v>27117</c:v>
                </c:pt>
                <c:pt idx="561">
                  <c:v>27136</c:v>
                </c:pt>
                <c:pt idx="562">
                  <c:v>27160</c:v>
                </c:pt>
                <c:pt idx="563">
                  <c:v>27176</c:v>
                </c:pt>
                <c:pt idx="564">
                  <c:v>27181</c:v>
                </c:pt>
                <c:pt idx="565">
                  <c:v>27185</c:v>
                </c:pt>
                <c:pt idx="566">
                  <c:v>27209</c:v>
                </c:pt>
                <c:pt idx="567">
                  <c:v>27238</c:v>
                </c:pt>
                <c:pt idx="568">
                  <c:v>27252</c:v>
                </c:pt>
                <c:pt idx="569">
                  <c:v>27283</c:v>
                </c:pt>
                <c:pt idx="570">
                  <c:v>27297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3C3-4558-95C0-65D81E5CAFC4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Personál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List1!$A$2:$A$572</c:f>
              <c:numCache>
                <c:formatCode>m/d/yyyy</c:formatCode>
                <c:ptCount val="57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  <c:pt idx="504">
                  <c:v>44579</c:v>
                </c:pt>
                <c:pt idx="505">
                  <c:v>44580</c:v>
                </c:pt>
                <c:pt idx="506">
                  <c:v>44581</c:v>
                </c:pt>
                <c:pt idx="507">
                  <c:v>44582</c:v>
                </c:pt>
                <c:pt idx="508">
                  <c:v>44583</c:v>
                </c:pt>
                <c:pt idx="509">
                  <c:v>44584</c:v>
                </c:pt>
                <c:pt idx="510">
                  <c:v>44585</c:v>
                </c:pt>
                <c:pt idx="511">
                  <c:v>44586</c:v>
                </c:pt>
                <c:pt idx="512">
                  <c:v>44587</c:v>
                </c:pt>
                <c:pt idx="513">
                  <c:v>44588</c:v>
                </c:pt>
                <c:pt idx="514">
                  <c:v>44589</c:v>
                </c:pt>
                <c:pt idx="515">
                  <c:v>44590</c:v>
                </c:pt>
                <c:pt idx="516">
                  <c:v>44591</c:v>
                </c:pt>
                <c:pt idx="517">
                  <c:v>44592</c:v>
                </c:pt>
                <c:pt idx="518">
                  <c:v>44593</c:v>
                </c:pt>
                <c:pt idx="519">
                  <c:v>44594</c:v>
                </c:pt>
                <c:pt idx="520">
                  <c:v>44595</c:v>
                </c:pt>
                <c:pt idx="521">
                  <c:v>44596</c:v>
                </c:pt>
                <c:pt idx="522">
                  <c:v>44597</c:v>
                </c:pt>
                <c:pt idx="523">
                  <c:v>44598</c:v>
                </c:pt>
                <c:pt idx="524">
                  <c:v>44599</c:v>
                </c:pt>
                <c:pt idx="525">
                  <c:v>44600</c:v>
                </c:pt>
                <c:pt idx="526">
                  <c:v>44601</c:v>
                </c:pt>
                <c:pt idx="527">
                  <c:v>44602</c:v>
                </c:pt>
                <c:pt idx="528">
                  <c:v>44603</c:v>
                </c:pt>
                <c:pt idx="529">
                  <c:v>44604</c:v>
                </c:pt>
                <c:pt idx="530">
                  <c:v>44605</c:v>
                </c:pt>
                <c:pt idx="531">
                  <c:v>44606</c:v>
                </c:pt>
                <c:pt idx="532">
                  <c:v>44607</c:v>
                </c:pt>
                <c:pt idx="533">
                  <c:v>44608</c:v>
                </c:pt>
                <c:pt idx="534">
                  <c:v>44609</c:v>
                </c:pt>
                <c:pt idx="535">
                  <c:v>44610</c:v>
                </c:pt>
                <c:pt idx="536">
                  <c:v>44611</c:v>
                </c:pt>
                <c:pt idx="537">
                  <c:v>44612</c:v>
                </c:pt>
                <c:pt idx="538">
                  <c:v>44613</c:v>
                </c:pt>
                <c:pt idx="539">
                  <c:v>44614</c:v>
                </c:pt>
                <c:pt idx="540">
                  <c:v>44615</c:v>
                </c:pt>
                <c:pt idx="541">
                  <c:v>44616</c:v>
                </c:pt>
                <c:pt idx="542">
                  <c:v>44617</c:v>
                </c:pt>
                <c:pt idx="543">
                  <c:v>44618</c:v>
                </c:pt>
                <c:pt idx="544">
                  <c:v>44619</c:v>
                </c:pt>
                <c:pt idx="545">
                  <c:v>44620</c:v>
                </c:pt>
                <c:pt idx="546">
                  <c:v>44621</c:v>
                </c:pt>
                <c:pt idx="547">
                  <c:v>44622</c:v>
                </c:pt>
                <c:pt idx="548">
                  <c:v>44623</c:v>
                </c:pt>
                <c:pt idx="549">
                  <c:v>44624</c:v>
                </c:pt>
                <c:pt idx="550">
                  <c:v>44625</c:v>
                </c:pt>
                <c:pt idx="551">
                  <c:v>44626</c:v>
                </c:pt>
                <c:pt idx="552">
                  <c:v>44627</c:v>
                </c:pt>
                <c:pt idx="553">
                  <c:v>44628</c:v>
                </c:pt>
                <c:pt idx="554">
                  <c:v>44629</c:v>
                </c:pt>
                <c:pt idx="555">
                  <c:v>44630</c:v>
                </c:pt>
                <c:pt idx="556">
                  <c:v>44631</c:v>
                </c:pt>
                <c:pt idx="557">
                  <c:v>44632</c:v>
                </c:pt>
                <c:pt idx="558">
                  <c:v>44633</c:v>
                </c:pt>
                <c:pt idx="559">
                  <c:v>44634</c:v>
                </c:pt>
                <c:pt idx="560">
                  <c:v>44635</c:v>
                </c:pt>
                <c:pt idx="561">
                  <c:v>44636</c:v>
                </c:pt>
                <c:pt idx="562">
                  <c:v>44637</c:v>
                </c:pt>
                <c:pt idx="563">
                  <c:v>44638</c:v>
                </c:pt>
                <c:pt idx="564">
                  <c:v>44639</c:v>
                </c:pt>
                <c:pt idx="565">
                  <c:v>44640</c:v>
                </c:pt>
                <c:pt idx="566">
                  <c:v>44641</c:v>
                </c:pt>
                <c:pt idx="567">
                  <c:v>44642</c:v>
                </c:pt>
                <c:pt idx="568">
                  <c:v>44643</c:v>
                </c:pt>
                <c:pt idx="569">
                  <c:v>44644</c:v>
                </c:pt>
                <c:pt idx="570">
                  <c:v>44645</c:v>
                </c:pt>
              </c:numCache>
            </c:numRef>
          </c:cat>
          <c:val>
            <c:numRef>
              <c:f>List1!$C$2:$C$572</c:f>
              <c:numCache>
                <c:formatCode>General</c:formatCode>
                <c:ptCount val="571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7</c:v>
                </c:pt>
                <c:pt idx="4">
                  <c:v>7</c:v>
                </c:pt>
                <c:pt idx="5">
                  <c:v>7</c:v>
                </c:pt>
                <c:pt idx="6">
                  <c:v>7</c:v>
                </c:pt>
                <c:pt idx="7">
                  <c:v>7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12</c:v>
                </c:pt>
                <c:pt idx="13">
                  <c:v>16</c:v>
                </c:pt>
                <c:pt idx="14">
                  <c:v>18</c:v>
                </c:pt>
                <c:pt idx="15">
                  <c:v>20</c:v>
                </c:pt>
                <c:pt idx="16">
                  <c:v>22</c:v>
                </c:pt>
                <c:pt idx="17">
                  <c:v>24</c:v>
                </c:pt>
                <c:pt idx="18">
                  <c:v>26</c:v>
                </c:pt>
                <c:pt idx="19">
                  <c:v>30</c:v>
                </c:pt>
                <c:pt idx="20">
                  <c:v>36</c:v>
                </c:pt>
                <c:pt idx="21">
                  <c:v>43</c:v>
                </c:pt>
                <c:pt idx="22">
                  <c:v>44</c:v>
                </c:pt>
                <c:pt idx="23">
                  <c:v>48</c:v>
                </c:pt>
                <c:pt idx="24">
                  <c:v>60</c:v>
                </c:pt>
                <c:pt idx="25">
                  <c:v>67</c:v>
                </c:pt>
                <c:pt idx="26">
                  <c:v>69</c:v>
                </c:pt>
                <c:pt idx="27">
                  <c:v>75</c:v>
                </c:pt>
                <c:pt idx="28">
                  <c:v>101</c:v>
                </c:pt>
                <c:pt idx="29">
                  <c:v>111</c:v>
                </c:pt>
                <c:pt idx="30">
                  <c:v>141</c:v>
                </c:pt>
                <c:pt idx="31">
                  <c:v>239</c:v>
                </c:pt>
                <c:pt idx="32">
                  <c:v>272</c:v>
                </c:pt>
                <c:pt idx="33">
                  <c:v>304</c:v>
                </c:pt>
                <c:pt idx="34">
                  <c:v>411</c:v>
                </c:pt>
                <c:pt idx="35">
                  <c:v>462</c:v>
                </c:pt>
                <c:pt idx="36">
                  <c:v>506</c:v>
                </c:pt>
                <c:pt idx="37">
                  <c:v>594</c:v>
                </c:pt>
                <c:pt idx="38">
                  <c:v>688</c:v>
                </c:pt>
                <c:pt idx="39">
                  <c:v>739</c:v>
                </c:pt>
                <c:pt idx="40">
                  <c:v>765</c:v>
                </c:pt>
                <c:pt idx="41">
                  <c:v>943</c:v>
                </c:pt>
                <c:pt idx="42">
                  <c:v>1106</c:v>
                </c:pt>
                <c:pt idx="43">
                  <c:v>1305</c:v>
                </c:pt>
                <c:pt idx="44">
                  <c:v>1519</c:v>
                </c:pt>
                <c:pt idx="45">
                  <c:v>1736</c:v>
                </c:pt>
                <c:pt idx="46">
                  <c:v>1844</c:v>
                </c:pt>
                <c:pt idx="47">
                  <c:v>1895</c:v>
                </c:pt>
                <c:pt idx="48">
                  <c:v>2103</c:v>
                </c:pt>
                <c:pt idx="49">
                  <c:v>2308</c:v>
                </c:pt>
                <c:pt idx="50">
                  <c:v>2584</c:v>
                </c:pt>
                <c:pt idx="51">
                  <c:v>2826</c:v>
                </c:pt>
                <c:pt idx="52">
                  <c:v>3176</c:v>
                </c:pt>
                <c:pt idx="53">
                  <c:v>3366</c:v>
                </c:pt>
                <c:pt idx="54">
                  <c:v>3458</c:v>
                </c:pt>
                <c:pt idx="55">
                  <c:v>3849</c:v>
                </c:pt>
                <c:pt idx="56">
                  <c:v>4272</c:v>
                </c:pt>
                <c:pt idx="57">
                  <c:v>4411</c:v>
                </c:pt>
                <c:pt idx="58">
                  <c:v>4899</c:v>
                </c:pt>
                <c:pt idx="59">
                  <c:v>5247</c:v>
                </c:pt>
                <c:pt idx="60">
                  <c:v>5433</c:v>
                </c:pt>
                <c:pt idx="61">
                  <c:v>5554</c:v>
                </c:pt>
                <c:pt idx="62">
                  <c:v>5874</c:v>
                </c:pt>
                <c:pt idx="63">
                  <c:v>6121</c:v>
                </c:pt>
                <c:pt idx="64">
                  <c:v>6467</c:v>
                </c:pt>
                <c:pt idx="65">
                  <c:v>6763</c:v>
                </c:pt>
                <c:pt idx="66">
                  <c:v>7012</c:v>
                </c:pt>
                <c:pt idx="67">
                  <c:v>7135</c:v>
                </c:pt>
                <c:pt idx="68">
                  <c:v>7186</c:v>
                </c:pt>
                <c:pt idx="69">
                  <c:v>7396</c:v>
                </c:pt>
                <c:pt idx="70">
                  <c:v>7610</c:v>
                </c:pt>
                <c:pt idx="71">
                  <c:v>7889</c:v>
                </c:pt>
                <c:pt idx="72">
                  <c:v>8138</c:v>
                </c:pt>
                <c:pt idx="73">
                  <c:v>8349</c:v>
                </c:pt>
                <c:pt idx="74">
                  <c:v>8427</c:v>
                </c:pt>
                <c:pt idx="75">
                  <c:v>8461</c:v>
                </c:pt>
                <c:pt idx="76">
                  <c:v>8665</c:v>
                </c:pt>
                <c:pt idx="77">
                  <c:v>8719</c:v>
                </c:pt>
                <c:pt idx="78">
                  <c:v>8888</c:v>
                </c:pt>
                <c:pt idx="79">
                  <c:v>9027</c:v>
                </c:pt>
                <c:pt idx="80">
                  <c:v>9156</c:v>
                </c:pt>
                <c:pt idx="81">
                  <c:v>9197</c:v>
                </c:pt>
                <c:pt idx="82">
                  <c:v>9217</c:v>
                </c:pt>
                <c:pt idx="83">
                  <c:v>9370</c:v>
                </c:pt>
                <c:pt idx="84">
                  <c:v>9482</c:v>
                </c:pt>
                <c:pt idx="85">
                  <c:v>9580</c:v>
                </c:pt>
                <c:pt idx="86">
                  <c:v>9642</c:v>
                </c:pt>
                <c:pt idx="87">
                  <c:v>9726</c:v>
                </c:pt>
                <c:pt idx="88">
                  <c:v>9749</c:v>
                </c:pt>
                <c:pt idx="89">
                  <c:v>9765</c:v>
                </c:pt>
                <c:pt idx="90">
                  <c:v>9881</c:v>
                </c:pt>
                <c:pt idx="91">
                  <c:v>9974</c:v>
                </c:pt>
                <c:pt idx="92">
                  <c:v>10050</c:v>
                </c:pt>
                <c:pt idx="93">
                  <c:v>10114</c:v>
                </c:pt>
                <c:pt idx="94">
                  <c:v>10208</c:v>
                </c:pt>
                <c:pt idx="95">
                  <c:v>10250</c:v>
                </c:pt>
                <c:pt idx="96">
                  <c:v>10278</c:v>
                </c:pt>
                <c:pt idx="97">
                  <c:v>10401</c:v>
                </c:pt>
                <c:pt idx="98">
                  <c:v>10481</c:v>
                </c:pt>
                <c:pt idx="99">
                  <c:v>10547</c:v>
                </c:pt>
                <c:pt idx="100">
                  <c:v>10610</c:v>
                </c:pt>
                <c:pt idx="101">
                  <c:v>10690</c:v>
                </c:pt>
                <c:pt idx="102">
                  <c:v>10711</c:v>
                </c:pt>
                <c:pt idx="103">
                  <c:v>10729</c:v>
                </c:pt>
                <c:pt idx="104">
                  <c:v>10872</c:v>
                </c:pt>
                <c:pt idx="105">
                  <c:v>10945</c:v>
                </c:pt>
                <c:pt idx="106">
                  <c:v>11044</c:v>
                </c:pt>
                <c:pt idx="107">
                  <c:v>11100</c:v>
                </c:pt>
                <c:pt idx="108">
                  <c:v>11189</c:v>
                </c:pt>
                <c:pt idx="109">
                  <c:v>11222</c:v>
                </c:pt>
                <c:pt idx="110">
                  <c:v>11251</c:v>
                </c:pt>
                <c:pt idx="111">
                  <c:v>11421</c:v>
                </c:pt>
                <c:pt idx="112">
                  <c:v>11539</c:v>
                </c:pt>
                <c:pt idx="113">
                  <c:v>11668</c:v>
                </c:pt>
                <c:pt idx="114">
                  <c:v>11701</c:v>
                </c:pt>
                <c:pt idx="115">
                  <c:v>11752</c:v>
                </c:pt>
                <c:pt idx="116">
                  <c:v>11806</c:v>
                </c:pt>
                <c:pt idx="117">
                  <c:v>11855</c:v>
                </c:pt>
                <c:pt idx="118">
                  <c:v>12050</c:v>
                </c:pt>
                <c:pt idx="119">
                  <c:v>12197</c:v>
                </c:pt>
                <c:pt idx="120">
                  <c:v>12312</c:v>
                </c:pt>
                <c:pt idx="121">
                  <c:v>12408</c:v>
                </c:pt>
                <c:pt idx="122">
                  <c:v>12442</c:v>
                </c:pt>
                <c:pt idx="123">
                  <c:v>12509</c:v>
                </c:pt>
                <c:pt idx="124">
                  <c:v>12547</c:v>
                </c:pt>
                <c:pt idx="125">
                  <c:v>12857</c:v>
                </c:pt>
                <c:pt idx="126">
                  <c:v>13007</c:v>
                </c:pt>
                <c:pt idx="127">
                  <c:v>13130</c:v>
                </c:pt>
                <c:pt idx="128">
                  <c:v>13241</c:v>
                </c:pt>
                <c:pt idx="129">
                  <c:v>13376</c:v>
                </c:pt>
                <c:pt idx="130">
                  <c:v>13438</c:v>
                </c:pt>
                <c:pt idx="131">
                  <c:v>13465</c:v>
                </c:pt>
                <c:pt idx="132">
                  <c:v>13718</c:v>
                </c:pt>
                <c:pt idx="133">
                  <c:v>13819</c:v>
                </c:pt>
                <c:pt idx="134">
                  <c:v>13932</c:v>
                </c:pt>
                <c:pt idx="135">
                  <c:v>13992</c:v>
                </c:pt>
                <c:pt idx="136">
                  <c:v>14062</c:v>
                </c:pt>
                <c:pt idx="137">
                  <c:v>14099</c:v>
                </c:pt>
                <c:pt idx="138">
                  <c:v>14130</c:v>
                </c:pt>
                <c:pt idx="139">
                  <c:v>14264</c:v>
                </c:pt>
                <c:pt idx="140">
                  <c:v>14342</c:v>
                </c:pt>
                <c:pt idx="141">
                  <c:v>14416</c:v>
                </c:pt>
                <c:pt idx="142">
                  <c:v>14486</c:v>
                </c:pt>
                <c:pt idx="143">
                  <c:v>14569</c:v>
                </c:pt>
                <c:pt idx="144">
                  <c:v>14599</c:v>
                </c:pt>
                <c:pt idx="145">
                  <c:v>14613</c:v>
                </c:pt>
                <c:pt idx="146">
                  <c:v>14706</c:v>
                </c:pt>
                <c:pt idx="147">
                  <c:v>14785</c:v>
                </c:pt>
                <c:pt idx="148">
                  <c:v>14845</c:v>
                </c:pt>
                <c:pt idx="149">
                  <c:v>14882</c:v>
                </c:pt>
                <c:pt idx="150">
                  <c:v>14934</c:v>
                </c:pt>
                <c:pt idx="151">
                  <c:v>14965</c:v>
                </c:pt>
                <c:pt idx="152">
                  <c:v>14981</c:v>
                </c:pt>
                <c:pt idx="153">
                  <c:v>15065</c:v>
                </c:pt>
                <c:pt idx="154">
                  <c:v>15143</c:v>
                </c:pt>
                <c:pt idx="155">
                  <c:v>15204</c:v>
                </c:pt>
                <c:pt idx="156">
                  <c:v>15253</c:v>
                </c:pt>
                <c:pt idx="157">
                  <c:v>15308</c:v>
                </c:pt>
                <c:pt idx="158">
                  <c:v>15323</c:v>
                </c:pt>
                <c:pt idx="159">
                  <c:v>15341</c:v>
                </c:pt>
                <c:pt idx="160">
                  <c:v>15416</c:v>
                </c:pt>
                <c:pt idx="161">
                  <c:v>15439</c:v>
                </c:pt>
                <c:pt idx="162">
                  <c:v>15473</c:v>
                </c:pt>
                <c:pt idx="163">
                  <c:v>15515</c:v>
                </c:pt>
                <c:pt idx="164">
                  <c:v>15556</c:v>
                </c:pt>
                <c:pt idx="165">
                  <c:v>15571</c:v>
                </c:pt>
                <c:pt idx="166">
                  <c:v>15590</c:v>
                </c:pt>
                <c:pt idx="167">
                  <c:v>15659</c:v>
                </c:pt>
                <c:pt idx="168">
                  <c:v>15694</c:v>
                </c:pt>
                <c:pt idx="169">
                  <c:v>15733</c:v>
                </c:pt>
                <c:pt idx="170">
                  <c:v>15770</c:v>
                </c:pt>
                <c:pt idx="171">
                  <c:v>15814</c:v>
                </c:pt>
                <c:pt idx="172">
                  <c:v>15822</c:v>
                </c:pt>
                <c:pt idx="173">
                  <c:v>15845</c:v>
                </c:pt>
                <c:pt idx="174">
                  <c:v>15927</c:v>
                </c:pt>
                <c:pt idx="175">
                  <c:v>15977</c:v>
                </c:pt>
                <c:pt idx="176">
                  <c:v>16014</c:v>
                </c:pt>
                <c:pt idx="177">
                  <c:v>16050</c:v>
                </c:pt>
                <c:pt idx="178">
                  <c:v>16098</c:v>
                </c:pt>
                <c:pt idx="179">
                  <c:v>16110</c:v>
                </c:pt>
                <c:pt idx="180">
                  <c:v>16120</c:v>
                </c:pt>
                <c:pt idx="181">
                  <c:v>16187</c:v>
                </c:pt>
                <c:pt idx="182">
                  <c:v>16231</c:v>
                </c:pt>
                <c:pt idx="183">
                  <c:v>16289</c:v>
                </c:pt>
                <c:pt idx="184">
                  <c:v>16338</c:v>
                </c:pt>
                <c:pt idx="185">
                  <c:v>16376</c:v>
                </c:pt>
                <c:pt idx="186">
                  <c:v>16392</c:v>
                </c:pt>
                <c:pt idx="187">
                  <c:v>16406</c:v>
                </c:pt>
                <c:pt idx="188">
                  <c:v>16472</c:v>
                </c:pt>
                <c:pt idx="189">
                  <c:v>16514</c:v>
                </c:pt>
                <c:pt idx="190">
                  <c:v>16545</c:v>
                </c:pt>
                <c:pt idx="191">
                  <c:v>16575</c:v>
                </c:pt>
                <c:pt idx="192">
                  <c:v>16596</c:v>
                </c:pt>
                <c:pt idx="193">
                  <c:v>16608</c:v>
                </c:pt>
                <c:pt idx="194">
                  <c:v>16615</c:v>
                </c:pt>
                <c:pt idx="195">
                  <c:v>16657</c:v>
                </c:pt>
                <c:pt idx="196">
                  <c:v>16685</c:v>
                </c:pt>
                <c:pt idx="197">
                  <c:v>16712</c:v>
                </c:pt>
                <c:pt idx="198">
                  <c:v>16728</c:v>
                </c:pt>
                <c:pt idx="199">
                  <c:v>16753</c:v>
                </c:pt>
                <c:pt idx="200">
                  <c:v>16755</c:v>
                </c:pt>
                <c:pt idx="201">
                  <c:v>16760</c:v>
                </c:pt>
                <c:pt idx="202">
                  <c:v>16799</c:v>
                </c:pt>
                <c:pt idx="203">
                  <c:v>16818</c:v>
                </c:pt>
                <c:pt idx="204">
                  <c:v>16829</c:v>
                </c:pt>
                <c:pt idx="205">
                  <c:v>16840</c:v>
                </c:pt>
                <c:pt idx="206">
                  <c:v>16858</c:v>
                </c:pt>
                <c:pt idx="207">
                  <c:v>16861</c:v>
                </c:pt>
                <c:pt idx="208">
                  <c:v>16864</c:v>
                </c:pt>
                <c:pt idx="209">
                  <c:v>16889</c:v>
                </c:pt>
                <c:pt idx="210">
                  <c:v>16909</c:v>
                </c:pt>
                <c:pt idx="211">
                  <c:v>16924</c:v>
                </c:pt>
                <c:pt idx="212">
                  <c:v>16937</c:v>
                </c:pt>
                <c:pt idx="213">
                  <c:v>16942</c:v>
                </c:pt>
                <c:pt idx="214">
                  <c:v>16946</c:v>
                </c:pt>
                <c:pt idx="215">
                  <c:v>16948</c:v>
                </c:pt>
                <c:pt idx="216">
                  <c:v>16956</c:v>
                </c:pt>
                <c:pt idx="217">
                  <c:v>16978</c:v>
                </c:pt>
                <c:pt idx="218">
                  <c:v>16995</c:v>
                </c:pt>
                <c:pt idx="219">
                  <c:v>17013</c:v>
                </c:pt>
                <c:pt idx="220">
                  <c:v>17021</c:v>
                </c:pt>
                <c:pt idx="221">
                  <c:v>17027</c:v>
                </c:pt>
                <c:pt idx="222">
                  <c:v>17028</c:v>
                </c:pt>
                <c:pt idx="223">
                  <c:v>17037</c:v>
                </c:pt>
                <c:pt idx="224">
                  <c:v>17046</c:v>
                </c:pt>
                <c:pt idx="225">
                  <c:v>17051</c:v>
                </c:pt>
                <c:pt idx="226">
                  <c:v>17058</c:v>
                </c:pt>
                <c:pt idx="227">
                  <c:v>17065</c:v>
                </c:pt>
                <c:pt idx="228">
                  <c:v>17066</c:v>
                </c:pt>
                <c:pt idx="229">
                  <c:v>17067</c:v>
                </c:pt>
                <c:pt idx="230">
                  <c:v>17080</c:v>
                </c:pt>
                <c:pt idx="231">
                  <c:v>17087</c:v>
                </c:pt>
                <c:pt idx="232">
                  <c:v>17094</c:v>
                </c:pt>
                <c:pt idx="233">
                  <c:v>17097</c:v>
                </c:pt>
                <c:pt idx="234">
                  <c:v>17100</c:v>
                </c:pt>
                <c:pt idx="235">
                  <c:v>17101</c:v>
                </c:pt>
                <c:pt idx="236">
                  <c:v>17101</c:v>
                </c:pt>
                <c:pt idx="237">
                  <c:v>17110</c:v>
                </c:pt>
                <c:pt idx="238">
                  <c:v>17119</c:v>
                </c:pt>
                <c:pt idx="239">
                  <c:v>17123</c:v>
                </c:pt>
                <c:pt idx="240">
                  <c:v>17126</c:v>
                </c:pt>
                <c:pt idx="241">
                  <c:v>17132</c:v>
                </c:pt>
                <c:pt idx="242">
                  <c:v>17133</c:v>
                </c:pt>
                <c:pt idx="243">
                  <c:v>17135</c:v>
                </c:pt>
                <c:pt idx="244">
                  <c:v>17139</c:v>
                </c:pt>
                <c:pt idx="245">
                  <c:v>17142</c:v>
                </c:pt>
                <c:pt idx="246">
                  <c:v>17143</c:v>
                </c:pt>
                <c:pt idx="247">
                  <c:v>17148</c:v>
                </c:pt>
                <c:pt idx="248">
                  <c:v>17150</c:v>
                </c:pt>
                <c:pt idx="249">
                  <c:v>17152</c:v>
                </c:pt>
                <c:pt idx="250">
                  <c:v>17152</c:v>
                </c:pt>
                <c:pt idx="251">
                  <c:v>17155</c:v>
                </c:pt>
                <c:pt idx="252">
                  <c:v>17159</c:v>
                </c:pt>
                <c:pt idx="253">
                  <c:v>17159</c:v>
                </c:pt>
                <c:pt idx="254">
                  <c:v>17161</c:v>
                </c:pt>
                <c:pt idx="255">
                  <c:v>17162</c:v>
                </c:pt>
                <c:pt idx="256">
                  <c:v>17162</c:v>
                </c:pt>
                <c:pt idx="257">
                  <c:v>17162</c:v>
                </c:pt>
                <c:pt idx="258">
                  <c:v>17168</c:v>
                </c:pt>
                <c:pt idx="259">
                  <c:v>17173</c:v>
                </c:pt>
                <c:pt idx="260">
                  <c:v>17175</c:v>
                </c:pt>
                <c:pt idx="261">
                  <c:v>17179</c:v>
                </c:pt>
                <c:pt idx="262">
                  <c:v>17180</c:v>
                </c:pt>
                <c:pt idx="263">
                  <c:v>17180</c:v>
                </c:pt>
                <c:pt idx="264">
                  <c:v>17180</c:v>
                </c:pt>
                <c:pt idx="265">
                  <c:v>17182</c:v>
                </c:pt>
                <c:pt idx="266">
                  <c:v>17183</c:v>
                </c:pt>
                <c:pt idx="267">
                  <c:v>17184</c:v>
                </c:pt>
                <c:pt idx="268">
                  <c:v>17186</c:v>
                </c:pt>
                <c:pt idx="269">
                  <c:v>17186</c:v>
                </c:pt>
                <c:pt idx="270">
                  <c:v>17186</c:v>
                </c:pt>
                <c:pt idx="271">
                  <c:v>17186</c:v>
                </c:pt>
                <c:pt idx="272">
                  <c:v>17187</c:v>
                </c:pt>
                <c:pt idx="273">
                  <c:v>17187</c:v>
                </c:pt>
                <c:pt idx="274">
                  <c:v>17187</c:v>
                </c:pt>
                <c:pt idx="275">
                  <c:v>17189</c:v>
                </c:pt>
                <c:pt idx="276">
                  <c:v>17189</c:v>
                </c:pt>
                <c:pt idx="277">
                  <c:v>17189</c:v>
                </c:pt>
                <c:pt idx="278">
                  <c:v>17189</c:v>
                </c:pt>
                <c:pt idx="279">
                  <c:v>17189</c:v>
                </c:pt>
                <c:pt idx="280">
                  <c:v>17189</c:v>
                </c:pt>
                <c:pt idx="281">
                  <c:v>17189</c:v>
                </c:pt>
                <c:pt idx="282">
                  <c:v>17189</c:v>
                </c:pt>
                <c:pt idx="283">
                  <c:v>17189</c:v>
                </c:pt>
                <c:pt idx="284">
                  <c:v>17189</c:v>
                </c:pt>
                <c:pt idx="285">
                  <c:v>17189</c:v>
                </c:pt>
                <c:pt idx="286">
                  <c:v>17189</c:v>
                </c:pt>
                <c:pt idx="287">
                  <c:v>17189</c:v>
                </c:pt>
                <c:pt idx="288">
                  <c:v>17189</c:v>
                </c:pt>
                <c:pt idx="289">
                  <c:v>17189</c:v>
                </c:pt>
                <c:pt idx="290">
                  <c:v>17189</c:v>
                </c:pt>
                <c:pt idx="291">
                  <c:v>17189</c:v>
                </c:pt>
                <c:pt idx="292">
                  <c:v>17189</c:v>
                </c:pt>
                <c:pt idx="293">
                  <c:v>17189</c:v>
                </c:pt>
                <c:pt idx="294">
                  <c:v>17189</c:v>
                </c:pt>
                <c:pt idx="295">
                  <c:v>17189</c:v>
                </c:pt>
                <c:pt idx="296">
                  <c:v>17190</c:v>
                </c:pt>
                <c:pt idx="297">
                  <c:v>17191</c:v>
                </c:pt>
                <c:pt idx="298">
                  <c:v>17191</c:v>
                </c:pt>
                <c:pt idx="299">
                  <c:v>17191</c:v>
                </c:pt>
                <c:pt idx="300">
                  <c:v>17192</c:v>
                </c:pt>
                <c:pt idx="301">
                  <c:v>17192</c:v>
                </c:pt>
                <c:pt idx="302">
                  <c:v>17193</c:v>
                </c:pt>
                <c:pt idx="303">
                  <c:v>17193</c:v>
                </c:pt>
                <c:pt idx="304">
                  <c:v>17193</c:v>
                </c:pt>
                <c:pt idx="305">
                  <c:v>17193</c:v>
                </c:pt>
                <c:pt idx="306">
                  <c:v>17193</c:v>
                </c:pt>
                <c:pt idx="307">
                  <c:v>17193</c:v>
                </c:pt>
                <c:pt idx="308">
                  <c:v>17193</c:v>
                </c:pt>
                <c:pt idx="309">
                  <c:v>17194</c:v>
                </c:pt>
                <c:pt idx="310">
                  <c:v>17195</c:v>
                </c:pt>
                <c:pt idx="311">
                  <c:v>17195</c:v>
                </c:pt>
                <c:pt idx="312">
                  <c:v>17195</c:v>
                </c:pt>
                <c:pt idx="313">
                  <c:v>17196</c:v>
                </c:pt>
                <c:pt idx="314">
                  <c:v>17196</c:v>
                </c:pt>
                <c:pt idx="315">
                  <c:v>17196</c:v>
                </c:pt>
                <c:pt idx="316">
                  <c:v>17196</c:v>
                </c:pt>
                <c:pt idx="317">
                  <c:v>17196</c:v>
                </c:pt>
                <c:pt idx="318">
                  <c:v>17196</c:v>
                </c:pt>
                <c:pt idx="319">
                  <c:v>17196</c:v>
                </c:pt>
                <c:pt idx="320">
                  <c:v>17196</c:v>
                </c:pt>
                <c:pt idx="321">
                  <c:v>17196</c:v>
                </c:pt>
                <c:pt idx="322">
                  <c:v>17196</c:v>
                </c:pt>
                <c:pt idx="323">
                  <c:v>17197</c:v>
                </c:pt>
                <c:pt idx="324">
                  <c:v>17197</c:v>
                </c:pt>
                <c:pt idx="325">
                  <c:v>17197</c:v>
                </c:pt>
                <c:pt idx="326">
                  <c:v>17197</c:v>
                </c:pt>
                <c:pt idx="327">
                  <c:v>17197</c:v>
                </c:pt>
                <c:pt idx="328">
                  <c:v>17197</c:v>
                </c:pt>
                <c:pt idx="329">
                  <c:v>17198</c:v>
                </c:pt>
                <c:pt idx="330">
                  <c:v>17200</c:v>
                </c:pt>
                <c:pt idx="331">
                  <c:v>17200</c:v>
                </c:pt>
                <c:pt idx="332">
                  <c:v>17200</c:v>
                </c:pt>
                <c:pt idx="333">
                  <c:v>17200</c:v>
                </c:pt>
                <c:pt idx="334">
                  <c:v>17200</c:v>
                </c:pt>
                <c:pt idx="335">
                  <c:v>17200</c:v>
                </c:pt>
                <c:pt idx="336">
                  <c:v>17200</c:v>
                </c:pt>
                <c:pt idx="337">
                  <c:v>17200</c:v>
                </c:pt>
                <c:pt idx="338">
                  <c:v>17200</c:v>
                </c:pt>
                <c:pt idx="339">
                  <c:v>17200</c:v>
                </c:pt>
                <c:pt idx="340">
                  <c:v>17200</c:v>
                </c:pt>
                <c:pt idx="341">
                  <c:v>17201</c:v>
                </c:pt>
                <c:pt idx="342">
                  <c:v>17201</c:v>
                </c:pt>
                <c:pt idx="343">
                  <c:v>17201</c:v>
                </c:pt>
                <c:pt idx="344">
                  <c:v>17202</c:v>
                </c:pt>
                <c:pt idx="345">
                  <c:v>17202</c:v>
                </c:pt>
                <c:pt idx="346">
                  <c:v>17202</c:v>
                </c:pt>
                <c:pt idx="347">
                  <c:v>17202</c:v>
                </c:pt>
                <c:pt idx="348">
                  <c:v>17203</c:v>
                </c:pt>
                <c:pt idx="349">
                  <c:v>17203</c:v>
                </c:pt>
                <c:pt idx="350">
                  <c:v>17203</c:v>
                </c:pt>
                <c:pt idx="351">
                  <c:v>17203</c:v>
                </c:pt>
                <c:pt idx="352">
                  <c:v>17203</c:v>
                </c:pt>
                <c:pt idx="353">
                  <c:v>17203</c:v>
                </c:pt>
                <c:pt idx="354">
                  <c:v>17203</c:v>
                </c:pt>
                <c:pt idx="355">
                  <c:v>17203</c:v>
                </c:pt>
                <c:pt idx="356">
                  <c:v>17204</c:v>
                </c:pt>
                <c:pt idx="357">
                  <c:v>17204</c:v>
                </c:pt>
                <c:pt idx="358">
                  <c:v>17204</c:v>
                </c:pt>
                <c:pt idx="359">
                  <c:v>17205</c:v>
                </c:pt>
                <c:pt idx="360">
                  <c:v>17206</c:v>
                </c:pt>
                <c:pt idx="361">
                  <c:v>17207</c:v>
                </c:pt>
                <c:pt idx="362">
                  <c:v>17208</c:v>
                </c:pt>
                <c:pt idx="363">
                  <c:v>17208</c:v>
                </c:pt>
                <c:pt idx="364">
                  <c:v>17208</c:v>
                </c:pt>
                <c:pt idx="365">
                  <c:v>17213</c:v>
                </c:pt>
                <c:pt idx="366">
                  <c:v>17214</c:v>
                </c:pt>
                <c:pt idx="367">
                  <c:v>17215</c:v>
                </c:pt>
                <c:pt idx="368">
                  <c:v>17215</c:v>
                </c:pt>
                <c:pt idx="369">
                  <c:v>17215</c:v>
                </c:pt>
                <c:pt idx="370">
                  <c:v>17216</c:v>
                </c:pt>
                <c:pt idx="371">
                  <c:v>17218</c:v>
                </c:pt>
                <c:pt idx="372">
                  <c:v>17219</c:v>
                </c:pt>
                <c:pt idx="373">
                  <c:v>17220</c:v>
                </c:pt>
                <c:pt idx="374">
                  <c:v>17221</c:v>
                </c:pt>
                <c:pt idx="375">
                  <c:v>17221</c:v>
                </c:pt>
                <c:pt idx="376">
                  <c:v>17222</c:v>
                </c:pt>
                <c:pt idx="377">
                  <c:v>17222</c:v>
                </c:pt>
                <c:pt idx="378">
                  <c:v>17223</c:v>
                </c:pt>
                <c:pt idx="379">
                  <c:v>17223</c:v>
                </c:pt>
                <c:pt idx="380">
                  <c:v>17223</c:v>
                </c:pt>
                <c:pt idx="381">
                  <c:v>17223</c:v>
                </c:pt>
                <c:pt idx="382">
                  <c:v>17224</c:v>
                </c:pt>
                <c:pt idx="383">
                  <c:v>17224</c:v>
                </c:pt>
                <c:pt idx="384">
                  <c:v>17228</c:v>
                </c:pt>
                <c:pt idx="385">
                  <c:v>17232</c:v>
                </c:pt>
                <c:pt idx="386">
                  <c:v>17234</c:v>
                </c:pt>
                <c:pt idx="387">
                  <c:v>17234</c:v>
                </c:pt>
                <c:pt idx="388">
                  <c:v>17234</c:v>
                </c:pt>
                <c:pt idx="389">
                  <c:v>17235</c:v>
                </c:pt>
                <c:pt idx="390">
                  <c:v>17236</c:v>
                </c:pt>
                <c:pt idx="391">
                  <c:v>17240</c:v>
                </c:pt>
                <c:pt idx="392">
                  <c:v>17241</c:v>
                </c:pt>
                <c:pt idx="393">
                  <c:v>17247</c:v>
                </c:pt>
                <c:pt idx="394">
                  <c:v>17249</c:v>
                </c:pt>
                <c:pt idx="395">
                  <c:v>17251</c:v>
                </c:pt>
                <c:pt idx="396">
                  <c:v>17251</c:v>
                </c:pt>
                <c:pt idx="397">
                  <c:v>17251</c:v>
                </c:pt>
                <c:pt idx="398">
                  <c:v>17255</c:v>
                </c:pt>
                <c:pt idx="399">
                  <c:v>17260</c:v>
                </c:pt>
                <c:pt idx="400">
                  <c:v>17262</c:v>
                </c:pt>
                <c:pt idx="401">
                  <c:v>17263</c:v>
                </c:pt>
                <c:pt idx="402">
                  <c:v>17265</c:v>
                </c:pt>
                <c:pt idx="403">
                  <c:v>17266</c:v>
                </c:pt>
                <c:pt idx="404">
                  <c:v>17266</c:v>
                </c:pt>
                <c:pt idx="405">
                  <c:v>17268</c:v>
                </c:pt>
                <c:pt idx="406">
                  <c:v>17271</c:v>
                </c:pt>
                <c:pt idx="407">
                  <c:v>17272</c:v>
                </c:pt>
                <c:pt idx="408">
                  <c:v>17275</c:v>
                </c:pt>
                <c:pt idx="409">
                  <c:v>17282</c:v>
                </c:pt>
                <c:pt idx="410">
                  <c:v>17284</c:v>
                </c:pt>
                <c:pt idx="411">
                  <c:v>17285</c:v>
                </c:pt>
                <c:pt idx="412">
                  <c:v>17297</c:v>
                </c:pt>
                <c:pt idx="413">
                  <c:v>17305</c:v>
                </c:pt>
                <c:pt idx="414">
                  <c:v>17316</c:v>
                </c:pt>
                <c:pt idx="415">
                  <c:v>17323</c:v>
                </c:pt>
                <c:pt idx="416">
                  <c:v>17335</c:v>
                </c:pt>
                <c:pt idx="417">
                  <c:v>17335</c:v>
                </c:pt>
                <c:pt idx="418">
                  <c:v>17339</c:v>
                </c:pt>
                <c:pt idx="419">
                  <c:v>17359</c:v>
                </c:pt>
                <c:pt idx="420">
                  <c:v>17365</c:v>
                </c:pt>
                <c:pt idx="421">
                  <c:v>17383</c:v>
                </c:pt>
                <c:pt idx="422">
                  <c:v>17386</c:v>
                </c:pt>
                <c:pt idx="423">
                  <c:v>17394</c:v>
                </c:pt>
                <c:pt idx="424">
                  <c:v>17399</c:v>
                </c:pt>
                <c:pt idx="425">
                  <c:v>17403</c:v>
                </c:pt>
                <c:pt idx="426">
                  <c:v>17444</c:v>
                </c:pt>
                <c:pt idx="427">
                  <c:v>17470</c:v>
                </c:pt>
                <c:pt idx="428">
                  <c:v>17491</c:v>
                </c:pt>
                <c:pt idx="429">
                  <c:v>17516</c:v>
                </c:pt>
                <c:pt idx="430">
                  <c:v>17543</c:v>
                </c:pt>
                <c:pt idx="431">
                  <c:v>17556</c:v>
                </c:pt>
                <c:pt idx="432">
                  <c:v>17561</c:v>
                </c:pt>
                <c:pt idx="433">
                  <c:v>17616</c:v>
                </c:pt>
                <c:pt idx="434">
                  <c:v>17645</c:v>
                </c:pt>
                <c:pt idx="435">
                  <c:v>17676</c:v>
                </c:pt>
                <c:pt idx="436">
                  <c:v>17714</c:v>
                </c:pt>
                <c:pt idx="437">
                  <c:v>17749</c:v>
                </c:pt>
                <c:pt idx="438">
                  <c:v>17769</c:v>
                </c:pt>
                <c:pt idx="439">
                  <c:v>17783</c:v>
                </c:pt>
                <c:pt idx="440">
                  <c:v>17842</c:v>
                </c:pt>
                <c:pt idx="441">
                  <c:v>17877</c:v>
                </c:pt>
                <c:pt idx="442">
                  <c:v>17891</c:v>
                </c:pt>
                <c:pt idx="443">
                  <c:v>17934</c:v>
                </c:pt>
                <c:pt idx="444">
                  <c:v>17987</c:v>
                </c:pt>
                <c:pt idx="445">
                  <c:v>18000</c:v>
                </c:pt>
                <c:pt idx="446">
                  <c:v>18007</c:v>
                </c:pt>
                <c:pt idx="447">
                  <c:v>18081</c:v>
                </c:pt>
                <c:pt idx="448">
                  <c:v>18125</c:v>
                </c:pt>
                <c:pt idx="449">
                  <c:v>18174</c:v>
                </c:pt>
                <c:pt idx="450">
                  <c:v>18223</c:v>
                </c:pt>
                <c:pt idx="451">
                  <c:v>18274</c:v>
                </c:pt>
                <c:pt idx="452">
                  <c:v>18296</c:v>
                </c:pt>
                <c:pt idx="453">
                  <c:v>18303</c:v>
                </c:pt>
                <c:pt idx="454">
                  <c:v>18347</c:v>
                </c:pt>
                <c:pt idx="455">
                  <c:v>18396</c:v>
                </c:pt>
                <c:pt idx="456">
                  <c:v>18439</c:v>
                </c:pt>
                <c:pt idx="457">
                  <c:v>18472</c:v>
                </c:pt>
                <c:pt idx="458">
                  <c:v>18502</c:v>
                </c:pt>
                <c:pt idx="459">
                  <c:v>18523</c:v>
                </c:pt>
                <c:pt idx="460">
                  <c:v>18533</c:v>
                </c:pt>
                <c:pt idx="461">
                  <c:v>18583</c:v>
                </c:pt>
                <c:pt idx="462">
                  <c:v>18620</c:v>
                </c:pt>
                <c:pt idx="463">
                  <c:v>18655</c:v>
                </c:pt>
                <c:pt idx="464">
                  <c:v>18681</c:v>
                </c:pt>
                <c:pt idx="465">
                  <c:v>18701</c:v>
                </c:pt>
                <c:pt idx="466">
                  <c:v>18714</c:v>
                </c:pt>
                <c:pt idx="467">
                  <c:v>18723</c:v>
                </c:pt>
                <c:pt idx="468">
                  <c:v>18758</c:v>
                </c:pt>
                <c:pt idx="469">
                  <c:v>18795</c:v>
                </c:pt>
                <c:pt idx="470">
                  <c:v>18822</c:v>
                </c:pt>
                <c:pt idx="471">
                  <c:v>18840</c:v>
                </c:pt>
                <c:pt idx="472">
                  <c:v>18856</c:v>
                </c:pt>
                <c:pt idx="473">
                  <c:v>18864</c:v>
                </c:pt>
                <c:pt idx="474">
                  <c:v>18874</c:v>
                </c:pt>
                <c:pt idx="475">
                  <c:v>18902</c:v>
                </c:pt>
                <c:pt idx="476">
                  <c:v>18915</c:v>
                </c:pt>
                <c:pt idx="477">
                  <c:v>18925</c:v>
                </c:pt>
                <c:pt idx="478">
                  <c:v>18929</c:v>
                </c:pt>
                <c:pt idx="479">
                  <c:v>18936</c:v>
                </c:pt>
                <c:pt idx="480">
                  <c:v>18939</c:v>
                </c:pt>
                <c:pt idx="481">
                  <c:v>18944</c:v>
                </c:pt>
                <c:pt idx="482">
                  <c:v>18954</c:v>
                </c:pt>
                <c:pt idx="483">
                  <c:v>18971</c:v>
                </c:pt>
                <c:pt idx="484">
                  <c:v>18981</c:v>
                </c:pt>
                <c:pt idx="485">
                  <c:v>18991</c:v>
                </c:pt>
                <c:pt idx="486">
                  <c:v>18997</c:v>
                </c:pt>
                <c:pt idx="487">
                  <c:v>18998</c:v>
                </c:pt>
                <c:pt idx="488">
                  <c:v>19002</c:v>
                </c:pt>
                <c:pt idx="489">
                  <c:v>19023</c:v>
                </c:pt>
                <c:pt idx="490">
                  <c:v>19037</c:v>
                </c:pt>
                <c:pt idx="491">
                  <c:v>19042</c:v>
                </c:pt>
                <c:pt idx="492">
                  <c:v>19051</c:v>
                </c:pt>
                <c:pt idx="493">
                  <c:v>19062</c:v>
                </c:pt>
                <c:pt idx="494">
                  <c:v>19065</c:v>
                </c:pt>
                <c:pt idx="495">
                  <c:v>19068</c:v>
                </c:pt>
                <c:pt idx="496">
                  <c:v>19086</c:v>
                </c:pt>
                <c:pt idx="497">
                  <c:v>19097</c:v>
                </c:pt>
                <c:pt idx="498">
                  <c:v>19106</c:v>
                </c:pt>
                <c:pt idx="499">
                  <c:v>19119</c:v>
                </c:pt>
                <c:pt idx="500">
                  <c:v>19132</c:v>
                </c:pt>
                <c:pt idx="501">
                  <c:v>19138</c:v>
                </c:pt>
                <c:pt idx="502">
                  <c:v>19149</c:v>
                </c:pt>
                <c:pt idx="503">
                  <c:v>19196</c:v>
                </c:pt>
                <c:pt idx="504">
                  <c:v>19232</c:v>
                </c:pt>
                <c:pt idx="505">
                  <c:v>19276</c:v>
                </c:pt>
                <c:pt idx="506">
                  <c:v>19324</c:v>
                </c:pt>
                <c:pt idx="507">
                  <c:v>19393</c:v>
                </c:pt>
                <c:pt idx="508">
                  <c:v>19413</c:v>
                </c:pt>
                <c:pt idx="509">
                  <c:v>19429</c:v>
                </c:pt>
                <c:pt idx="510">
                  <c:v>19525</c:v>
                </c:pt>
                <c:pt idx="511">
                  <c:v>19630</c:v>
                </c:pt>
                <c:pt idx="512">
                  <c:v>19730</c:v>
                </c:pt>
                <c:pt idx="513">
                  <c:v>19790</c:v>
                </c:pt>
                <c:pt idx="514">
                  <c:v>19862</c:v>
                </c:pt>
                <c:pt idx="515">
                  <c:v>19892</c:v>
                </c:pt>
                <c:pt idx="516">
                  <c:v>19923</c:v>
                </c:pt>
                <c:pt idx="517">
                  <c:v>20040</c:v>
                </c:pt>
                <c:pt idx="518">
                  <c:v>20158</c:v>
                </c:pt>
                <c:pt idx="519">
                  <c:v>20240</c:v>
                </c:pt>
                <c:pt idx="520">
                  <c:v>20311</c:v>
                </c:pt>
                <c:pt idx="521">
                  <c:v>20395</c:v>
                </c:pt>
                <c:pt idx="522">
                  <c:v>20427</c:v>
                </c:pt>
                <c:pt idx="523">
                  <c:v>20452</c:v>
                </c:pt>
                <c:pt idx="524">
                  <c:v>20585</c:v>
                </c:pt>
                <c:pt idx="525">
                  <c:v>20676</c:v>
                </c:pt>
                <c:pt idx="526">
                  <c:v>20740</c:v>
                </c:pt>
                <c:pt idx="527">
                  <c:v>20810</c:v>
                </c:pt>
                <c:pt idx="528">
                  <c:v>20861</c:v>
                </c:pt>
                <c:pt idx="529">
                  <c:v>20883</c:v>
                </c:pt>
                <c:pt idx="530">
                  <c:v>20910</c:v>
                </c:pt>
                <c:pt idx="531">
                  <c:v>21000</c:v>
                </c:pt>
                <c:pt idx="532">
                  <c:v>21075</c:v>
                </c:pt>
                <c:pt idx="533">
                  <c:v>21144</c:v>
                </c:pt>
                <c:pt idx="534">
                  <c:v>21185</c:v>
                </c:pt>
                <c:pt idx="535">
                  <c:v>21215</c:v>
                </c:pt>
                <c:pt idx="536">
                  <c:v>21239</c:v>
                </c:pt>
                <c:pt idx="537">
                  <c:v>21250</c:v>
                </c:pt>
                <c:pt idx="538">
                  <c:v>21317</c:v>
                </c:pt>
                <c:pt idx="539">
                  <c:v>21356</c:v>
                </c:pt>
                <c:pt idx="540">
                  <c:v>21396</c:v>
                </c:pt>
                <c:pt idx="541">
                  <c:v>21430</c:v>
                </c:pt>
                <c:pt idx="542">
                  <c:v>21456</c:v>
                </c:pt>
                <c:pt idx="543">
                  <c:v>21467</c:v>
                </c:pt>
                <c:pt idx="544">
                  <c:v>21479</c:v>
                </c:pt>
                <c:pt idx="545">
                  <c:v>21522</c:v>
                </c:pt>
                <c:pt idx="546">
                  <c:v>21554</c:v>
                </c:pt>
                <c:pt idx="547">
                  <c:v>21579</c:v>
                </c:pt>
                <c:pt idx="548">
                  <c:v>21600</c:v>
                </c:pt>
                <c:pt idx="549">
                  <c:v>21616</c:v>
                </c:pt>
                <c:pt idx="550">
                  <c:v>21628</c:v>
                </c:pt>
                <c:pt idx="551">
                  <c:v>21633</c:v>
                </c:pt>
                <c:pt idx="552">
                  <c:v>21679</c:v>
                </c:pt>
                <c:pt idx="553">
                  <c:v>21708</c:v>
                </c:pt>
                <c:pt idx="554">
                  <c:v>21738</c:v>
                </c:pt>
                <c:pt idx="555">
                  <c:v>21754</c:v>
                </c:pt>
                <c:pt idx="556">
                  <c:v>21783</c:v>
                </c:pt>
                <c:pt idx="557">
                  <c:v>21789</c:v>
                </c:pt>
                <c:pt idx="558">
                  <c:v>21797</c:v>
                </c:pt>
                <c:pt idx="559">
                  <c:v>21840</c:v>
                </c:pt>
                <c:pt idx="560">
                  <c:v>21865</c:v>
                </c:pt>
                <c:pt idx="561">
                  <c:v>21886</c:v>
                </c:pt>
                <c:pt idx="562">
                  <c:v>21906</c:v>
                </c:pt>
                <c:pt idx="563">
                  <c:v>21934</c:v>
                </c:pt>
                <c:pt idx="564">
                  <c:v>21938</c:v>
                </c:pt>
                <c:pt idx="565">
                  <c:v>21942</c:v>
                </c:pt>
                <c:pt idx="566">
                  <c:v>21984</c:v>
                </c:pt>
                <c:pt idx="567">
                  <c:v>22032</c:v>
                </c:pt>
                <c:pt idx="568">
                  <c:v>22053</c:v>
                </c:pt>
                <c:pt idx="569">
                  <c:v>22067</c:v>
                </c:pt>
                <c:pt idx="570">
                  <c:v>22082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3C3-4558-95C0-65D81E5CAFC4}"/>
            </c:ext>
          </c:extLst>
        </c:ser>
        <c:ser>
          <c:idx val="2"/>
          <c:order val="2"/>
          <c:tx>
            <c:strRef>
              <c:f>List1!$D$1</c:f>
              <c:strCache>
                <c:ptCount val="1"/>
                <c:pt idx="0">
                  <c:v>Celkem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List1!$A$2:$A$572</c:f>
              <c:numCache>
                <c:formatCode>m/d/yyyy</c:formatCode>
                <c:ptCount val="57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  <c:pt idx="504">
                  <c:v>44579</c:v>
                </c:pt>
                <c:pt idx="505">
                  <c:v>44580</c:v>
                </c:pt>
                <c:pt idx="506">
                  <c:v>44581</c:v>
                </c:pt>
                <c:pt idx="507">
                  <c:v>44582</c:v>
                </c:pt>
                <c:pt idx="508">
                  <c:v>44583</c:v>
                </c:pt>
                <c:pt idx="509">
                  <c:v>44584</c:v>
                </c:pt>
                <c:pt idx="510">
                  <c:v>44585</c:v>
                </c:pt>
                <c:pt idx="511">
                  <c:v>44586</c:v>
                </c:pt>
                <c:pt idx="512">
                  <c:v>44587</c:v>
                </c:pt>
                <c:pt idx="513">
                  <c:v>44588</c:v>
                </c:pt>
                <c:pt idx="514">
                  <c:v>44589</c:v>
                </c:pt>
                <c:pt idx="515">
                  <c:v>44590</c:v>
                </c:pt>
                <c:pt idx="516">
                  <c:v>44591</c:v>
                </c:pt>
                <c:pt idx="517">
                  <c:v>44592</c:v>
                </c:pt>
                <c:pt idx="518">
                  <c:v>44593</c:v>
                </c:pt>
                <c:pt idx="519">
                  <c:v>44594</c:v>
                </c:pt>
                <c:pt idx="520">
                  <c:v>44595</c:v>
                </c:pt>
                <c:pt idx="521">
                  <c:v>44596</c:v>
                </c:pt>
                <c:pt idx="522">
                  <c:v>44597</c:v>
                </c:pt>
                <c:pt idx="523">
                  <c:v>44598</c:v>
                </c:pt>
                <c:pt idx="524">
                  <c:v>44599</c:v>
                </c:pt>
                <c:pt idx="525">
                  <c:v>44600</c:v>
                </c:pt>
                <c:pt idx="526">
                  <c:v>44601</c:v>
                </c:pt>
                <c:pt idx="527">
                  <c:v>44602</c:v>
                </c:pt>
                <c:pt idx="528">
                  <c:v>44603</c:v>
                </c:pt>
                <c:pt idx="529">
                  <c:v>44604</c:v>
                </c:pt>
                <c:pt idx="530">
                  <c:v>44605</c:v>
                </c:pt>
                <c:pt idx="531">
                  <c:v>44606</c:v>
                </c:pt>
                <c:pt idx="532">
                  <c:v>44607</c:v>
                </c:pt>
                <c:pt idx="533">
                  <c:v>44608</c:v>
                </c:pt>
                <c:pt idx="534">
                  <c:v>44609</c:v>
                </c:pt>
                <c:pt idx="535">
                  <c:v>44610</c:v>
                </c:pt>
                <c:pt idx="536">
                  <c:v>44611</c:v>
                </c:pt>
                <c:pt idx="537">
                  <c:v>44612</c:v>
                </c:pt>
                <c:pt idx="538">
                  <c:v>44613</c:v>
                </c:pt>
                <c:pt idx="539">
                  <c:v>44614</c:v>
                </c:pt>
                <c:pt idx="540">
                  <c:v>44615</c:v>
                </c:pt>
                <c:pt idx="541">
                  <c:v>44616</c:v>
                </c:pt>
                <c:pt idx="542">
                  <c:v>44617</c:v>
                </c:pt>
                <c:pt idx="543">
                  <c:v>44618</c:v>
                </c:pt>
                <c:pt idx="544">
                  <c:v>44619</c:v>
                </c:pt>
                <c:pt idx="545">
                  <c:v>44620</c:v>
                </c:pt>
                <c:pt idx="546">
                  <c:v>44621</c:v>
                </c:pt>
                <c:pt idx="547">
                  <c:v>44622</c:v>
                </c:pt>
                <c:pt idx="548">
                  <c:v>44623</c:v>
                </c:pt>
                <c:pt idx="549">
                  <c:v>44624</c:v>
                </c:pt>
                <c:pt idx="550">
                  <c:v>44625</c:v>
                </c:pt>
                <c:pt idx="551">
                  <c:v>44626</c:v>
                </c:pt>
                <c:pt idx="552">
                  <c:v>44627</c:v>
                </c:pt>
                <c:pt idx="553">
                  <c:v>44628</c:v>
                </c:pt>
                <c:pt idx="554">
                  <c:v>44629</c:v>
                </c:pt>
                <c:pt idx="555">
                  <c:v>44630</c:v>
                </c:pt>
                <c:pt idx="556">
                  <c:v>44631</c:v>
                </c:pt>
                <c:pt idx="557">
                  <c:v>44632</c:v>
                </c:pt>
                <c:pt idx="558">
                  <c:v>44633</c:v>
                </c:pt>
                <c:pt idx="559">
                  <c:v>44634</c:v>
                </c:pt>
                <c:pt idx="560">
                  <c:v>44635</c:v>
                </c:pt>
                <c:pt idx="561">
                  <c:v>44636</c:v>
                </c:pt>
                <c:pt idx="562">
                  <c:v>44637</c:v>
                </c:pt>
                <c:pt idx="563">
                  <c:v>44638</c:v>
                </c:pt>
                <c:pt idx="564">
                  <c:v>44639</c:v>
                </c:pt>
                <c:pt idx="565">
                  <c:v>44640</c:v>
                </c:pt>
                <c:pt idx="566">
                  <c:v>44641</c:v>
                </c:pt>
                <c:pt idx="567">
                  <c:v>44642</c:v>
                </c:pt>
                <c:pt idx="568">
                  <c:v>44643</c:v>
                </c:pt>
                <c:pt idx="569">
                  <c:v>44644</c:v>
                </c:pt>
                <c:pt idx="570">
                  <c:v>44645</c:v>
                </c:pt>
              </c:numCache>
            </c:numRef>
          </c:cat>
          <c:val>
            <c:numRef>
              <c:f>List1!$D$2:$D$572</c:f>
              <c:numCache>
                <c:formatCode>General</c:formatCode>
                <c:ptCount val="571"/>
                <c:pt idx="0">
                  <c:v>9</c:v>
                </c:pt>
                <c:pt idx="1">
                  <c:v>9</c:v>
                </c:pt>
                <c:pt idx="2">
                  <c:v>9</c:v>
                </c:pt>
                <c:pt idx="3">
                  <c:v>13</c:v>
                </c:pt>
                <c:pt idx="4">
                  <c:v>13</c:v>
                </c:pt>
                <c:pt idx="5">
                  <c:v>13</c:v>
                </c:pt>
                <c:pt idx="6">
                  <c:v>13</c:v>
                </c:pt>
                <c:pt idx="7">
                  <c:v>14</c:v>
                </c:pt>
                <c:pt idx="8">
                  <c:v>17</c:v>
                </c:pt>
                <c:pt idx="9">
                  <c:v>19</c:v>
                </c:pt>
                <c:pt idx="10">
                  <c:v>20</c:v>
                </c:pt>
                <c:pt idx="11">
                  <c:v>25</c:v>
                </c:pt>
                <c:pt idx="12">
                  <c:v>26</c:v>
                </c:pt>
                <c:pt idx="13">
                  <c:v>39</c:v>
                </c:pt>
                <c:pt idx="14">
                  <c:v>41</c:v>
                </c:pt>
                <c:pt idx="15">
                  <c:v>43</c:v>
                </c:pt>
                <c:pt idx="16">
                  <c:v>45</c:v>
                </c:pt>
                <c:pt idx="17">
                  <c:v>49</c:v>
                </c:pt>
                <c:pt idx="18">
                  <c:v>52</c:v>
                </c:pt>
                <c:pt idx="19">
                  <c:v>60</c:v>
                </c:pt>
                <c:pt idx="20">
                  <c:v>67</c:v>
                </c:pt>
                <c:pt idx="21">
                  <c:v>75</c:v>
                </c:pt>
                <c:pt idx="22">
                  <c:v>77</c:v>
                </c:pt>
                <c:pt idx="23">
                  <c:v>84</c:v>
                </c:pt>
                <c:pt idx="24">
                  <c:v>97</c:v>
                </c:pt>
                <c:pt idx="25">
                  <c:v>109</c:v>
                </c:pt>
                <c:pt idx="26">
                  <c:v>118</c:v>
                </c:pt>
                <c:pt idx="27">
                  <c:v>127</c:v>
                </c:pt>
                <c:pt idx="28">
                  <c:v>158</c:v>
                </c:pt>
                <c:pt idx="29">
                  <c:v>196</c:v>
                </c:pt>
                <c:pt idx="30">
                  <c:v>257</c:v>
                </c:pt>
                <c:pt idx="31">
                  <c:v>418</c:v>
                </c:pt>
                <c:pt idx="32">
                  <c:v>487</c:v>
                </c:pt>
                <c:pt idx="33">
                  <c:v>576</c:v>
                </c:pt>
                <c:pt idx="34">
                  <c:v>851</c:v>
                </c:pt>
                <c:pt idx="35">
                  <c:v>985</c:v>
                </c:pt>
                <c:pt idx="36">
                  <c:v>1074</c:v>
                </c:pt>
                <c:pt idx="37">
                  <c:v>1242</c:v>
                </c:pt>
                <c:pt idx="38">
                  <c:v>1475</c:v>
                </c:pt>
                <c:pt idx="39">
                  <c:v>1556</c:v>
                </c:pt>
                <c:pt idx="40">
                  <c:v>1595</c:v>
                </c:pt>
                <c:pt idx="41">
                  <c:v>1912</c:v>
                </c:pt>
                <c:pt idx="42">
                  <c:v>2300</c:v>
                </c:pt>
                <c:pt idx="43">
                  <c:v>2681</c:v>
                </c:pt>
                <c:pt idx="44">
                  <c:v>3096</c:v>
                </c:pt>
                <c:pt idx="45">
                  <c:v>3519</c:v>
                </c:pt>
                <c:pt idx="46">
                  <c:v>3784</c:v>
                </c:pt>
                <c:pt idx="47">
                  <c:v>3876</c:v>
                </c:pt>
                <c:pt idx="48">
                  <c:v>4330</c:v>
                </c:pt>
                <c:pt idx="49">
                  <c:v>4738</c:v>
                </c:pt>
                <c:pt idx="50">
                  <c:v>5341</c:v>
                </c:pt>
                <c:pt idx="51">
                  <c:v>5821</c:v>
                </c:pt>
                <c:pt idx="52">
                  <c:v>6595</c:v>
                </c:pt>
                <c:pt idx="53">
                  <c:v>7016</c:v>
                </c:pt>
                <c:pt idx="54">
                  <c:v>7308</c:v>
                </c:pt>
                <c:pt idx="55">
                  <c:v>8090</c:v>
                </c:pt>
                <c:pt idx="56">
                  <c:v>9050</c:v>
                </c:pt>
                <c:pt idx="57">
                  <c:v>9455</c:v>
                </c:pt>
                <c:pt idx="58">
                  <c:v>10491</c:v>
                </c:pt>
                <c:pt idx="59">
                  <c:v>11428</c:v>
                </c:pt>
                <c:pt idx="60">
                  <c:v>11954</c:v>
                </c:pt>
                <c:pt idx="61">
                  <c:v>12292</c:v>
                </c:pt>
                <c:pt idx="62">
                  <c:v>12949</c:v>
                </c:pt>
                <c:pt idx="63">
                  <c:v>13547</c:v>
                </c:pt>
                <c:pt idx="64">
                  <c:v>14320</c:v>
                </c:pt>
                <c:pt idx="65">
                  <c:v>15158</c:v>
                </c:pt>
                <c:pt idx="66">
                  <c:v>15908</c:v>
                </c:pt>
                <c:pt idx="67">
                  <c:v>16247</c:v>
                </c:pt>
                <c:pt idx="68">
                  <c:v>16381</c:v>
                </c:pt>
                <c:pt idx="69">
                  <c:v>16800</c:v>
                </c:pt>
                <c:pt idx="70">
                  <c:v>17401</c:v>
                </c:pt>
                <c:pt idx="71">
                  <c:v>18364</c:v>
                </c:pt>
                <c:pt idx="72">
                  <c:v>19119</c:v>
                </c:pt>
                <c:pt idx="73">
                  <c:v>19816</c:v>
                </c:pt>
                <c:pt idx="74">
                  <c:v>20080</c:v>
                </c:pt>
                <c:pt idx="75">
                  <c:v>20284</c:v>
                </c:pt>
                <c:pt idx="76">
                  <c:v>20880</c:v>
                </c:pt>
                <c:pt idx="77">
                  <c:v>21073</c:v>
                </c:pt>
                <c:pt idx="78">
                  <c:v>21516</c:v>
                </c:pt>
                <c:pt idx="79">
                  <c:v>21931</c:v>
                </c:pt>
                <c:pt idx="80">
                  <c:v>22306</c:v>
                </c:pt>
                <c:pt idx="81">
                  <c:v>22443</c:v>
                </c:pt>
                <c:pt idx="82">
                  <c:v>22556</c:v>
                </c:pt>
                <c:pt idx="83">
                  <c:v>23095</c:v>
                </c:pt>
                <c:pt idx="84">
                  <c:v>23409</c:v>
                </c:pt>
                <c:pt idx="85">
                  <c:v>23638</c:v>
                </c:pt>
                <c:pt idx="86">
                  <c:v>23899</c:v>
                </c:pt>
                <c:pt idx="87">
                  <c:v>24123</c:v>
                </c:pt>
                <c:pt idx="88">
                  <c:v>24225</c:v>
                </c:pt>
                <c:pt idx="89">
                  <c:v>24270</c:v>
                </c:pt>
                <c:pt idx="90">
                  <c:v>24600</c:v>
                </c:pt>
                <c:pt idx="91">
                  <c:v>24819</c:v>
                </c:pt>
                <c:pt idx="92">
                  <c:v>25031</c:v>
                </c:pt>
                <c:pt idx="93">
                  <c:v>25228</c:v>
                </c:pt>
                <c:pt idx="94">
                  <c:v>25472</c:v>
                </c:pt>
                <c:pt idx="95">
                  <c:v>25603</c:v>
                </c:pt>
                <c:pt idx="96">
                  <c:v>25654</c:v>
                </c:pt>
                <c:pt idx="97">
                  <c:v>25923</c:v>
                </c:pt>
                <c:pt idx="98">
                  <c:v>26095</c:v>
                </c:pt>
                <c:pt idx="99">
                  <c:v>26303</c:v>
                </c:pt>
                <c:pt idx="100">
                  <c:v>26451</c:v>
                </c:pt>
                <c:pt idx="101">
                  <c:v>26771</c:v>
                </c:pt>
                <c:pt idx="102">
                  <c:v>26859</c:v>
                </c:pt>
                <c:pt idx="103">
                  <c:v>26928</c:v>
                </c:pt>
                <c:pt idx="104">
                  <c:v>27221</c:v>
                </c:pt>
                <c:pt idx="105">
                  <c:v>27428</c:v>
                </c:pt>
                <c:pt idx="106">
                  <c:v>27627</c:v>
                </c:pt>
                <c:pt idx="107">
                  <c:v>27753</c:v>
                </c:pt>
                <c:pt idx="108">
                  <c:v>28066</c:v>
                </c:pt>
                <c:pt idx="109">
                  <c:v>28160</c:v>
                </c:pt>
                <c:pt idx="110">
                  <c:v>28211</c:v>
                </c:pt>
                <c:pt idx="111">
                  <c:v>28561</c:v>
                </c:pt>
                <c:pt idx="112">
                  <c:v>28857</c:v>
                </c:pt>
                <c:pt idx="113">
                  <c:v>29110</c:v>
                </c:pt>
                <c:pt idx="114">
                  <c:v>29162</c:v>
                </c:pt>
                <c:pt idx="115">
                  <c:v>29286</c:v>
                </c:pt>
                <c:pt idx="116">
                  <c:v>29420</c:v>
                </c:pt>
                <c:pt idx="117">
                  <c:v>29567</c:v>
                </c:pt>
                <c:pt idx="118">
                  <c:v>29928</c:v>
                </c:pt>
                <c:pt idx="119">
                  <c:v>30260</c:v>
                </c:pt>
                <c:pt idx="120">
                  <c:v>30523</c:v>
                </c:pt>
                <c:pt idx="121">
                  <c:v>30756</c:v>
                </c:pt>
                <c:pt idx="122">
                  <c:v>30857</c:v>
                </c:pt>
                <c:pt idx="123">
                  <c:v>30986</c:v>
                </c:pt>
                <c:pt idx="124">
                  <c:v>31067</c:v>
                </c:pt>
                <c:pt idx="125">
                  <c:v>31648</c:v>
                </c:pt>
                <c:pt idx="126">
                  <c:v>31954</c:v>
                </c:pt>
                <c:pt idx="127">
                  <c:v>32241</c:v>
                </c:pt>
                <c:pt idx="128">
                  <c:v>32588</c:v>
                </c:pt>
                <c:pt idx="129">
                  <c:v>32913</c:v>
                </c:pt>
                <c:pt idx="130">
                  <c:v>33041</c:v>
                </c:pt>
                <c:pt idx="131">
                  <c:v>33105</c:v>
                </c:pt>
                <c:pt idx="132">
                  <c:v>33603</c:v>
                </c:pt>
                <c:pt idx="133">
                  <c:v>33834</c:v>
                </c:pt>
                <c:pt idx="134">
                  <c:v>34122</c:v>
                </c:pt>
                <c:pt idx="135">
                  <c:v>34281</c:v>
                </c:pt>
                <c:pt idx="136">
                  <c:v>34443</c:v>
                </c:pt>
                <c:pt idx="137">
                  <c:v>34516</c:v>
                </c:pt>
                <c:pt idx="138">
                  <c:v>34596</c:v>
                </c:pt>
                <c:pt idx="139">
                  <c:v>34897</c:v>
                </c:pt>
                <c:pt idx="140">
                  <c:v>35059</c:v>
                </c:pt>
                <c:pt idx="141">
                  <c:v>35280</c:v>
                </c:pt>
                <c:pt idx="142">
                  <c:v>35458</c:v>
                </c:pt>
                <c:pt idx="143">
                  <c:v>35660</c:v>
                </c:pt>
                <c:pt idx="144">
                  <c:v>35744</c:v>
                </c:pt>
                <c:pt idx="145">
                  <c:v>35784</c:v>
                </c:pt>
                <c:pt idx="146">
                  <c:v>35965</c:v>
                </c:pt>
                <c:pt idx="147">
                  <c:v>36087</c:v>
                </c:pt>
                <c:pt idx="148">
                  <c:v>36243</c:v>
                </c:pt>
                <c:pt idx="149">
                  <c:v>36348</c:v>
                </c:pt>
                <c:pt idx="150">
                  <c:v>36438</c:v>
                </c:pt>
                <c:pt idx="151">
                  <c:v>36518</c:v>
                </c:pt>
                <c:pt idx="152">
                  <c:v>36544</c:v>
                </c:pt>
                <c:pt idx="153">
                  <c:v>36736</c:v>
                </c:pt>
                <c:pt idx="154">
                  <c:v>36912</c:v>
                </c:pt>
                <c:pt idx="155">
                  <c:v>37076</c:v>
                </c:pt>
                <c:pt idx="156">
                  <c:v>37211</c:v>
                </c:pt>
                <c:pt idx="157">
                  <c:v>37352</c:v>
                </c:pt>
                <c:pt idx="158">
                  <c:v>37411</c:v>
                </c:pt>
                <c:pt idx="159">
                  <c:v>37446</c:v>
                </c:pt>
                <c:pt idx="160">
                  <c:v>37587</c:v>
                </c:pt>
                <c:pt idx="161">
                  <c:v>37677</c:v>
                </c:pt>
                <c:pt idx="162">
                  <c:v>37779</c:v>
                </c:pt>
                <c:pt idx="163">
                  <c:v>37891</c:v>
                </c:pt>
                <c:pt idx="164">
                  <c:v>37984</c:v>
                </c:pt>
                <c:pt idx="165">
                  <c:v>38008</c:v>
                </c:pt>
                <c:pt idx="166">
                  <c:v>38041</c:v>
                </c:pt>
                <c:pt idx="167">
                  <c:v>38148</c:v>
                </c:pt>
                <c:pt idx="168">
                  <c:v>38202</c:v>
                </c:pt>
                <c:pt idx="169">
                  <c:v>38271</c:v>
                </c:pt>
                <c:pt idx="170">
                  <c:v>38339</c:v>
                </c:pt>
                <c:pt idx="171">
                  <c:v>38412</c:v>
                </c:pt>
                <c:pt idx="172">
                  <c:v>38439</c:v>
                </c:pt>
                <c:pt idx="173">
                  <c:v>38470</c:v>
                </c:pt>
                <c:pt idx="174">
                  <c:v>38644</c:v>
                </c:pt>
                <c:pt idx="175">
                  <c:v>38731</c:v>
                </c:pt>
                <c:pt idx="176">
                  <c:v>38804</c:v>
                </c:pt>
                <c:pt idx="177">
                  <c:v>38886</c:v>
                </c:pt>
                <c:pt idx="178">
                  <c:v>38983</c:v>
                </c:pt>
                <c:pt idx="179">
                  <c:v>39006</c:v>
                </c:pt>
                <c:pt idx="180">
                  <c:v>39019</c:v>
                </c:pt>
                <c:pt idx="181">
                  <c:v>39165</c:v>
                </c:pt>
                <c:pt idx="182">
                  <c:v>39238</c:v>
                </c:pt>
                <c:pt idx="183">
                  <c:v>39340</c:v>
                </c:pt>
                <c:pt idx="184">
                  <c:v>39400</c:v>
                </c:pt>
                <c:pt idx="185">
                  <c:v>39464</c:v>
                </c:pt>
                <c:pt idx="186">
                  <c:v>39485</c:v>
                </c:pt>
                <c:pt idx="187">
                  <c:v>39505</c:v>
                </c:pt>
                <c:pt idx="188">
                  <c:v>39599</c:v>
                </c:pt>
                <c:pt idx="189">
                  <c:v>39756</c:v>
                </c:pt>
                <c:pt idx="190">
                  <c:v>39861</c:v>
                </c:pt>
                <c:pt idx="191">
                  <c:v>39906</c:v>
                </c:pt>
                <c:pt idx="192">
                  <c:v>39961</c:v>
                </c:pt>
                <c:pt idx="193">
                  <c:v>39982</c:v>
                </c:pt>
                <c:pt idx="194">
                  <c:v>39996</c:v>
                </c:pt>
                <c:pt idx="195">
                  <c:v>40070</c:v>
                </c:pt>
                <c:pt idx="196">
                  <c:v>40120</c:v>
                </c:pt>
                <c:pt idx="197">
                  <c:v>40159</c:v>
                </c:pt>
                <c:pt idx="198">
                  <c:v>40212</c:v>
                </c:pt>
                <c:pt idx="199">
                  <c:v>40256</c:v>
                </c:pt>
                <c:pt idx="200">
                  <c:v>40268</c:v>
                </c:pt>
                <c:pt idx="201">
                  <c:v>40277</c:v>
                </c:pt>
                <c:pt idx="202">
                  <c:v>40329</c:v>
                </c:pt>
                <c:pt idx="203">
                  <c:v>40379</c:v>
                </c:pt>
                <c:pt idx="204">
                  <c:v>40413</c:v>
                </c:pt>
                <c:pt idx="205">
                  <c:v>40456</c:v>
                </c:pt>
                <c:pt idx="206">
                  <c:v>40481</c:v>
                </c:pt>
                <c:pt idx="207">
                  <c:v>40487</c:v>
                </c:pt>
                <c:pt idx="208">
                  <c:v>40494</c:v>
                </c:pt>
                <c:pt idx="209">
                  <c:v>40541</c:v>
                </c:pt>
                <c:pt idx="210">
                  <c:v>40574</c:v>
                </c:pt>
                <c:pt idx="211">
                  <c:v>40600</c:v>
                </c:pt>
                <c:pt idx="212">
                  <c:v>40624</c:v>
                </c:pt>
                <c:pt idx="213">
                  <c:v>40633</c:v>
                </c:pt>
                <c:pt idx="214">
                  <c:v>40641</c:v>
                </c:pt>
                <c:pt idx="215">
                  <c:v>40645</c:v>
                </c:pt>
                <c:pt idx="216">
                  <c:v>40654</c:v>
                </c:pt>
                <c:pt idx="217">
                  <c:v>40682</c:v>
                </c:pt>
                <c:pt idx="218">
                  <c:v>40718</c:v>
                </c:pt>
                <c:pt idx="219">
                  <c:v>40738</c:v>
                </c:pt>
                <c:pt idx="220">
                  <c:v>40749</c:v>
                </c:pt>
                <c:pt idx="221">
                  <c:v>40756</c:v>
                </c:pt>
                <c:pt idx="222">
                  <c:v>40757</c:v>
                </c:pt>
                <c:pt idx="223">
                  <c:v>40768</c:v>
                </c:pt>
                <c:pt idx="224">
                  <c:v>40781</c:v>
                </c:pt>
                <c:pt idx="225">
                  <c:v>40790</c:v>
                </c:pt>
                <c:pt idx="226">
                  <c:v>40801</c:v>
                </c:pt>
                <c:pt idx="227">
                  <c:v>40810</c:v>
                </c:pt>
                <c:pt idx="228">
                  <c:v>40812</c:v>
                </c:pt>
                <c:pt idx="229">
                  <c:v>40815</c:v>
                </c:pt>
                <c:pt idx="230">
                  <c:v>40836</c:v>
                </c:pt>
                <c:pt idx="231">
                  <c:v>40848</c:v>
                </c:pt>
                <c:pt idx="232">
                  <c:v>40858</c:v>
                </c:pt>
                <c:pt idx="233">
                  <c:v>40880</c:v>
                </c:pt>
                <c:pt idx="234">
                  <c:v>40891</c:v>
                </c:pt>
                <c:pt idx="235">
                  <c:v>40893</c:v>
                </c:pt>
                <c:pt idx="236">
                  <c:v>40893</c:v>
                </c:pt>
                <c:pt idx="237">
                  <c:v>40904</c:v>
                </c:pt>
                <c:pt idx="238">
                  <c:v>40917</c:v>
                </c:pt>
                <c:pt idx="239">
                  <c:v>40922</c:v>
                </c:pt>
                <c:pt idx="240">
                  <c:v>40927</c:v>
                </c:pt>
                <c:pt idx="241">
                  <c:v>40934</c:v>
                </c:pt>
                <c:pt idx="242">
                  <c:v>40935</c:v>
                </c:pt>
                <c:pt idx="243">
                  <c:v>40937</c:v>
                </c:pt>
                <c:pt idx="244">
                  <c:v>40943</c:v>
                </c:pt>
                <c:pt idx="245">
                  <c:v>40946</c:v>
                </c:pt>
                <c:pt idx="246">
                  <c:v>40950</c:v>
                </c:pt>
                <c:pt idx="247">
                  <c:v>40956</c:v>
                </c:pt>
                <c:pt idx="248">
                  <c:v>40960</c:v>
                </c:pt>
                <c:pt idx="249">
                  <c:v>40962</c:v>
                </c:pt>
                <c:pt idx="250">
                  <c:v>40965</c:v>
                </c:pt>
                <c:pt idx="251">
                  <c:v>40973</c:v>
                </c:pt>
                <c:pt idx="252">
                  <c:v>40979</c:v>
                </c:pt>
                <c:pt idx="253">
                  <c:v>40979</c:v>
                </c:pt>
                <c:pt idx="254">
                  <c:v>40984</c:v>
                </c:pt>
                <c:pt idx="255">
                  <c:v>40990</c:v>
                </c:pt>
                <c:pt idx="256">
                  <c:v>40991</c:v>
                </c:pt>
                <c:pt idx="257">
                  <c:v>40991</c:v>
                </c:pt>
                <c:pt idx="258">
                  <c:v>41000</c:v>
                </c:pt>
                <c:pt idx="259">
                  <c:v>41005</c:v>
                </c:pt>
                <c:pt idx="260">
                  <c:v>41009</c:v>
                </c:pt>
                <c:pt idx="261">
                  <c:v>41013</c:v>
                </c:pt>
                <c:pt idx="262">
                  <c:v>41014</c:v>
                </c:pt>
                <c:pt idx="263">
                  <c:v>41014</c:v>
                </c:pt>
                <c:pt idx="264">
                  <c:v>41014</c:v>
                </c:pt>
                <c:pt idx="265">
                  <c:v>41018</c:v>
                </c:pt>
                <c:pt idx="266">
                  <c:v>41019</c:v>
                </c:pt>
                <c:pt idx="267">
                  <c:v>41020</c:v>
                </c:pt>
                <c:pt idx="268">
                  <c:v>41022</c:v>
                </c:pt>
                <c:pt idx="269">
                  <c:v>41022</c:v>
                </c:pt>
                <c:pt idx="270">
                  <c:v>41022</c:v>
                </c:pt>
                <c:pt idx="271">
                  <c:v>41022</c:v>
                </c:pt>
                <c:pt idx="272">
                  <c:v>41024</c:v>
                </c:pt>
                <c:pt idx="273">
                  <c:v>41024</c:v>
                </c:pt>
                <c:pt idx="274">
                  <c:v>41027</c:v>
                </c:pt>
                <c:pt idx="275">
                  <c:v>41030</c:v>
                </c:pt>
                <c:pt idx="276">
                  <c:v>41030</c:v>
                </c:pt>
                <c:pt idx="277">
                  <c:v>41030</c:v>
                </c:pt>
                <c:pt idx="278">
                  <c:v>41030</c:v>
                </c:pt>
                <c:pt idx="279">
                  <c:v>41031</c:v>
                </c:pt>
                <c:pt idx="280">
                  <c:v>41031</c:v>
                </c:pt>
                <c:pt idx="281">
                  <c:v>41031</c:v>
                </c:pt>
                <c:pt idx="282">
                  <c:v>41031</c:v>
                </c:pt>
                <c:pt idx="283">
                  <c:v>41032</c:v>
                </c:pt>
                <c:pt idx="284">
                  <c:v>41033</c:v>
                </c:pt>
                <c:pt idx="285">
                  <c:v>41033</c:v>
                </c:pt>
                <c:pt idx="286">
                  <c:v>41033</c:v>
                </c:pt>
                <c:pt idx="287">
                  <c:v>41033</c:v>
                </c:pt>
                <c:pt idx="288">
                  <c:v>41033</c:v>
                </c:pt>
                <c:pt idx="289">
                  <c:v>41034</c:v>
                </c:pt>
                <c:pt idx="290">
                  <c:v>41034</c:v>
                </c:pt>
                <c:pt idx="291">
                  <c:v>41034</c:v>
                </c:pt>
                <c:pt idx="292">
                  <c:v>41034</c:v>
                </c:pt>
                <c:pt idx="293">
                  <c:v>41034</c:v>
                </c:pt>
                <c:pt idx="294">
                  <c:v>41034</c:v>
                </c:pt>
                <c:pt idx="295">
                  <c:v>41035</c:v>
                </c:pt>
                <c:pt idx="296">
                  <c:v>41037</c:v>
                </c:pt>
                <c:pt idx="297">
                  <c:v>41038</c:v>
                </c:pt>
                <c:pt idx="298">
                  <c:v>41038</c:v>
                </c:pt>
                <c:pt idx="299">
                  <c:v>41038</c:v>
                </c:pt>
                <c:pt idx="300">
                  <c:v>41039</c:v>
                </c:pt>
                <c:pt idx="301">
                  <c:v>41039</c:v>
                </c:pt>
                <c:pt idx="302">
                  <c:v>41040</c:v>
                </c:pt>
                <c:pt idx="303">
                  <c:v>41041</c:v>
                </c:pt>
                <c:pt idx="304">
                  <c:v>41041</c:v>
                </c:pt>
                <c:pt idx="305">
                  <c:v>41041</c:v>
                </c:pt>
                <c:pt idx="306">
                  <c:v>41042</c:v>
                </c:pt>
                <c:pt idx="307">
                  <c:v>41042</c:v>
                </c:pt>
                <c:pt idx="308">
                  <c:v>41043</c:v>
                </c:pt>
                <c:pt idx="309">
                  <c:v>41044</c:v>
                </c:pt>
                <c:pt idx="310">
                  <c:v>41046</c:v>
                </c:pt>
                <c:pt idx="311">
                  <c:v>41046</c:v>
                </c:pt>
                <c:pt idx="312">
                  <c:v>41046</c:v>
                </c:pt>
                <c:pt idx="313">
                  <c:v>41047</c:v>
                </c:pt>
                <c:pt idx="314">
                  <c:v>41047</c:v>
                </c:pt>
                <c:pt idx="315">
                  <c:v>41047</c:v>
                </c:pt>
                <c:pt idx="316">
                  <c:v>41047</c:v>
                </c:pt>
                <c:pt idx="317">
                  <c:v>41047</c:v>
                </c:pt>
                <c:pt idx="318">
                  <c:v>41047</c:v>
                </c:pt>
                <c:pt idx="319">
                  <c:v>41047</c:v>
                </c:pt>
                <c:pt idx="320">
                  <c:v>41047</c:v>
                </c:pt>
                <c:pt idx="321">
                  <c:v>41047</c:v>
                </c:pt>
                <c:pt idx="322">
                  <c:v>41047</c:v>
                </c:pt>
                <c:pt idx="323">
                  <c:v>41048</c:v>
                </c:pt>
                <c:pt idx="324">
                  <c:v>41048</c:v>
                </c:pt>
                <c:pt idx="325">
                  <c:v>41048</c:v>
                </c:pt>
                <c:pt idx="326">
                  <c:v>41049</c:v>
                </c:pt>
                <c:pt idx="327">
                  <c:v>41049</c:v>
                </c:pt>
                <c:pt idx="328">
                  <c:v>41049</c:v>
                </c:pt>
                <c:pt idx="329">
                  <c:v>41050</c:v>
                </c:pt>
                <c:pt idx="330">
                  <c:v>41052</c:v>
                </c:pt>
                <c:pt idx="331">
                  <c:v>41052</c:v>
                </c:pt>
                <c:pt idx="332">
                  <c:v>41053</c:v>
                </c:pt>
                <c:pt idx="333">
                  <c:v>41053</c:v>
                </c:pt>
                <c:pt idx="334">
                  <c:v>41053</c:v>
                </c:pt>
                <c:pt idx="335">
                  <c:v>41053</c:v>
                </c:pt>
                <c:pt idx="336">
                  <c:v>41053</c:v>
                </c:pt>
                <c:pt idx="337">
                  <c:v>41053</c:v>
                </c:pt>
                <c:pt idx="338">
                  <c:v>41053</c:v>
                </c:pt>
                <c:pt idx="339">
                  <c:v>41053</c:v>
                </c:pt>
                <c:pt idx="340">
                  <c:v>41053</c:v>
                </c:pt>
                <c:pt idx="341">
                  <c:v>41054</c:v>
                </c:pt>
                <c:pt idx="342">
                  <c:v>41054</c:v>
                </c:pt>
                <c:pt idx="343">
                  <c:v>41054</c:v>
                </c:pt>
                <c:pt idx="344">
                  <c:v>41055</c:v>
                </c:pt>
                <c:pt idx="345">
                  <c:v>41055</c:v>
                </c:pt>
                <c:pt idx="346">
                  <c:v>41055</c:v>
                </c:pt>
                <c:pt idx="347">
                  <c:v>41055</c:v>
                </c:pt>
                <c:pt idx="348">
                  <c:v>41056</c:v>
                </c:pt>
                <c:pt idx="349">
                  <c:v>41057</c:v>
                </c:pt>
                <c:pt idx="350">
                  <c:v>41058</c:v>
                </c:pt>
                <c:pt idx="351">
                  <c:v>41058</c:v>
                </c:pt>
                <c:pt idx="352">
                  <c:v>41059</c:v>
                </c:pt>
                <c:pt idx="353">
                  <c:v>41059</c:v>
                </c:pt>
                <c:pt idx="354">
                  <c:v>41059</c:v>
                </c:pt>
                <c:pt idx="355">
                  <c:v>41059</c:v>
                </c:pt>
                <c:pt idx="356">
                  <c:v>41062</c:v>
                </c:pt>
                <c:pt idx="357">
                  <c:v>41062</c:v>
                </c:pt>
                <c:pt idx="358">
                  <c:v>41062</c:v>
                </c:pt>
                <c:pt idx="359">
                  <c:v>41063</c:v>
                </c:pt>
                <c:pt idx="360">
                  <c:v>41064</c:v>
                </c:pt>
                <c:pt idx="361">
                  <c:v>41065</c:v>
                </c:pt>
                <c:pt idx="362">
                  <c:v>41066</c:v>
                </c:pt>
                <c:pt idx="363">
                  <c:v>41066</c:v>
                </c:pt>
                <c:pt idx="364">
                  <c:v>41066</c:v>
                </c:pt>
                <c:pt idx="365">
                  <c:v>41072</c:v>
                </c:pt>
                <c:pt idx="366">
                  <c:v>41077</c:v>
                </c:pt>
                <c:pt idx="367">
                  <c:v>41080</c:v>
                </c:pt>
                <c:pt idx="368">
                  <c:v>41081</c:v>
                </c:pt>
                <c:pt idx="369">
                  <c:v>41081</c:v>
                </c:pt>
                <c:pt idx="370">
                  <c:v>41086</c:v>
                </c:pt>
                <c:pt idx="371">
                  <c:v>41088</c:v>
                </c:pt>
                <c:pt idx="372">
                  <c:v>41089</c:v>
                </c:pt>
                <c:pt idx="373">
                  <c:v>41091</c:v>
                </c:pt>
                <c:pt idx="374">
                  <c:v>41092</c:v>
                </c:pt>
                <c:pt idx="375">
                  <c:v>41092</c:v>
                </c:pt>
                <c:pt idx="376">
                  <c:v>41093</c:v>
                </c:pt>
                <c:pt idx="377">
                  <c:v>41094</c:v>
                </c:pt>
                <c:pt idx="378">
                  <c:v>41095</c:v>
                </c:pt>
                <c:pt idx="379">
                  <c:v>41095</c:v>
                </c:pt>
                <c:pt idx="380">
                  <c:v>41095</c:v>
                </c:pt>
                <c:pt idx="381">
                  <c:v>41095</c:v>
                </c:pt>
                <c:pt idx="382">
                  <c:v>41096</c:v>
                </c:pt>
                <c:pt idx="383">
                  <c:v>41096</c:v>
                </c:pt>
                <c:pt idx="384">
                  <c:v>41101</c:v>
                </c:pt>
                <c:pt idx="385">
                  <c:v>41109</c:v>
                </c:pt>
                <c:pt idx="386">
                  <c:v>41112</c:v>
                </c:pt>
                <c:pt idx="387">
                  <c:v>41112</c:v>
                </c:pt>
                <c:pt idx="388">
                  <c:v>41112</c:v>
                </c:pt>
                <c:pt idx="389">
                  <c:v>41113</c:v>
                </c:pt>
                <c:pt idx="390">
                  <c:v>41114</c:v>
                </c:pt>
                <c:pt idx="391">
                  <c:v>41120</c:v>
                </c:pt>
                <c:pt idx="392">
                  <c:v>41121</c:v>
                </c:pt>
                <c:pt idx="393">
                  <c:v>41128</c:v>
                </c:pt>
                <c:pt idx="394">
                  <c:v>41130</c:v>
                </c:pt>
                <c:pt idx="395">
                  <c:v>41132</c:v>
                </c:pt>
                <c:pt idx="396">
                  <c:v>41133</c:v>
                </c:pt>
                <c:pt idx="397">
                  <c:v>41134</c:v>
                </c:pt>
                <c:pt idx="398">
                  <c:v>41140</c:v>
                </c:pt>
                <c:pt idx="399">
                  <c:v>41147</c:v>
                </c:pt>
                <c:pt idx="400">
                  <c:v>41157</c:v>
                </c:pt>
                <c:pt idx="401">
                  <c:v>41160</c:v>
                </c:pt>
                <c:pt idx="402">
                  <c:v>41187</c:v>
                </c:pt>
                <c:pt idx="403">
                  <c:v>41189</c:v>
                </c:pt>
                <c:pt idx="404">
                  <c:v>41189</c:v>
                </c:pt>
                <c:pt idx="405">
                  <c:v>41192</c:v>
                </c:pt>
                <c:pt idx="406">
                  <c:v>41196</c:v>
                </c:pt>
                <c:pt idx="407">
                  <c:v>41217</c:v>
                </c:pt>
                <c:pt idx="408">
                  <c:v>41223</c:v>
                </c:pt>
                <c:pt idx="409">
                  <c:v>41232</c:v>
                </c:pt>
                <c:pt idx="410">
                  <c:v>41234</c:v>
                </c:pt>
                <c:pt idx="411">
                  <c:v>41235</c:v>
                </c:pt>
                <c:pt idx="412">
                  <c:v>41253</c:v>
                </c:pt>
                <c:pt idx="413">
                  <c:v>41266</c:v>
                </c:pt>
                <c:pt idx="414">
                  <c:v>41281</c:v>
                </c:pt>
                <c:pt idx="415">
                  <c:v>41290</c:v>
                </c:pt>
                <c:pt idx="416">
                  <c:v>41307</c:v>
                </c:pt>
                <c:pt idx="417">
                  <c:v>41308</c:v>
                </c:pt>
                <c:pt idx="418">
                  <c:v>41313</c:v>
                </c:pt>
                <c:pt idx="419">
                  <c:v>41347</c:v>
                </c:pt>
                <c:pt idx="420">
                  <c:v>41362</c:v>
                </c:pt>
                <c:pt idx="421">
                  <c:v>41391</c:v>
                </c:pt>
                <c:pt idx="422">
                  <c:v>41394</c:v>
                </c:pt>
                <c:pt idx="423">
                  <c:v>41421</c:v>
                </c:pt>
                <c:pt idx="424">
                  <c:v>41433</c:v>
                </c:pt>
                <c:pt idx="425">
                  <c:v>41448</c:v>
                </c:pt>
                <c:pt idx="426">
                  <c:v>41524</c:v>
                </c:pt>
                <c:pt idx="427">
                  <c:v>41565</c:v>
                </c:pt>
                <c:pt idx="428">
                  <c:v>41602</c:v>
                </c:pt>
                <c:pt idx="429">
                  <c:v>41680</c:v>
                </c:pt>
                <c:pt idx="430">
                  <c:v>41730</c:v>
                </c:pt>
                <c:pt idx="431">
                  <c:v>41749</c:v>
                </c:pt>
                <c:pt idx="432">
                  <c:v>41759</c:v>
                </c:pt>
                <c:pt idx="433">
                  <c:v>41844</c:v>
                </c:pt>
                <c:pt idx="434">
                  <c:v>41903</c:v>
                </c:pt>
                <c:pt idx="435">
                  <c:v>41950</c:v>
                </c:pt>
                <c:pt idx="436">
                  <c:v>42007</c:v>
                </c:pt>
                <c:pt idx="437">
                  <c:v>42059</c:v>
                </c:pt>
                <c:pt idx="438">
                  <c:v>42092</c:v>
                </c:pt>
                <c:pt idx="439">
                  <c:v>42121</c:v>
                </c:pt>
                <c:pt idx="440">
                  <c:v>42223</c:v>
                </c:pt>
                <c:pt idx="441">
                  <c:v>42290</c:v>
                </c:pt>
                <c:pt idx="442">
                  <c:v>42329</c:v>
                </c:pt>
                <c:pt idx="443">
                  <c:v>42428</c:v>
                </c:pt>
                <c:pt idx="444">
                  <c:v>42566</c:v>
                </c:pt>
                <c:pt idx="445">
                  <c:v>42605</c:v>
                </c:pt>
                <c:pt idx="446">
                  <c:v>42621</c:v>
                </c:pt>
                <c:pt idx="447">
                  <c:v>42745</c:v>
                </c:pt>
                <c:pt idx="448">
                  <c:v>42813</c:v>
                </c:pt>
                <c:pt idx="449">
                  <c:v>42904</c:v>
                </c:pt>
                <c:pt idx="450">
                  <c:v>42982</c:v>
                </c:pt>
                <c:pt idx="451">
                  <c:v>43086</c:v>
                </c:pt>
                <c:pt idx="452">
                  <c:v>43113</c:v>
                </c:pt>
                <c:pt idx="453">
                  <c:v>43127</c:v>
                </c:pt>
                <c:pt idx="454">
                  <c:v>43217</c:v>
                </c:pt>
                <c:pt idx="455">
                  <c:v>43281</c:v>
                </c:pt>
                <c:pt idx="456">
                  <c:v>43355</c:v>
                </c:pt>
                <c:pt idx="457">
                  <c:v>43419</c:v>
                </c:pt>
                <c:pt idx="458">
                  <c:v>43463</c:v>
                </c:pt>
                <c:pt idx="459">
                  <c:v>43522</c:v>
                </c:pt>
                <c:pt idx="460">
                  <c:v>43539</c:v>
                </c:pt>
                <c:pt idx="461">
                  <c:v>43620</c:v>
                </c:pt>
                <c:pt idx="462">
                  <c:v>43679</c:v>
                </c:pt>
                <c:pt idx="463">
                  <c:v>43732</c:v>
                </c:pt>
                <c:pt idx="464">
                  <c:v>43789</c:v>
                </c:pt>
                <c:pt idx="465">
                  <c:v>43839</c:v>
                </c:pt>
                <c:pt idx="466">
                  <c:v>43858</c:v>
                </c:pt>
                <c:pt idx="467">
                  <c:v>43868</c:v>
                </c:pt>
                <c:pt idx="468">
                  <c:v>43921</c:v>
                </c:pt>
                <c:pt idx="469">
                  <c:v>43985</c:v>
                </c:pt>
                <c:pt idx="470">
                  <c:v>44029</c:v>
                </c:pt>
                <c:pt idx="471">
                  <c:v>44055</c:v>
                </c:pt>
                <c:pt idx="472">
                  <c:v>44083</c:v>
                </c:pt>
                <c:pt idx="473">
                  <c:v>44093</c:v>
                </c:pt>
                <c:pt idx="474">
                  <c:v>44106</c:v>
                </c:pt>
                <c:pt idx="475">
                  <c:v>44150</c:v>
                </c:pt>
                <c:pt idx="476">
                  <c:v>44171</c:v>
                </c:pt>
                <c:pt idx="477">
                  <c:v>44184</c:v>
                </c:pt>
                <c:pt idx="478">
                  <c:v>44193</c:v>
                </c:pt>
                <c:pt idx="479">
                  <c:v>44201</c:v>
                </c:pt>
                <c:pt idx="480">
                  <c:v>44209</c:v>
                </c:pt>
                <c:pt idx="481">
                  <c:v>44214</c:v>
                </c:pt>
                <c:pt idx="482">
                  <c:v>44234</c:v>
                </c:pt>
                <c:pt idx="483">
                  <c:v>44258</c:v>
                </c:pt>
                <c:pt idx="484">
                  <c:v>44274</c:v>
                </c:pt>
                <c:pt idx="485">
                  <c:v>44286</c:v>
                </c:pt>
                <c:pt idx="486">
                  <c:v>44302</c:v>
                </c:pt>
                <c:pt idx="487">
                  <c:v>44306</c:v>
                </c:pt>
                <c:pt idx="488">
                  <c:v>44310</c:v>
                </c:pt>
                <c:pt idx="489">
                  <c:v>44335</c:v>
                </c:pt>
                <c:pt idx="490">
                  <c:v>44355</c:v>
                </c:pt>
                <c:pt idx="491">
                  <c:v>44367</c:v>
                </c:pt>
                <c:pt idx="492">
                  <c:v>44383</c:v>
                </c:pt>
                <c:pt idx="493">
                  <c:v>44400</c:v>
                </c:pt>
                <c:pt idx="494">
                  <c:v>44404</c:v>
                </c:pt>
                <c:pt idx="495">
                  <c:v>44409</c:v>
                </c:pt>
                <c:pt idx="496">
                  <c:v>44428</c:v>
                </c:pt>
                <c:pt idx="497">
                  <c:v>44447</c:v>
                </c:pt>
                <c:pt idx="498">
                  <c:v>44460</c:v>
                </c:pt>
                <c:pt idx="499">
                  <c:v>44476</c:v>
                </c:pt>
                <c:pt idx="500">
                  <c:v>44497</c:v>
                </c:pt>
                <c:pt idx="501">
                  <c:v>44504</c:v>
                </c:pt>
                <c:pt idx="502">
                  <c:v>44519</c:v>
                </c:pt>
                <c:pt idx="503">
                  <c:v>44587</c:v>
                </c:pt>
                <c:pt idx="504">
                  <c:v>44636</c:v>
                </c:pt>
                <c:pt idx="505">
                  <c:v>44691</c:v>
                </c:pt>
                <c:pt idx="506">
                  <c:v>44761</c:v>
                </c:pt>
                <c:pt idx="507">
                  <c:v>44846</c:v>
                </c:pt>
                <c:pt idx="508">
                  <c:v>44898</c:v>
                </c:pt>
                <c:pt idx="509">
                  <c:v>44920</c:v>
                </c:pt>
                <c:pt idx="510">
                  <c:v>45061</c:v>
                </c:pt>
                <c:pt idx="511">
                  <c:v>45204</c:v>
                </c:pt>
                <c:pt idx="512">
                  <c:v>45343</c:v>
                </c:pt>
                <c:pt idx="513">
                  <c:v>45428</c:v>
                </c:pt>
                <c:pt idx="514">
                  <c:v>45547</c:v>
                </c:pt>
                <c:pt idx="515">
                  <c:v>45581</c:v>
                </c:pt>
                <c:pt idx="516">
                  <c:v>45618</c:v>
                </c:pt>
                <c:pt idx="517">
                  <c:v>45777</c:v>
                </c:pt>
                <c:pt idx="518">
                  <c:v>45948</c:v>
                </c:pt>
                <c:pt idx="519">
                  <c:v>46063</c:v>
                </c:pt>
                <c:pt idx="520">
                  <c:v>46155</c:v>
                </c:pt>
                <c:pt idx="521">
                  <c:v>46296</c:v>
                </c:pt>
                <c:pt idx="522">
                  <c:v>46348</c:v>
                </c:pt>
                <c:pt idx="523">
                  <c:v>46388</c:v>
                </c:pt>
                <c:pt idx="524">
                  <c:v>46610</c:v>
                </c:pt>
                <c:pt idx="525">
                  <c:v>46752</c:v>
                </c:pt>
                <c:pt idx="526">
                  <c:v>46845</c:v>
                </c:pt>
                <c:pt idx="527">
                  <c:v>46955</c:v>
                </c:pt>
                <c:pt idx="528">
                  <c:v>47071</c:v>
                </c:pt>
                <c:pt idx="529">
                  <c:v>47113</c:v>
                </c:pt>
                <c:pt idx="530">
                  <c:v>47156</c:v>
                </c:pt>
                <c:pt idx="531">
                  <c:v>47308</c:v>
                </c:pt>
                <c:pt idx="532">
                  <c:v>47437</c:v>
                </c:pt>
                <c:pt idx="533">
                  <c:v>47556</c:v>
                </c:pt>
                <c:pt idx="534">
                  <c:v>47678</c:v>
                </c:pt>
                <c:pt idx="535">
                  <c:v>47746</c:v>
                </c:pt>
                <c:pt idx="536">
                  <c:v>47778</c:v>
                </c:pt>
                <c:pt idx="537">
                  <c:v>47802</c:v>
                </c:pt>
                <c:pt idx="538">
                  <c:v>47908</c:v>
                </c:pt>
                <c:pt idx="539">
                  <c:v>48009</c:v>
                </c:pt>
                <c:pt idx="540">
                  <c:v>48096</c:v>
                </c:pt>
                <c:pt idx="541">
                  <c:v>48152</c:v>
                </c:pt>
                <c:pt idx="542">
                  <c:v>48218</c:v>
                </c:pt>
                <c:pt idx="543">
                  <c:v>48239</c:v>
                </c:pt>
                <c:pt idx="544">
                  <c:v>48256</c:v>
                </c:pt>
                <c:pt idx="545">
                  <c:v>48340</c:v>
                </c:pt>
                <c:pt idx="546">
                  <c:v>48396</c:v>
                </c:pt>
                <c:pt idx="547">
                  <c:v>48454</c:v>
                </c:pt>
                <c:pt idx="548">
                  <c:v>48491</c:v>
                </c:pt>
                <c:pt idx="549">
                  <c:v>48525</c:v>
                </c:pt>
                <c:pt idx="550">
                  <c:v>48547</c:v>
                </c:pt>
                <c:pt idx="551">
                  <c:v>48559</c:v>
                </c:pt>
                <c:pt idx="552">
                  <c:v>48635</c:v>
                </c:pt>
                <c:pt idx="553">
                  <c:v>48720</c:v>
                </c:pt>
                <c:pt idx="554">
                  <c:v>48769</c:v>
                </c:pt>
                <c:pt idx="555">
                  <c:v>48811</c:v>
                </c:pt>
                <c:pt idx="556">
                  <c:v>48858</c:v>
                </c:pt>
                <c:pt idx="557">
                  <c:v>48868</c:v>
                </c:pt>
                <c:pt idx="558">
                  <c:v>48879</c:v>
                </c:pt>
                <c:pt idx="559">
                  <c:v>48939</c:v>
                </c:pt>
                <c:pt idx="560">
                  <c:v>48982</c:v>
                </c:pt>
                <c:pt idx="561">
                  <c:v>49022</c:v>
                </c:pt>
                <c:pt idx="562">
                  <c:v>49066</c:v>
                </c:pt>
                <c:pt idx="563">
                  <c:v>49110</c:v>
                </c:pt>
                <c:pt idx="564">
                  <c:v>49119</c:v>
                </c:pt>
                <c:pt idx="565">
                  <c:v>49127</c:v>
                </c:pt>
                <c:pt idx="566">
                  <c:v>49193</c:v>
                </c:pt>
                <c:pt idx="567">
                  <c:v>49270</c:v>
                </c:pt>
                <c:pt idx="568">
                  <c:v>49305</c:v>
                </c:pt>
                <c:pt idx="569">
                  <c:v>49350</c:v>
                </c:pt>
                <c:pt idx="570">
                  <c:v>49379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3C3-4558-95C0-65D81E5CAF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64139039"/>
        <c:axId val="595872255"/>
      </c:lineChart>
      <c:dateAx>
        <c:axId val="76413903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95872255"/>
        <c:crosses val="autoZero"/>
        <c:auto val="1"/>
        <c:lblOffset val="100"/>
        <c:baseTimeUnit val="days"/>
      </c:dateAx>
      <c:valAx>
        <c:axId val="5958722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solidFill>
            <a:schemeClr val="bg1"/>
          </a:solidFill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6413903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Prevalence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Klienti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List1!$A$2:$A$572</c:f>
              <c:numCache>
                <c:formatCode>m/d/yyyy</c:formatCode>
                <c:ptCount val="57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  <c:pt idx="504">
                  <c:v>44579</c:v>
                </c:pt>
                <c:pt idx="505">
                  <c:v>44580</c:v>
                </c:pt>
                <c:pt idx="506">
                  <c:v>44581</c:v>
                </c:pt>
                <c:pt idx="507">
                  <c:v>44582</c:v>
                </c:pt>
                <c:pt idx="508">
                  <c:v>44583</c:v>
                </c:pt>
                <c:pt idx="509">
                  <c:v>44584</c:v>
                </c:pt>
                <c:pt idx="510">
                  <c:v>44585</c:v>
                </c:pt>
                <c:pt idx="511">
                  <c:v>44586</c:v>
                </c:pt>
                <c:pt idx="512">
                  <c:v>44587</c:v>
                </c:pt>
                <c:pt idx="513">
                  <c:v>44588</c:v>
                </c:pt>
                <c:pt idx="514">
                  <c:v>44589</c:v>
                </c:pt>
                <c:pt idx="515">
                  <c:v>44590</c:v>
                </c:pt>
                <c:pt idx="516">
                  <c:v>44591</c:v>
                </c:pt>
                <c:pt idx="517">
                  <c:v>44592</c:v>
                </c:pt>
                <c:pt idx="518">
                  <c:v>44593</c:v>
                </c:pt>
                <c:pt idx="519">
                  <c:v>44594</c:v>
                </c:pt>
                <c:pt idx="520">
                  <c:v>44595</c:v>
                </c:pt>
                <c:pt idx="521">
                  <c:v>44596</c:v>
                </c:pt>
                <c:pt idx="522">
                  <c:v>44597</c:v>
                </c:pt>
                <c:pt idx="523">
                  <c:v>44598</c:v>
                </c:pt>
                <c:pt idx="524">
                  <c:v>44599</c:v>
                </c:pt>
                <c:pt idx="525">
                  <c:v>44600</c:v>
                </c:pt>
                <c:pt idx="526">
                  <c:v>44601</c:v>
                </c:pt>
                <c:pt idx="527">
                  <c:v>44602</c:v>
                </c:pt>
                <c:pt idx="528">
                  <c:v>44603</c:v>
                </c:pt>
                <c:pt idx="529">
                  <c:v>44604</c:v>
                </c:pt>
                <c:pt idx="530">
                  <c:v>44605</c:v>
                </c:pt>
                <c:pt idx="531">
                  <c:v>44606</c:v>
                </c:pt>
                <c:pt idx="532">
                  <c:v>44607</c:v>
                </c:pt>
                <c:pt idx="533">
                  <c:v>44608</c:v>
                </c:pt>
                <c:pt idx="534">
                  <c:v>44609</c:v>
                </c:pt>
                <c:pt idx="535">
                  <c:v>44610</c:v>
                </c:pt>
                <c:pt idx="536">
                  <c:v>44611</c:v>
                </c:pt>
                <c:pt idx="537">
                  <c:v>44612</c:v>
                </c:pt>
                <c:pt idx="538">
                  <c:v>44613</c:v>
                </c:pt>
                <c:pt idx="539">
                  <c:v>44614</c:v>
                </c:pt>
                <c:pt idx="540">
                  <c:v>44615</c:v>
                </c:pt>
                <c:pt idx="541">
                  <c:v>44616</c:v>
                </c:pt>
                <c:pt idx="542">
                  <c:v>44617</c:v>
                </c:pt>
                <c:pt idx="543">
                  <c:v>44618</c:v>
                </c:pt>
                <c:pt idx="544">
                  <c:v>44619</c:v>
                </c:pt>
                <c:pt idx="545">
                  <c:v>44620</c:v>
                </c:pt>
                <c:pt idx="546">
                  <c:v>44621</c:v>
                </c:pt>
                <c:pt idx="547">
                  <c:v>44622</c:v>
                </c:pt>
                <c:pt idx="548">
                  <c:v>44623</c:v>
                </c:pt>
                <c:pt idx="549">
                  <c:v>44624</c:v>
                </c:pt>
                <c:pt idx="550">
                  <c:v>44625</c:v>
                </c:pt>
                <c:pt idx="551">
                  <c:v>44626</c:v>
                </c:pt>
                <c:pt idx="552">
                  <c:v>44627</c:v>
                </c:pt>
                <c:pt idx="553">
                  <c:v>44628</c:v>
                </c:pt>
                <c:pt idx="554">
                  <c:v>44629</c:v>
                </c:pt>
                <c:pt idx="555">
                  <c:v>44630</c:v>
                </c:pt>
                <c:pt idx="556">
                  <c:v>44631</c:v>
                </c:pt>
                <c:pt idx="557">
                  <c:v>44632</c:v>
                </c:pt>
                <c:pt idx="558">
                  <c:v>44633</c:v>
                </c:pt>
                <c:pt idx="559">
                  <c:v>44634</c:v>
                </c:pt>
                <c:pt idx="560">
                  <c:v>44635</c:v>
                </c:pt>
                <c:pt idx="561">
                  <c:v>44636</c:v>
                </c:pt>
                <c:pt idx="562">
                  <c:v>44637</c:v>
                </c:pt>
                <c:pt idx="563">
                  <c:v>44638</c:v>
                </c:pt>
                <c:pt idx="564">
                  <c:v>44639</c:v>
                </c:pt>
                <c:pt idx="565">
                  <c:v>44640</c:v>
                </c:pt>
                <c:pt idx="566">
                  <c:v>44641</c:v>
                </c:pt>
                <c:pt idx="567">
                  <c:v>44642</c:v>
                </c:pt>
                <c:pt idx="568">
                  <c:v>44643</c:v>
                </c:pt>
                <c:pt idx="569">
                  <c:v>44644</c:v>
                </c:pt>
                <c:pt idx="570">
                  <c:v>44645</c:v>
                </c:pt>
              </c:numCache>
            </c:numRef>
          </c:cat>
          <c:val>
            <c:numRef>
              <c:f>List1!$B$2:$B$572</c:f>
              <c:numCache>
                <c:formatCode>General</c:formatCode>
                <c:ptCount val="571"/>
                <c:pt idx="0">
                  <c:v>6</c:v>
                </c:pt>
                <c:pt idx="1">
                  <c:v>6</c:v>
                </c:pt>
                <c:pt idx="2">
                  <c:v>6</c:v>
                </c:pt>
                <c:pt idx="3">
                  <c:v>6</c:v>
                </c:pt>
                <c:pt idx="4">
                  <c:v>6</c:v>
                </c:pt>
                <c:pt idx="5">
                  <c:v>6</c:v>
                </c:pt>
                <c:pt idx="6">
                  <c:v>6</c:v>
                </c:pt>
                <c:pt idx="7">
                  <c:v>7</c:v>
                </c:pt>
                <c:pt idx="8">
                  <c:v>7</c:v>
                </c:pt>
                <c:pt idx="9">
                  <c:v>7</c:v>
                </c:pt>
                <c:pt idx="10">
                  <c:v>6</c:v>
                </c:pt>
                <c:pt idx="11">
                  <c:v>10</c:v>
                </c:pt>
                <c:pt idx="12">
                  <c:v>1</c:v>
                </c:pt>
                <c:pt idx="13">
                  <c:v>9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2</c:v>
                </c:pt>
                <c:pt idx="18">
                  <c:v>1</c:v>
                </c:pt>
                <c:pt idx="19">
                  <c:v>4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4</c:v>
                </c:pt>
                <c:pt idx="24">
                  <c:v>2</c:v>
                </c:pt>
                <c:pt idx="25">
                  <c:v>7</c:v>
                </c:pt>
                <c:pt idx="26">
                  <c:v>9</c:v>
                </c:pt>
                <c:pt idx="27">
                  <c:v>7</c:v>
                </c:pt>
                <c:pt idx="28">
                  <c:v>11</c:v>
                </c:pt>
                <c:pt idx="29">
                  <c:v>38</c:v>
                </c:pt>
                <c:pt idx="30">
                  <c:v>67</c:v>
                </c:pt>
                <c:pt idx="31">
                  <c:v>123</c:v>
                </c:pt>
                <c:pt idx="32">
                  <c:v>157</c:v>
                </c:pt>
                <c:pt idx="33">
                  <c:v>212</c:v>
                </c:pt>
                <c:pt idx="34">
                  <c:v>367</c:v>
                </c:pt>
                <c:pt idx="35">
                  <c:v>439</c:v>
                </c:pt>
                <c:pt idx="36">
                  <c:v>476</c:v>
                </c:pt>
                <c:pt idx="37">
                  <c:v>546</c:v>
                </c:pt>
                <c:pt idx="38">
                  <c:v>678</c:v>
                </c:pt>
                <c:pt idx="39">
                  <c:v>698</c:v>
                </c:pt>
                <c:pt idx="40">
                  <c:v>667</c:v>
                </c:pt>
                <c:pt idx="41">
                  <c:v>779</c:v>
                </c:pt>
                <c:pt idx="42">
                  <c:v>952</c:v>
                </c:pt>
                <c:pt idx="43">
                  <c:v>1083</c:v>
                </c:pt>
                <c:pt idx="44">
                  <c:v>1259</c:v>
                </c:pt>
                <c:pt idx="45">
                  <c:v>1387</c:v>
                </c:pt>
                <c:pt idx="46">
                  <c:v>1464</c:v>
                </c:pt>
                <c:pt idx="47">
                  <c:v>1417</c:v>
                </c:pt>
                <c:pt idx="48">
                  <c:v>1591</c:v>
                </c:pt>
                <c:pt idx="49">
                  <c:v>1707</c:v>
                </c:pt>
                <c:pt idx="50">
                  <c:v>1986</c:v>
                </c:pt>
                <c:pt idx="51">
                  <c:v>2154</c:v>
                </c:pt>
                <c:pt idx="52">
                  <c:v>2447</c:v>
                </c:pt>
                <c:pt idx="53">
                  <c:v>2530</c:v>
                </c:pt>
                <c:pt idx="54">
                  <c:v>2577</c:v>
                </c:pt>
                <c:pt idx="55">
                  <c:v>2759</c:v>
                </c:pt>
                <c:pt idx="56">
                  <c:v>3104</c:v>
                </c:pt>
                <c:pt idx="57">
                  <c:v>3134</c:v>
                </c:pt>
                <c:pt idx="58">
                  <c:v>3583</c:v>
                </c:pt>
                <c:pt idx="59">
                  <c:v>3877</c:v>
                </c:pt>
                <c:pt idx="60">
                  <c:v>3967</c:v>
                </c:pt>
                <c:pt idx="61">
                  <c:v>3864</c:v>
                </c:pt>
                <c:pt idx="62">
                  <c:v>3928</c:v>
                </c:pt>
                <c:pt idx="63">
                  <c:v>3870</c:v>
                </c:pt>
                <c:pt idx="64">
                  <c:v>4084</c:v>
                </c:pt>
                <c:pt idx="65">
                  <c:v>4421</c:v>
                </c:pt>
                <c:pt idx="66">
                  <c:v>4290</c:v>
                </c:pt>
                <c:pt idx="67">
                  <c:v>3939</c:v>
                </c:pt>
                <c:pt idx="68">
                  <c:v>3861</c:v>
                </c:pt>
                <c:pt idx="69">
                  <c:v>3617</c:v>
                </c:pt>
                <c:pt idx="70">
                  <c:v>3494</c:v>
                </c:pt>
                <c:pt idx="71">
                  <c:v>3921</c:v>
                </c:pt>
                <c:pt idx="72">
                  <c:v>4307</c:v>
                </c:pt>
                <c:pt idx="73">
                  <c:v>4354</c:v>
                </c:pt>
                <c:pt idx="74">
                  <c:v>4018</c:v>
                </c:pt>
                <c:pt idx="75">
                  <c:v>3903</c:v>
                </c:pt>
                <c:pt idx="76">
                  <c:v>3923</c:v>
                </c:pt>
                <c:pt idx="77">
                  <c:v>3704</c:v>
                </c:pt>
                <c:pt idx="78">
                  <c:v>3899</c:v>
                </c:pt>
                <c:pt idx="79">
                  <c:v>4052</c:v>
                </c:pt>
                <c:pt idx="80">
                  <c:v>4111</c:v>
                </c:pt>
                <c:pt idx="81">
                  <c:v>3728</c:v>
                </c:pt>
                <c:pt idx="82">
                  <c:v>3455</c:v>
                </c:pt>
                <c:pt idx="83">
                  <c:v>3585</c:v>
                </c:pt>
                <c:pt idx="84">
                  <c:v>3297</c:v>
                </c:pt>
                <c:pt idx="85">
                  <c:v>3295</c:v>
                </c:pt>
                <c:pt idx="86">
                  <c:v>3388</c:v>
                </c:pt>
                <c:pt idx="87">
                  <c:v>3150</c:v>
                </c:pt>
                <c:pt idx="88">
                  <c:v>3118</c:v>
                </c:pt>
                <c:pt idx="89">
                  <c:v>2862</c:v>
                </c:pt>
                <c:pt idx="90">
                  <c:v>2765</c:v>
                </c:pt>
                <c:pt idx="91">
                  <c:v>2581</c:v>
                </c:pt>
                <c:pt idx="92">
                  <c:v>2615</c:v>
                </c:pt>
                <c:pt idx="93">
                  <c:v>2675</c:v>
                </c:pt>
                <c:pt idx="94">
                  <c:v>2569</c:v>
                </c:pt>
                <c:pt idx="95">
                  <c:v>2396</c:v>
                </c:pt>
                <c:pt idx="96">
                  <c:v>2245</c:v>
                </c:pt>
                <c:pt idx="97">
                  <c:v>2200</c:v>
                </c:pt>
                <c:pt idx="98">
                  <c:v>2054</c:v>
                </c:pt>
                <c:pt idx="99">
                  <c:v>2108</c:v>
                </c:pt>
                <c:pt idx="100">
                  <c:v>2159</c:v>
                </c:pt>
                <c:pt idx="101">
                  <c:v>2155</c:v>
                </c:pt>
                <c:pt idx="102">
                  <c:v>2058</c:v>
                </c:pt>
                <c:pt idx="103">
                  <c:v>2012</c:v>
                </c:pt>
                <c:pt idx="104">
                  <c:v>2022</c:v>
                </c:pt>
                <c:pt idx="105">
                  <c:v>2003</c:v>
                </c:pt>
                <c:pt idx="106">
                  <c:v>2003</c:v>
                </c:pt>
                <c:pt idx="107">
                  <c:v>2009</c:v>
                </c:pt>
                <c:pt idx="108">
                  <c:v>2059</c:v>
                </c:pt>
                <c:pt idx="109">
                  <c:v>1930</c:v>
                </c:pt>
                <c:pt idx="110">
                  <c:v>1865</c:v>
                </c:pt>
                <c:pt idx="111">
                  <c:v>1915</c:v>
                </c:pt>
                <c:pt idx="112">
                  <c:v>1929</c:v>
                </c:pt>
                <c:pt idx="113">
                  <c:v>1953</c:v>
                </c:pt>
                <c:pt idx="114">
                  <c:v>1919</c:v>
                </c:pt>
                <c:pt idx="115">
                  <c:v>1817</c:v>
                </c:pt>
                <c:pt idx="116">
                  <c:v>1793</c:v>
                </c:pt>
                <c:pt idx="117">
                  <c:v>1790</c:v>
                </c:pt>
                <c:pt idx="118">
                  <c:v>1836</c:v>
                </c:pt>
                <c:pt idx="119">
                  <c:v>1882</c:v>
                </c:pt>
                <c:pt idx="120">
                  <c:v>1984</c:v>
                </c:pt>
                <c:pt idx="121">
                  <c:v>2068</c:v>
                </c:pt>
                <c:pt idx="122">
                  <c:v>1935</c:v>
                </c:pt>
                <c:pt idx="123">
                  <c:v>1903</c:v>
                </c:pt>
                <c:pt idx="124">
                  <c:v>1738</c:v>
                </c:pt>
                <c:pt idx="125">
                  <c:v>1971</c:v>
                </c:pt>
                <c:pt idx="126">
                  <c:v>2063</c:v>
                </c:pt>
                <c:pt idx="127">
                  <c:v>2153</c:v>
                </c:pt>
                <c:pt idx="128">
                  <c:v>2299</c:v>
                </c:pt>
                <c:pt idx="129">
                  <c:v>2304</c:v>
                </c:pt>
                <c:pt idx="130">
                  <c:v>2172</c:v>
                </c:pt>
                <c:pt idx="131">
                  <c:v>2030</c:v>
                </c:pt>
                <c:pt idx="132">
                  <c:v>2177</c:v>
                </c:pt>
                <c:pt idx="133">
                  <c:v>2239</c:v>
                </c:pt>
                <c:pt idx="134">
                  <c:v>2341</c:v>
                </c:pt>
                <c:pt idx="135">
                  <c:v>2390</c:v>
                </c:pt>
                <c:pt idx="136">
                  <c:v>2312</c:v>
                </c:pt>
                <c:pt idx="137">
                  <c:v>2115</c:v>
                </c:pt>
                <c:pt idx="138">
                  <c:v>1962</c:v>
                </c:pt>
                <c:pt idx="139">
                  <c:v>1909</c:v>
                </c:pt>
                <c:pt idx="140">
                  <c:v>1795</c:v>
                </c:pt>
                <c:pt idx="141">
                  <c:v>1877</c:v>
                </c:pt>
                <c:pt idx="142">
                  <c:v>1949</c:v>
                </c:pt>
                <c:pt idx="143">
                  <c:v>1822</c:v>
                </c:pt>
                <c:pt idx="144">
                  <c:v>1751</c:v>
                </c:pt>
                <c:pt idx="145">
                  <c:v>1652</c:v>
                </c:pt>
                <c:pt idx="146">
                  <c:v>1615</c:v>
                </c:pt>
                <c:pt idx="147">
                  <c:v>1559</c:v>
                </c:pt>
                <c:pt idx="148">
                  <c:v>1610</c:v>
                </c:pt>
                <c:pt idx="149">
                  <c:v>1648</c:v>
                </c:pt>
                <c:pt idx="150">
                  <c:v>1507</c:v>
                </c:pt>
                <c:pt idx="151">
                  <c:v>1464</c:v>
                </c:pt>
                <c:pt idx="152">
                  <c:v>1328</c:v>
                </c:pt>
                <c:pt idx="153">
                  <c:v>1357</c:v>
                </c:pt>
                <c:pt idx="154">
                  <c:v>1382</c:v>
                </c:pt>
                <c:pt idx="155">
                  <c:v>1437</c:v>
                </c:pt>
                <c:pt idx="156">
                  <c:v>1468</c:v>
                </c:pt>
                <c:pt idx="157">
                  <c:v>1439</c:v>
                </c:pt>
                <c:pt idx="158">
                  <c:v>1378</c:v>
                </c:pt>
                <c:pt idx="159">
                  <c:v>1324</c:v>
                </c:pt>
                <c:pt idx="160">
                  <c:v>1339</c:v>
                </c:pt>
                <c:pt idx="161">
                  <c:v>1334</c:v>
                </c:pt>
                <c:pt idx="162">
                  <c:v>1373</c:v>
                </c:pt>
                <c:pt idx="163">
                  <c:v>1424</c:v>
                </c:pt>
                <c:pt idx="164">
                  <c:v>1385</c:v>
                </c:pt>
                <c:pt idx="165">
                  <c:v>1265</c:v>
                </c:pt>
                <c:pt idx="166">
                  <c:v>1174</c:v>
                </c:pt>
                <c:pt idx="167">
                  <c:v>1153</c:v>
                </c:pt>
                <c:pt idx="168">
                  <c:v>1069</c:v>
                </c:pt>
                <c:pt idx="169">
                  <c:v>1047</c:v>
                </c:pt>
                <c:pt idx="170">
                  <c:v>1065</c:v>
                </c:pt>
                <c:pt idx="171">
                  <c:v>1005</c:v>
                </c:pt>
                <c:pt idx="172">
                  <c:v>944</c:v>
                </c:pt>
                <c:pt idx="173">
                  <c:v>874</c:v>
                </c:pt>
                <c:pt idx="174">
                  <c:v>918</c:v>
                </c:pt>
                <c:pt idx="175">
                  <c:v>892</c:v>
                </c:pt>
                <c:pt idx="176">
                  <c:v>903</c:v>
                </c:pt>
                <c:pt idx="177">
                  <c:v>932</c:v>
                </c:pt>
                <c:pt idx="178">
                  <c:v>923</c:v>
                </c:pt>
                <c:pt idx="179">
                  <c:v>891</c:v>
                </c:pt>
                <c:pt idx="180">
                  <c:v>870</c:v>
                </c:pt>
                <c:pt idx="181">
                  <c:v>919</c:v>
                </c:pt>
                <c:pt idx="182">
                  <c:v>886</c:v>
                </c:pt>
                <c:pt idx="183">
                  <c:v>892</c:v>
                </c:pt>
                <c:pt idx="184">
                  <c:v>888</c:v>
                </c:pt>
                <c:pt idx="185">
                  <c:v>823</c:v>
                </c:pt>
                <c:pt idx="186">
                  <c:v>794</c:v>
                </c:pt>
                <c:pt idx="187">
                  <c:v>751</c:v>
                </c:pt>
                <c:pt idx="188">
                  <c:v>746</c:v>
                </c:pt>
                <c:pt idx="189">
                  <c:v>805</c:v>
                </c:pt>
                <c:pt idx="190">
                  <c:v>864</c:v>
                </c:pt>
                <c:pt idx="191">
                  <c:v>866</c:v>
                </c:pt>
                <c:pt idx="192">
                  <c:v>893</c:v>
                </c:pt>
                <c:pt idx="193">
                  <c:v>890</c:v>
                </c:pt>
                <c:pt idx="194">
                  <c:v>891</c:v>
                </c:pt>
                <c:pt idx="195">
                  <c:v>918</c:v>
                </c:pt>
                <c:pt idx="196">
                  <c:v>854</c:v>
                </c:pt>
                <c:pt idx="197">
                  <c:v>837</c:v>
                </c:pt>
                <c:pt idx="198">
                  <c:v>822</c:v>
                </c:pt>
                <c:pt idx="199">
                  <c:v>823</c:v>
                </c:pt>
                <c:pt idx="200">
                  <c:v>804</c:v>
                </c:pt>
                <c:pt idx="201">
                  <c:v>803</c:v>
                </c:pt>
                <c:pt idx="202">
                  <c:v>807</c:v>
                </c:pt>
                <c:pt idx="203">
                  <c:v>811</c:v>
                </c:pt>
                <c:pt idx="204">
                  <c:v>778</c:v>
                </c:pt>
                <c:pt idx="205">
                  <c:v>772</c:v>
                </c:pt>
                <c:pt idx="206">
                  <c:v>755</c:v>
                </c:pt>
                <c:pt idx="207">
                  <c:v>720</c:v>
                </c:pt>
                <c:pt idx="208">
                  <c:v>719</c:v>
                </c:pt>
                <c:pt idx="209">
                  <c:v>732</c:v>
                </c:pt>
                <c:pt idx="210">
                  <c:v>702</c:v>
                </c:pt>
                <c:pt idx="211">
                  <c:v>695</c:v>
                </c:pt>
                <c:pt idx="212">
                  <c:v>680</c:v>
                </c:pt>
                <c:pt idx="213">
                  <c:v>651</c:v>
                </c:pt>
                <c:pt idx="214">
                  <c:v>641</c:v>
                </c:pt>
                <c:pt idx="215">
                  <c:v>639</c:v>
                </c:pt>
                <c:pt idx="216">
                  <c:v>637</c:v>
                </c:pt>
                <c:pt idx="217">
                  <c:v>608</c:v>
                </c:pt>
                <c:pt idx="218">
                  <c:v>605</c:v>
                </c:pt>
                <c:pt idx="219">
                  <c:v>590</c:v>
                </c:pt>
                <c:pt idx="220">
                  <c:v>560</c:v>
                </c:pt>
                <c:pt idx="221">
                  <c:v>555</c:v>
                </c:pt>
                <c:pt idx="222">
                  <c:v>554</c:v>
                </c:pt>
                <c:pt idx="223">
                  <c:v>555</c:v>
                </c:pt>
                <c:pt idx="224">
                  <c:v>545</c:v>
                </c:pt>
                <c:pt idx="225">
                  <c:v>524</c:v>
                </c:pt>
                <c:pt idx="226">
                  <c:v>512</c:v>
                </c:pt>
                <c:pt idx="227">
                  <c:v>497</c:v>
                </c:pt>
                <c:pt idx="228">
                  <c:v>494</c:v>
                </c:pt>
                <c:pt idx="229">
                  <c:v>496</c:v>
                </c:pt>
                <c:pt idx="230">
                  <c:v>503</c:v>
                </c:pt>
                <c:pt idx="231">
                  <c:v>496</c:v>
                </c:pt>
                <c:pt idx="232">
                  <c:v>488</c:v>
                </c:pt>
                <c:pt idx="233">
                  <c:v>497</c:v>
                </c:pt>
                <c:pt idx="234">
                  <c:v>501</c:v>
                </c:pt>
                <c:pt idx="235">
                  <c:v>493</c:v>
                </c:pt>
                <c:pt idx="236">
                  <c:v>492</c:v>
                </c:pt>
                <c:pt idx="237">
                  <c:v>493</c:v>
                </c:pt>
                <c:pt idx="238">
                  <c:v>492</c:v>
                </c:pt>
                <c:pt idx="239">
                  <c:v>490</c:v>
                </c:pt>
                <c:pt idx="240">
                  <c:v>489</c:v>
                </c:pt>
                <c:pt idx="241">
                  <c:v>489</c:v>
                </c:pt>
                <c:pt idx="242">
                  <c:v>483</c:v>
                </c:pt>
                <c:pt idx="243">
                  <c:v>483</c:v>
                </c:pt>
                <c:pt idx="244">
                  <c:v>485</c:v>
                </c:pt>
                <c:pt idx="245">
                  <c:v>480</c:v>
                </c:pt>
                <c:pt idx="246">
                  <c:v>477</c:v>
                </c:pt>
                <c:pt idx="247">
                  <c:v>471</c:v>
                </c:pt>
                <c:pt idx="248">
                  <c:v>470</c:v>
                </c:pt>
                <c:pt idx="249">
                  <c:v>463</c:v>
                </c:pt>
                <c:pt idx="250">
                  <c:v>466</c:v>
                </c:pt>
                <c:pt idx="251">
                  <c:v>470</c:v>
                </c:pt>
                <c:pt idx="252">
                  <c:v>470</c:v>
                </c:pt>
                <c:pt idx="253">
                  <c:v>467</c:v>
                </c:pt>
                <c:pt idx="254">
                  <c:v>467</c:v>
                </c:pt>
                <c:pt idx="255">
                  <c:v>467</c:v>
                </c:pt>
                <c:pt idx="256">
                  <c:v>463</c:v>
                </c:pt>
                <c:pt idx="257">
                  <c:v>462</c:v>
                </c:pt>
                <c:pt idx="258">
                  <c:v>464</c:v>
                </c:pt>
                <c:pt idx="259">
                  <c:v>460</c:v>
                </c:pt>
                <c:pt idx="260">
                  <c:v>462</c:v>
                </c:pt>
                <c:pt idx="261">
                  <c:v>459</c:v>
                </c:pt>
                <c:pt idx="262">
                  <c:v>458</c:v>
                </c:pt>
                <c:pt idx="263">
                  <c:v>457</c:v>
                </c:pt>
                <c:pt idx="264">
                  <c:v>456</c:v>
                </c:pt>
                <c:pt idx="265">
                  <c:v>457</c:v>
                </c:pt>
                <c:pt idx="266">
                  <c:v>456</c:v>
                </c:pt>
                <c:pt idx="267">
                  <c:v>455</c:v>
                </c:pt>
                <c:pt idx="268">
                  <c:v>453</c:v>
                </c:pt>
                <c:pt idx="269">
                  <c:v>452</c:v>
                </c:pt>
                <c:pt idx="270">
                  <c:v>452</c:v>
                </c:pt>
                <c:pt idx="271">
                  <c:v>449</c:v>
                </c:pt>
                <c:pt idx="272">
                  <c:v>449</c:v>
                </c:pt>
                <c:pt idx="273">
                  <c:v>447</c:v>
                </c:pt>
                <c:pt idx="274">
                  <c:v>450</c:v>
                </c:pt>
                <c:pt idx="275">
                  <c:v>446</c:v>
                </c:pt>
                <c:pt idx="276">
                  <c:v>442</c:v>
                </c:pt>
                <c:pt idx="277">
                  <c:v>441</c:v>
                </c:pt>
                <c:pt idx="278">
                  <c:v>441</c:v>
                </c:pt>
                <c:pt idx="279">
                  <c:v>442</c:v>
                </c:pt>
                <c:pt idx="280">
                  <c:v>442</c:v>
                </c:pt>
                <c:pt idx="281">
                  <c:v>441</c:v>
                </c:pt>
                <c:pt idx="282">
                  <c:v>440</c:v>
                </c:pt>
                <c:pt idx="283">
                  <c:v>441</c:v>
                </c:pt>
                <c:pt idx="284">
                  <c:v>439</c:v>
                </c:pt>
                <c:pt idx="285">
                  <c:v>438</c:v>
                </c:pt>
                <c:pt idx="286">
                  <c:v>438</c:v>
                </c:pt>
                <c:pt idx="287">
                  <c:v>438</c:v>
                </c:pt>
                <c:pt idx="288">
                  <c:v>438</c:v>
                </c:pt>
                <c:pt idx="289">
                  <c:v>438</c:v>
                </c:pt>
                <c:pt idx="290">
                  <c:v>438</c:v>
                </c:pt>
                <c:pt idx="291">
                  <c:v>438</c:v>
                </c:pt>
                <c:pt idx="292">
                  <c:v>438</c:v>
                </c:pt>
                <c:pt idx="293">
                  <c:v>438</c:v>
                </c:pt>
                <c:pt idx="294">
                  <c:v>438</c:v>
                </c:pt>
                <c:pt idx="295">
                  <c:v>439</c:v>
                </c:pt>
                <c:pt idx="296">
                  <c:v>439</c:v>
                </c:pt>
                <c:pt idx="297">
                  <c:v>438</c:v>
                </c:pt>
                <c:pt idx="298">
                  <c:v>438</c:v>
                </c:pt>
                <c:pt idx="299">
                  <c:v>438</c:v>
                </c:pt>
                <c:pt idx="300">
                  <c:v>438</c:v>
                </c:pt>
                <c:pt idx="301">
                  <c:v>438</c:v>
                </c:pt>
                <c:pt idx="302">
                  <c:v>437</c:v>
                </c:pt>
                <c:pt idx="303">
                  <c:v>438</c:v>
                </c:pt>
                <c:pt idx="304">
                  <c:v>436</c:v>
                </c:pt>
                <c:pt idx="305">
                  <c:v>436</c:v>
                </c:pt>
                <c:pt idx="306">
                  <c:v>437</c:v>
                </c:pt>
                <c:pt idx="307">
                  <c:v>437</c:v>
                </c:pt>
                <c:pt idx="308">
                  <c:v>438</c:v>
                </c:pt>
                <c:pt idx="309">
                  <c:v>438</c:v>
                </c:pt>
                <c:pt idx="310">
                  <c:v>437</c:v>
                </c:pt>
                <c:pt idx="311">
                  <c:v>437</c:v>
                </c:pt>
                <c:pt idx="312">
                  <c:v>437</c:v>
                </c:pt>
                <c:pt idx="313">
                  <c:v>437</c:v>
                </c:pt>
                <c:pt idx="314">
                  <c:v>437</c:v>
                </c:pt>
                <c:pt idx="315">
                  <c:v>437</c:v>
                </c:pt>
                <c:pt idx="316">
                  <c:v>437</c:v>
                </c:pt>
                <c:pt idx="317">
                  <c:v>437</c:v>
                </c:pt>
                <c:pt idx="318">
                  <c:v>437</c:v>
                </c:pt>
                <c:pt idx="319">
                  <c:v>437</c:v>
                </c:pt>
                <c:pt idx="320">
                  <c:v>437</c:v>
                </c:pt>
                <c:pt idx="321">
                  <c:v>437</c:v>
                </c:pt>
                <c:pt idx="322">
                  <c:v>436</c:v>
                </c:pt>
                <c:pt idx="323">
                  <c:v>436</c:v>
                </c:pt>
                <c:pt idx="324">
                  <c:v>436</c:v>
                </c:pt>
                <c:pt idx="325">
                  <c:v>436</c:v>
                </c:pt>
                <c:pt idx="326">
                  <c:v>437</c:v>
                </c:pt>
                <c:pt idx="327">
                  <c:v>436</c:v>
                </c:pt>
                <c:pt idx="328">
                  <c:v>436</c:v>
                </c:pt>
                <c:pt idx="329">
                  <c:v>436</c:v>
                </c:pt>
                <c:pt idx="330">
                  <c:v>436</c:v>
                </c:pt>
                <c:pt idx="331">
                  <c:v>436</c:v>
                </c:pt>
                <c:pt idx="332">
                  <c:v>436</c:v>
                </c:pt>
                <c:pt idx="333">
                  <c:v>436</c:v>
                </c:pt>
                <c:pt idx="334">
                  <c:v>436</c:v>
                </c:pt>
                <c:pt idx="335">
                  <c:v>436</c:v>
                </c:pt>
                <c:pt idx="336">
                  <c:v>435</c:v>
                </c:pt>
                <c:pt idx="337">
                  <c:v>435</c:v>
                </c:pt>
                <c:pt idx="338">
                  <c:v>435</c:v>
                </c:pt>
                <c:pt idx="339">
                  <c:v>435</c:v>
                </c:pt>
                <c:pt idx="340">
                  <c:v>435</c:v>
                </c:pt>
                <c:pt idx="341">
                  <c:v>435</c:v>
                </c:pt>
                <c:pt idx="342">
                  <c:v>435</c:v>
                </c:pt>
                <c:pt idx="343">
                  <c:v>435</c:v>
                </c:pt>
                <c:pt idx="344">
                  <c:v>435</c:v>
                </c:pt>
                <c:pt idx="345">
                  <c:v>435</c:v>
                </c:pt>
                <c:pt idx="346">
                  <c:v>435</c:v>
                </c:pt>
                <c:pt idx="347">
                  <c:v>435</c:v>
                </c:pt>
                <c:pt idx="348">
                  <c:v>435</c:v>
                </c:pt>
                <c:pt idx="349">
                  <c:v>436</c:v>
                </c:pt>
                <c:pt idx="350">
                  <c:v>437</c:v>
                </c:pt>
                <c:pt idx="351">
                  <c:v>437</c:v>
                </c:pt>
                <c:pt idx="352">
                  <c:v>438</c:v>
                </c:pt>
                <c:pt idx="353">
                  <c:v>437</c:v>
                </c:pt>
                <c:pt idx="354">
                  <c:v>437</c:v>
                </c:pt>
                <c:pt idx="355">
                  <c:v>437</c:v>
                </c:pt>
                <c:pt idx="356">
                  <c:v>439</c:v>
                </c:pt>
                <c:pt idx="357">
                  <c:v>439</c:v>
                </c:pt>
                <c:pt idx="358">
                  <c:v>439</c:v>
                </c:pt>
                <c:pt idx="359">
                  <c:v>439</c:v>
                </c:pt>
                <c:pt idx="360">
                  <c:v>439</c:v>
                </c:pt>
                <c:pt idx="361">
                  <c:v>438</c:v>
                </c:pt>
                <c:pt idx="362">
                  <c:v>438</c:v>
                </c:pt>
                <c:pt idx="363">
                  <c:v>438</c:v>
                </c:pt>
                <c:pt idx="364">
                  <c:v>438</c:v>
                </c:pt>
                <c:pt idx="365">
                  <c:v>439</c:v>
                </c:pt>
                <c:pt idx="366">
                  <c:v>443</c:v>
                </c:pt>
                <c:pt idx="367">
                  <c:v>445</c:v>
                </c:pt>
                <c:pt idx="368">
                  <c:v>446</c:v>
                </c:pt>
                <c:pt idx="369">
                  <c:v>445</c:v>
                </c:pt>
                <c:pt idx="370">
                  <c:v>449</c:v>
                </c:pt>
                <c:pt idx="371">
                  <c:v>446</c:v>
                </c:pt>
                <c:pt idx="372">
                  <c:v>446</c:v>
                </c:pt>
                <c:pt idx="373">
                  <c:v>446</c:v>
                </c:pt>
                <c:pt idx="374">
                  <c:v>446</c:v>
                </c:pt>
                <c:pt idx="375">
                  <c:v>446</c:v>
                </c:pt>
                <c:pt idx="376">
                  <c:v>446</c:v>
                </c:pt>
                <c:pt idx="377">
                  <c:v>447</c:v>
                </c:pt>
                <c:pt idx="378">
                  <c:v>447</c:v>
                </c:pt>
                <c:pt idx="379">
                  <c:v>447</c:v>
                </c:pt>
                <c:pt idx="380">
                  <c:v>446</c:v>
                </c:pt>
                <c:pt idx="381">
                  <c:v>444</c:v>
                </c:pt>
                <c:pt idx="382">
                  <c:v>444</c:v>
                </c:pt>
                <c:pt idx="383">
                  <c:v>444</c:v>
                </c:pt>
                <c:pt idx="384">
                  <c:v>445</c:v>
                </c:pt>
                <c:pt idx="385">
                  <c:v>442</c:v>
                </c:pt>
                <c:pt idx="386">
                  <c:v>442</c:v>
                </c:pt>
                <c:pt idx="387">
                  <c:v>440</c:v>
                </c:pt>
                <c:pt idx="388">
                  <c:v>440</c:v>
                </c:pt>
                <c:pt idx="389">
                  <c:v>440</c:v>
                </c:pt>
                <c:pt idx="390">
                  <c:v>440</c:v>
                </c:pt>
                <c:pt idx="391">
                  <c:v>442</c:v>
                </c:pt>
                <c:pt idx="392">
                  <c:v>440</c:v>
                </c:pt>
                <c:pt idx="393">
                  <c:v>441</c:v>
                </c:pt>
                <c:pt idx="394">
                  <c:v>441</c:v>
                </c:pt>
                <c:pt idx="395">
                  <c:v>441</c:v>
                </c:pt>
                <c:pt idx="396">
                  <c:v>442</c:v>
                </c:pt>
                <c:pt idx="397">
                  <c:v>443</c:v>
                </c:pt>
                <c:pt idx="398">
                  <c:v>445</c:v>
                </c:pt>
                <c:pt idx="399">
                  <c:v>447</c:v>
                </c:pt>
                <c:pt idx="400">
                  <c:v>452</c:v>
                </c:pt>
                <c:pt idx="401">
                  <c:v>451</c:v>
                </c:pt>
                <c:pt idx="402">
                  <c:v>476</c:v>
                </c:pt>
                <c:pt idx="403">
                  <c:v>476</c:v>
                </c:pt>
                <c:pt idx="404">
                  <c:v>476</c:v>
                </c:pt>
                <c:pt idx="405">
                  <c:v>477</c:v>
                </c:pt>
                <c:pt idx="406">
                  <c:v>478</c:v>
                </c:pt>
                <c:pt idx="407">
                  <c:v>496</c:v>
                </c:pt>
                <c:pt idx="408">
                  <c:v>498</c:v>
                </c:pt>
                <c:pt idx="409">
                  <c:v>498</c:v>
                </c:pt>
                <c:pt idx="410">
                  <c:v>498</c:v>
                </c:pt>
                <c:pt idx="411">
                  <c:v>497</c:v>
                </c:pt>
                <c:pt idx="412">
                  <c:v>501</c:v>
                </c:pt>
                <c:pt idx="413">
                  <c:v>502</c:v>
                </c:pt>
                <c:pt idx="414">
                  <c:v>499</c:v>
                </c:pt>
                <c:pt idx="415">
                  <c:v>499</c:v>
                </c:pt>
                <c:pt idx="416">
                  <c:v>483</c:v>
                </c:pt>
                <c:pt idx="417">
                  <c:v>482</c:v>
                </c:pt>
                <c:pt idx="418">
                  <c:v>480</c:v>
                </c:pt>
                <c:pt idx="419">
                  <c:v>493</c:v>
                </c:pt>
                <c:pt idx="420">
                  <c:v>501</c:v>
                </c:pt>
                <c:pt idx="421">
                  <c:v>509</c:v>
                </c:pt>
                <c:pt idx="422">
                  <c:v>493</c:v>
                </c:pt>
                <c:pt idx="423">
                  <c:v>512</c:v>
                </c:pt>
                <c:pt idx="424">
                  <c:v>514</c:v>
                </c:pt>
                <c:pt idx="425">
                  <c:v>523</c:v>
                </c:pt>
                <c:pt idx="426">
                  <c:v>558</c:v>
                </c:pt>
                <c:pt idx="427">
                  <c:v>570</c:v>
                </c:pt>
                <c:pt idx="428">
                  <c:v>574</c:v>
                </c:pt>
                <c:pt idx="429">
                  <c:v>622</c:v>
                </c:pt>
                <c:pt idx="430">
                  <c:v>641</c:v>
                </c:pt>
                <c:pt idx="431">
                  <c:v>635</c:v>
                </c:pt>
                <c:pt idx="432">
                  <c:v>634</c:v>
                </c:pt>
                <c:pt idx="433">
                  <c:v>659</c:v>
                </c:pt>
                <c:pt idx="434">
                  <c:v>674</c:v>
                </c:pt>
                <c:pt idx="435">
                  <c:v>681</c:v>
                </c:pt>
                <c:pt idx="436">
                  <c:v>690</c:v>
                </c:pt>
                <c:pt idx="437">
                  <c:v>701</c:v>
                </c:pt>
                <c:pt idx="438">
                  <c:v>698</c:v>
                </c:pt>
                <c:pt idx="439">
                  <c:v>703</c:v>
                </c:pt>
                <c:pt idx="440">
                  <c:v>732</c:v>
                </c:pt>
                <c:pt idx="441">
                  <c:v>734</c:v>
                </c:pt>
                <c:pt idx="442">
                  <c:v>738</c:v>
                </c:pt>
                <c:pt idx="443">
                  <c:v>768</c:v>
                </c:pt>
                <c:pt idx="444">
                  <c:v>823</c:v>
                </c:pt>
                <c:pt idx="445">
                  <c:v>826</c:v>
                </c:pt>
                <c:pt idx="446">
                  <c:v>823</c:v>
                </c:pt>
                <c:pt idx="447">
                  <c:v>865</c:v>
                </c:pt>
                <c:pt idx="448">
                  <c:v>851</c:v>
                </c:pt>
                <c:pt idx="449">
                  <c:v>859</c:v>
                </c:pt>
                <c:pt idx="450">
                  <c:v>858</c:v>
                </c:pt>
                <c:pt idx="451">
                  <c:v>891</c:v>
                </c:pt>
                <c:pt idx="452">
                  <c:v>876</c:v>
                </c:pt>
                <c:pt idx="453">
                  <c:v>877</c:v>
                </c:pt>
                <c:pt idx="454">
                  <c:v>911</c:v>
                </c:pt>
                <c:pt idx="455">
                  <c:v>889</c:v>
                </c:pt>
                <c:pt idx="456">
                  <c:v>863</c:v>
                </c:pt>
                <c:pt idx="457">
                  <c:v>865</c:v>
                </c:pt>
                <c:pt idx="458">
                  <c:v>760</c:v>
                </c:pt>
                <c:pt idx="459">
                  <c:v>780</c:v>
                </c:pt>
                <c:pt idx="460">
                  <c:v>760</c:v>
                </c:pt>
                <c:pt idx="461">
                  <c:v>780</c:v>
                </c:pt>
                <c:pt idx="462">
                  <c:v>755</c:v>
                </c:pt>
                <c:pt idx="463">
                  <c:v>746</c:v>
                </c:pt>
                <c:pt idx="464">
                  <c:v>735</c:v>
                </c:pt>
                <c:pt idx="465">
                  <c:v>693</c:v>
                </c:pt>
                <c:pt idx="466">
                  <c:v>678</c:v>
                </c:pt>
                <c:pt idx="467">
                  <c:v>676</c:v>
                </c:pt>
                <c:pt idx="468">
                  <c:v>685</c:v>
                </c:pt>
                <c:pt idx="469">
                  <c:v>671</c:v>
                </c:pt>
                <c:pt idx="470">
                  <c:v>664</c:v>
                </c:pt>
                <c:pt idx="471">
                  <c:v>640</c:v>
                </c:pt>
                <c:pt idx="472">
                  <c:v>622</c:v>
                </c:pt>
                <c:pt idx="473">
                  <c:v>574</c:v>
                </c:pt>
                <c:pt idx="474">
                  <c:v>575</c:v>
                </c:pt>
                <c:pt idx="475">
                  <c:v>587</c:v>
                </c:pt>
                <c:pt idx="476">
                  <c:v>561</c:v>
                </c:pt>
                <c:pt idx="477">
                  <c:v>542</c:v>
                </c:pt>
                <c:pt idx="478">
                  <c:v>511</c:v>
                </c:pt>
                <c:pt idx="479">
                  <c:v>489</c:v>
                </c:pt>
                <c:pt idx="480">
                  <c:v>478</c:v>
                </c:pt>
                <c:pt idx="481">
                  <c:v>473</c:v>
                </c:pt>
                <c:pt idx="482">
                  <c:v>482</c:v>
                </c:pt>
                <c:pt idx="483">
                  <c:v>457</c:v>
                </c:pt>
                <c:pt idx="484">
                  <c:v>451</c:v>
                </c:pt>
                <c:pt idx="485">
                  <c:v>436</c:v>
                </c:pt>
                <c:pt idx="486">
                  <c:v>429</c:v>
                </c:pt>
                <c:pt idx="487">
                  <c:v>421</c:v>
                </c:pt>
                <c:pt idx="488">
                  <c:v>416</c:v>
                </c:pt>
                <c:pt idx="489">
                  <c:v>418</c:v>
                </c:pt>
                <c:pt idx="490">
                  <c:v>406</c:v>
                </c:pt>
                <c:pt idx="491">
                  <c:v>404</c:v>
                </c:pt>
                <c:pt idx="492">
                  <c:v>403</c:v>
                </c:pt>
                <c:pt idx="493">
                  <c:v>400</c:v>
                </c:pt>
                <c:pt idx="494">
                  <c:v>398</c:v>
                </c:pt>
                <c:pt idx="495">
                  <c:v>397</c:v>
                </c:pt>
                <c:pt idx="496">
                  <c:v>396</c:v>
                </c:pt>
                <c:pt idx="497">
                  <c:v>388</c:v>
                </c:pt>
                <c:pt idx="498">
                  <c:v>389</c:v>
                </c:pt>
                <c:pt idx="499">
                  <c:v>386</c:v>
                </c:pt>
                <c:pt idx="500">
                  <c:v>388</c:v>
                </c:pt>
                <c:pt idx="501">
                  <c:v>385</c:v>
                </c:pt>
                <c:pt idx="502">
                  <c:v>388</c:v>
                </c:pt>
                <c:pt idx="503">
                  <c:v>408</c:v>
                </c:pt>
                <c:pt idx="504">
                  <c:v>417</c:v>
                </c:pt>
                <c:pt idx="505">
                  <c:v>416</c:v>
                </c:pt>
                <c:pt idx="506">
                  <c:v>433</c:v>
                </c:pt>
                <c:pt idx="507">
                  <c:v>437</c:v>
                </c:pt>
                <c:pt idx="508">
                  <c:v>457</c:v>
                </c:pt>
                <c:pt idx="509">
                  <c:v>461</c:v>
                </c:pt>
                <c:pt idx="510">
                  <c:v>498</c:v>
                </c:pt>
                <c:pt idx="511">
                  <c:v>530</c:v>
                </c:pt>
                <c:pt idx="512">
                  <c:v>566</c:v>
                </c:pt>
                <c:pt idx="513">
                  <c:v>587</c:v>
                </c:pt>
                <c:pt idx="514">
                  <c:v>624</c:v>
                </c:pt>
                <c:pt idx="515">
                  <c:v>620</c:v>
                </c:pt>
                <c:pt idx="516">
                  <c:v>616</c:v>
                </c:pt>
                <c:pt idx="517">
                  <c:v>640</c:v>
                </c:pt>
                <c:pt idx="518">
                  <c:v>659</c:v>
                </c:pt>
                <c:pt idx="519">
                  <c:v>682</c:v>
                </c:pt>
                <c:pt idx="520">
                  <c:v>694</c:v>
                </c:pt>
                <c:pt idx="521">
                  <c:v>714</c:v>
                </c:pt>
                <c:pt idx="522">
                  <c:v>679</c:v>
                </c:pt>
                <c:pt idx="523">
                  <c:v>655</c:v>
                </c:pt>
                <c:pt idx="524">
                  <c:v>689</c:v>
                </c:pt>
                <c:pt idx="525">
                  <c:v>688</c:v>
                </c:pt>
                <c:pt idx="526">
                  <c:v>706</c:v>
                </c:pt>
                <c:pt idx="527">
                  <c:v>739</c:v>
                </c:pt>
                <c:pt idx="528">
                  <c:v>756</c:v>
                </c:pt>
                <c:pt idx="529">
                  <c:v>705</c:v>
                </c:pt>
                <c:pt idx="530">
                  <c:v>683</c:v>
                </c:pt>
                <c:pt idx="531">
                  <c:v>706</c:v>
                </c:pt>
                <c:pt idx="532">
                  <c:v>695</c:v>
                </c:pt>
                <c:pt idx="533">
                  <c:v>733</c:v>
                </c:pt>
                <c:pt idx="534">
                  <c:v>793</c:v>
                </c:pt>
                <c:pt idx="535">
                  <c:v>744</c:v>
                </c:pt>
                <c:pt idx="536">
                  <c:v>679</c:v>
                </c:pt>
                <c:pt idx="537">
                  <c:v>666</c:v>
                </c:pt>
                <c:pt idx="538">
                  <c:v>636</c:v>
                </c:pt>
                <c:pt idx="539">
                  <c:v>608</c:v>
                </c:pt>
                <c:pt idx="540">
                  <c:v>637</c:v>
                </c:pt>
                <c:pt idx="541">
                  <c:v>647</c:v>
                </c:pt>
                <c:pt idx="542">
                  <c:v>605</c:v>
                </c:pt>
                <c:pt idx="543">
                  <c:v>562</c:v>
                </c:pt>
                <c:pt idx="544">
                  <c:v>468</c:v>
                </c:pt>
                <c:pt idx="545">
                  <c:v>441</c:v>
                </c:pt>
                <c:pt idx="546">
                  <c:v>430</c:v>
                </c:pt>
                <c:pt idx="547">
                  <c:v>450</c:v>
                </c:pt>
                <c:pt idx="548">
                  <c:v>455</c:v>
                </c:pt>
                <c:pt idx="549">
                  <c:v>431</c:v>
                </c:pt>
                <c:pt idx="550">
                  <c:v>371</c:v>
                </c:pt>
                <c:pt idx="551">
                  <c:v>345</c:v>
                </c:pt>
                <c:pt idx="552">
                  <c:v>325</c:v>
                </c:pt>
                <c:pt idx="553">
                  <c:v>352</c:v>
                </c:pt>
                <c:pt idx="554">
                  <c:v>352</c:v>
                </c:pt>
                <c:pt idx="555">
                  <c:v>369</c:v>
                </c:pt>
                <c:pt idx="556">
                  <c:v>315</c:v>
                </c:pt>
                <c:pt idx="557">
                  <c:v>276</c:v>
                </c:pt>
                <c:pt idx="558">
                  <c:v>256</c:v>
                </c:pt>
                <c:pt idx="559">
                  <c:v>254</c:v>
                </c:pt>
                <c:pt idx="560">
                  <c:v>248</c:v>
                </c:pt>
                <c:pt idx="561">
                  <c:v>258</c:v>
                </c:pt>
                <c:pt idx="562">
                  <c:v>276</c:v>
                </c:pt>
                <c:pt idx="563">
                  <c:v>264</c:v>
                </c:pt>
                <c:pt idx="564">
                  <c:v>196</c:v>
                </c:pt>
                <c:pt idx="565">
                  <c:v>174</c:v>
                </c:pt>
                <c:pt idx="566">
                  <c:v>181</c:v>
                </c:pt>
                <c:pt idx="567">
                  <c:v>182</c:v>
                </c:pt>
                <c:pt idx="568">
                  <c:v>191</c:v>
                </c:pt>
                <c:pt idx="569">
                  <c:v>209</c:v>
                </c:pt>
                <c:pt idx="570">
                  <c:v>193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DC7-418F-9894-CC9725FB542B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Personál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List1!$A$2:$A$572</c:f>
              <c:numCache>
                <c:formatCode>m/d/yyyy</c:formatCode>
                <c:ptCount val="57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  <c:pt idx="504">
                  <c:v>44579</c:v>
                </c:pt>
                <c:pt idx="505">
                  <c:v>44580</c:v>
                </c:pt>
                <c:pt idx="506">
                  <c:v>44581</c:v>
                </c:pt>
                <c:pt idx="507">
                  <c:v>44582</c:v>
                </c:pt>
                <c:pt idx="508">
                  <c:v>44583</c:v>
                </c:pt>
                <c:pt idx="509">
                  <c:v>44584</c:v>
                </c:pt>
                <c:pt idx="510">
                  <c:v>44585</c:v>
                </c:pt>
                <c:pt idx="511">
                  <c:v>44586</c:v>
                </c:pt>
                <c:pt idx="512">
                  <c:v>44587</c:v>
                </c:pt>
                <c:pt idx="513">
                  <c:v>44588</c:v>
                </c:pt>
                <c:pt idx="514">
                  <c:v>44589</c:v>
                </c:pt>
                <c:pt idx="515">
                  <c:v>44590</c:v>
                </c:pt>
                <c:pt idx="516">
                  <c:v>44591</c:v>
                </c:pt>
                <c:pt idx="517">
                  <c:v>44592</c:v>
                </c:pt>
                <c:pt idx="518">
                  <c:v>44593</c:v>
                </c:pt>
                <c:pt idx="519">
                  <c:v>44594</c:v>
                </c:pt>
                <c:pt idx="520">
                  <c:v>44595</c:v>
                </c:pt>
                <c:pt idx="521">
                  <c:v>44596</c:v>
                </c:pt>
                <c:pt idx="522">
                  <c:v>44597</c:v>
                </c:pt>
                <c:pt idx="523">
                  <c:v>44598</c:v>
                </c:pt>
                <c:pt idx="524">
                  <c:v>44599</c:v>
                </c:pt>
                <c:pt idx="525">
                  <c:v>44600</c:v>
                </c:pt>
                <c:pt idx="526">
                  <c:v>44601</c:v>
                </c:pt>
                <c:pt idx="527">
                  <c:v>44602</c:v>
                </c:pt>
                <c:pt idx="528">
                  <c:v>44603</c:v>
                </c:pt>
                <c:pt idx="529">
                  <c:v>44604</c:v>
                </c:pt>
                <c:pt idx="530">
                  <c:v>44605</c:v>
                </c:pt>
                <c:pt idx="531">
                  <c:v>44606</c:v>
                </c:pt>
                <c:pt idx="532">
                  <c:v>44607</c:v>
                </c:pt>
                <c:pt idx="533">
                  <c:v>44608</c:v>
                </c:pt>
                <c:pt idx="534">
                  <c:v>44609</c:v>
                </c:pt>
                <c:pt idx="535">
                  <c:v>44610</c:v>
                </c:pt>
                <c:pt idx="536">
                  <c:v>44611</c:v>
                </c:pt>
                <c:pt idx="537">
                  <c:v>44612</c:v>
                </c:pt>
                <c:pt idx="538">
                  <c:v>44613</c:v>
                </c:pt>
                <c:pt idx="539">
                  <c:v>44614</c:v>
                </c:pt>
                <c:pt idx="540">
                  <c:v>44615</c:v>
                </c:pt>
                <c:pt idx="541">
                  <c:v>44616</c:v>
                </c:pt>
                <c:pt idx="542">
                  <c:v>44617</c:v>
                </c:pt>
                <c:pt idx="543">
                  <c:v>44618</c:v>
                </c:pt>
                <c:pt idx="544">
                  <c:v>44619</c:v>
                </c:pt>
                <c:pt idx="545">
                  <c:v>44620</c:v>
                </c:pt>
                <c:pt idx="546">
                  <c:v>44621</c:v>
                </c:pt>
                <c:pt idx="547">
                  <c:v>44622</c:v>
                </c:pt>
                <c:pt idx="548">
                  <c:v>44623</c:v>
                </c:pt>
                <c:pt idx="549">
                  <c:v>44624</c:v>
                </c:pt>
                <c:pt idx="550">
                  <c:v>44625</c:v>
                </c:pt>
                <c:pt idx="551">
                  <c:v>44626</c:v>
                </c:pt>
                <c:pt idx="552">
                  <c:v>44627</c:v>
                </c:pt>
                <c:pt idx="553">
                  <c:v>44628</c:v>
                </c:pt>
                <c:pt idx="554">
                  <c:v>44629</c:v>
                </c:pt>
                <c:pt idx="555">
                  <c:v>44630</c:v>
                </c:pt>
                <c:pt idx="556">
                  <c:v>44631</c:v>
                </c:pt>
                <c:pt idx="557">
                  <c:v>44632</c:v>
                </c:pt>
                <c:pt idx="558">
                  <c:v>44633</c:v>
                </c:pt>
                <c:pt idx="559">
                  <c:v>44634</c:v>
                </c:pt>
                <c:pt idx="560">
                  <c:v>44635</c:v>
                </c:pt>
                <c:pt idx="561">
                  <c:v>44636</c:v>
                </c:pt>
                <c:pt idx="562">
                  <c:v>44637</c:v>
                </c:pt>
                <c:pt idx="563">
                  <c:v>44638</c:v>
                </c:pt>
                <c:pt idx="564">
                  <c:v>44639</c:v>
                </c:pt>
                <c:pt idx="565">
                  <c:v>44640</c:v>
                </c:pt>
                <c:pt idx="566">
                  <c:v>44641</c:v>
                </c:pt>
                <c:pt idx="567">
                  <c:v>44642</c:v>
                </c:pt>
                <c:pt idx="568">
                  <c:v>44643</c:v>
                </c:pt>
                <c:pt idx="569">
                  <c:v>44644</c:v>
                </c:pt>
                <c:pt idx="570">
                  <c:v>44645</c:v>
                </c:pt>
              </c:numCache>
            </c:numRef>
          </c:cat>
          <c:val>
            <c:numRef>
              <c:f>List1!$C$2:$C$572</c:f>
              <c:numCache>
                <c:formatCode>General</c:formatCode>
                <c:ptCount val="571"/>
                <c:pt idx="0">
                  <c:v>3</c:v>
                </c:pt>
                <c:pt idx="1">
                  <c:v>1</c:v>
                </c:pt>
                <c:pt idx="2">
                  <c:v>1</c:v>
                </c:pt>
                <c:pt idx="3">
                  <c:v>5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4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3</c:v>
                </c:pt>
                <c:pt idx="13">
                  <c:v>7</c:v>
                </c:pt>
                <c:pt idx="14">
                  <c:v>7</c:v>
                </c:pt>
                <c:pt idx="15">
                  <c:v>8</c:v>
                </c:pt>
                <c:pt idx="16">
                  <c:v>9</c:v>
                </c:pt>
                <c:pt idx="17">
                  <c:v>9</c:v>
                </c:pt>
                <c:pt idx="18">
                  <c:v>10</c:v>
                </c:pt>
                <c:pt idx="19">
                  <c:v>12</c:v>
                </c:pt>
                <c:pt idx="20">
                  <c:v>14</c:v>
                </c:pt>
                <c:pt idx="21">
                  <c:v>17</c:v>
                </c:pt>
                <c:pt idx="22">
                  <c:v>14</c:v>
                </c:pt>
                <c:pt idx="23">
                  <c:v>18</c:v>
                </c:pt>
                <c:pt idx="24">
                  <c:v>29</c:v>
                </c:pt>
                <c:pt idx="25">
                  <c:v>33</c:v>
                </c:pt>
                <c:pt idx="26">
                  <c:v>34</c:v>
                </c:pt>
                <c:pt idx="27">
                  <c:v>39</c:v>
                </c:pt>
                <c:pt idx="28">
                  <c:v>59</c:v>
                </c:pt>
                <c:pt idx="29">
                  <c:v>61</c:v>
                </c:pt>
                <c:pt idx="30">
                  <c:v>89</c:v>
                </c:pt>
                <c:pt idx="31">
                  <c:v>181</c:v>
                </c:pt>
                <c:pt idx="32">
                  <c:v>205</c:v>
                </c:pt>
                <c:pt idx="33">
                  <c:v>219</c:v>
                </c:pt>
                <c:pt idx="34">
                  <c:v>317</c:v>
                </c:pt>
                <c:pt idx="35">
                  <c:v>356</c:v>
                </c:pt>
                <c:pt idx="36">
                  <c:v>383</c:v>
                </c:pt>
                <c:pt idx="37">
                  <c:v>466</c:v>
                </c:pt>
                <c:pt idx="38">
                  <c:v>553</c:v>
                </c:pt>
                <c:pt idx="39">
                  <c:v>589</c:v>
                </c:pt>
                <c:pt idx="40">
                  <c:v>603</c:v>
                </c:pt>
                <c:pt idx="41">
                  <c:v>746</c:v>
                </c:pt>
                <c:pt idx="42">
                  <c:v>873</c:v>
                </c:pt>
                <c:pt idx="43">
                  <c:v>1046</c:v>
                </c:pt>
                <c:pt idx="44">
                  <c:v>1229</c:v>
                </c:pt>
                <c:pt idx="45">
                  <c:v>1400</c:v>
                </c:pt>
                <c:pt idx="46">
                  <c:v>1470</c:v>
                </c:pt>
                <c:pt idx="47">
                  <c:v>1465</c:v>
                </c:pt>
                <c:pt idx="48">
                  <c:v>1616</c:v>
                </c:pt>
                <c:pt idx="49">
                  <c:v>1764</c:v>
                </c:pt>
                <c:pt idx="50">
                  <c:v>1998</c:v>
                </c:pt>
                <c:pt idx="51">
                  <c:v>2160</c:v>
                </c:pt>
                <c:pt idx="52">
                  <c:v>2435</c:v>
                </c:pt>
                <c:pt idx="53">
                  <c:v>2505</c:v>
                </c:pt>
                <c:pt idx="54">
                  <c:v>2473</c:v>
                </c:pt>
                <c:pt idx="55">
                  <c:v>2647</c:v>
                </c:pt>
                <c:pt idx="56">
                  <c:v>2839</c:v>
                </c:pt>
                <c:pt idx="57">
                  <c:v>2854</c:v>
                </c:pt>
                <c:pt idx="58">
                  <c:v>3267</c:v>
                </c:pt>
                <c:pt idx="59">
                  <c:v>3414</c:v>
                </c:pt>
                <c:pt idx="60">
                  <c:v>3327</c:v>
                </c:pt>
                <c:pt idx="61">
                  <c:v>3170</c:v>
                </c:pt>
                <c:pt idx="62">
                  <c:v>3204</c:v>
                </c:pt>
                <c:pt idx="63">
                  <c:v>3139</c:v>
                </c:pt>
                <c:pt idx="64">
                  <c:v>3338</c:v>
                </c:pt>
                <c:pt idx="65">
                  <c:v>3522</c:v>
                </c:pt>
                <c:pt idx="66">
                  <c:v>3341</c:v>
                </c:pt>
                <c:pt idx="67">
                  <c:v>3093</c:v>
                </c:pt>
                <c:pt idx="68">
                  <c:v>2993</c:v>
                </c:pt>
                <c:pt idx="69">
                  <c:v>2850</c:v>
                </c:pt>
                <c:pt idx="70">
                  <c:v>2712</c:v>
                </c:pt>
                <c:pt idx="71">
                  <c:v>2845</c:v>
                </c:pt>
                <c:pt idx="72">
                  <c:v>2981</c:v>
                </c:pt>
                <c:pt idx="73">
                  <c:v>2886</c:v>
                </c:pt>
                <c:pt idx="74">
                  <c:v>2685</c:v>
                </c:pt>
                <c:pt idx="75">
                  <c:v>2444</c:v>
                </c:pt>
                <c:pt idx="76">
                  <c:v>2422</c:v>
                </c:pt>
                <c:pt idx="77">
                  <c:v>2270</c:v>
                </c:pt>
                <c:pt idx="78">
                  <c:v>2374</c:v>
                </c:pt>
                <c:pt idx="79">
                  <c:v>2456</c:v>
                </c:pt>
                <c:pt idx="80">
                  <c:v>2407</c:v>
                </c:pt>
                <c:pt idx="81">
                  <c:v>2152</c:v>
                </c:pt>
                <c:pt idx="82">
                  <c:v>1968</c:v>
                </c:pt>
                <c:pt idx="83">
                  <c:v>1956</c:v>
                </c:pt>
                <c:pt idx="84">
                  <c:v>1898</c:v>
                </c:pt>
                <c:pt idx="85">
                  <c:v>1924</c:v>
                </c:pt>
                <c:pt idx="86">
                  <c:v>1952</c:v>
                </c:pt>
                <c:pt idx="87">
                  <c:v>1908</c:v>
                </c:pt>
                <c:pt idx="88">
                  <c:v>1869</c:v>
                </c:pt>
                <c:pt idx="89">
                  <c:v>1724</c:v>
                </c:pt>
                <c:pt idx="90">
                  <c:v>1708</c:v>
                </c:pt>
                <c:pt idx="91">
                  <c:v>1704</c:v>
                </c:pt>
                <c:pt idx="92">
                  <c:v>1759</c:v>
                </c:pt>
                <c:pt idx="93">
                  <c:v>1802</c:v>
                </c:pt>
                <c:pt idx="94">
                  <c:v>1739</c:v>
                </c:pt>
                <c:pt idx="95">
                  <c:v>1678</c:v>
                </c:pt>
                <c:pt idx="96">
                  <c:v>1607</c:v>
                </c:pt>
                <c:pt idx="97">
                  <c:v>1668</c:v>
                </c:pt>
                <c:pt idx="98">
                  <c:v>1660</c:v>
                </c:pt>
                <c:pt idx="99">
                  <c:v>1701</c:v>
                </c:pt>
                <c:pt idx="100">
                  <c:v>1751</c:v>
                </c:pt>
                <c:pt idx="101">
                  <c:v>1732</c:v>
                </c:pt>
                <c:pt idx="102">
                  <c:v>1660</c:v>
                </c:pt>
                <c:pt idx="103">
                  <c:v>1621</c:v>
                </c:pt>
                <c:pt idx="104">
                  <c:v>1668</c:v>
                </c:pt>
                <c:pt idx="105">
                  <c:v>1673</c:v>
                </c:pt>
                <c:pt idx="106">
                  <c:v>1744</c:v>
                </c:pt>
                <c:pt idx="107">
                  <c:v>1782</c:v>
                </c:pt>
                <c:pt idx="108">
                  <c:v>1738</c:v>
                </c:pt>
                <c:pt idx="109">
                  <c:v>1688</c:v>
                </c:pt>
                <c:pt idx="110">
                  <c:v>1639</c:v>
                </c:pt>
                <c:pt idx="111">
                  <c:v>1749</c:v>
                </c:pt>
                <c:pt idx="112">
                  <c:v>1800</c:v>
                </c:pt>
                <c:pt idx="113">
                  <c:v>1899</c:v>
                </c:pt>
                <c:pt idx="114">
                  <c:v>1919</c:v>
                </c:pt>
                <c:pt idx="115">
                  <c:v>1870</c:v>
                </c:pt>
                <c:pt idx="116">
                  <c:v>1829</c:v>
                </c:pt>
                <c:pt idx="117">
                  <c:v>1799</c:v>
                </c:pt>
                <c:pt idx="118">
                  <c:v>1914</c:v>
                </c:pt>
                <c:pt idx="119">
                  <c:v>2001</c:v>
                </c:pt>
                <c:pt idx="120">
                  <c:v>2079</c:v>
                </c:pt>
                <c:pt idx="121">
                  <c:v>2156</c:v>
                </c:pt>
                <c:pt idx="122">
                  <c:v>2063</c:v>
                </c:pt>
                <c:pt idx="123">
                  <c:v>1997</c:v>
                </c:pt>
                <c:pt idx="124">
                  <c:v>1930</c:v>
                </c:pt>
                <c:pt idx="125">
                  <c:v>2224</c:v>
                </c:pt>
                <c:pt idx="126">
                  <c:v>2351</c:v>
                </c:pt>
                <c:pt idx="127">
                  <c:v>2437</c:v>
                </c:pt>
                <c:pt idx="128">
                  <c:v>2506</c:v>
                </c:pt>
                <c:pt idx="129">
                  <c:v>2420</c:v>
                </c:pt>
                <c:pt idx="130">
                  <c:v>2320</c:v>
                </c:pt>
                <c:pt idx="131">
                  <c:v>2199</c:v>
                </c:pt>
                <c:pt idx="132">
                  <c:v>2363</c:v>
                </c:pt>
                <c:pt idx="133">
                  <c:v>2451</c:v>
                </c:pt>
                <c:pt idx="134">
                  <c:v>2529</c:v>
                </c:pt>
                <c:pt idx="135">
                  <c:v>2536</c:v>
                </c:pt>
                <c:pt idx="136">
                  <c:v>2397</c:v>
                </c:pt>
                <c:pt idx="137">
                  <c:v>2257</c:v>
                </c:pt>
                <c:pt idx="138">
                  <c:v>2148</c:v>
                </c:pt>
                <c:pt idx="139">
                  <c:v>2150</c:v>
                </c:pt>
                <c:pt idx="140">
                  <c:v>2102</c:v>
                </c:pt>
                <c:pt idx="141">
                  <c:v>2137</c:v>
                </c:pt>
                <c:pt idx="142">
                  <c:v>2175</c:v>
                </c:pt>
                <c:pt idx="143">
                  <c:v>2083</c:v>
                </c:pt>
                <c:pt idx="144">
                  <c:v>2009</c:v>
                </c:pt>
                <c:pt idx="145">
                  <c:v>1900</c:v>
                </c:pt>
                <c:pt idx="146">
                  <c:v>1914</c:v>
                </c:pt>
                <c:pt idx="147">
                  <c:v>1921</c:v>
                </c:pt>
                <c:pt idx="148">
                  <c:v>1948</c:v>
                </c:pt>
                <c:pt idx="149">
                  <c:v>1963</c:v>
                </c:pt>
                <c:pt idx="150">
                  <c:v>1885</c:v>
                </c:pt>
                <c:pt idx="151">
                  <c:v>1817</c:v>
                </c:pt>
                <c:pt idx="152">
                  <c:v>1744</c:v>
                </c:pt>
                <c:pt idx="153">
                  <c:v>1766</c:v>
                </c:pt>
                <c:pt idx="154">
                  <c:v>1765</c:v>
                </c:pt>
                <c:pt idx="155">
                  <c:v>1805</c:v>
                </c:pt>
                <c:pt idx="156">
                  <c:v>1832</c:v>
                </c:pt>
                <c:pt idx="157">
                  <c:v>1780</c:v>
                </c:pt>
                <c:pt idx="158">
                  <c:v>1710</c:v>
                </c:pt>
                <c:pt idx="159">
                  <c:v>1665</c:v>
                </c:pt>
                <c:pt idx="160">
                  <c:v>1692</c:v>
                </c:pt>
                <c:pt idx="161">
                  <c:v>1661</c:v>
                </c:pt>
                <c:pt idx="162">
                  <c:v>1678</c:v>
                </c:pt>
                <c:pt idx="163">
                  <c:v>1707</c:v>
                </c:pt>
                <c:pt idx="164">
                  <c:v>1669</c:v>
                </c:pt>
                <c:pt idx="165">
                  <c:v>1610</c:v>
                </c:pt>
                <c:pt idx="166">
                  <c:v>1568</c:v>
                </c:pt>
                <c:pt idx="167">
                  <c:v>1591</c:v>
                </c:pt>
                <c:pt idx="168">
                  <c:v>1583</c:v>
                </c:pt>
                <c:pt idx="169">
                  <c:v>1603</c:v>
                </c:pt>
                <c:pt idx="170">
                  <c:v>1625</c:v>
                </c:pt>
                <c:pt idx="171">
                  <c:v>1606</c:v>
                </c:pt>
                <c:pt idx="172">
                  <c:v>1567</c:v>
                </c:pt>
                <c:pt idx="173">
                  <c:v>1544</c:v>
                </c:pt>
                <c:pt idx="174">
                  <c:v>1582</c:v>
                </c:pt>
                <c:pt idx="175">
                  <c:v>1600</c:v>
                </c:pt>
                <c:pt idx="176">
                  <c:v>1619</c:v>
                </c:pt>
                <c:pt idx="177">
                  <c:v>1648</c:v>
                </c:pt>
                <c:pt idx="178">
                  <c:v>1633</c:v>
                </c:pt>
                <c:pt idx="179">
                  <c:v>1584</c:v>
                </c:pt>
                <c:pt idx="180">
                  <c:v>1548</c:v>
                </c:pt>
                <c:pt idx="181">
                  <c:v>1580</c:v>
                </c:pt>
                <c:pt idx="182">
                  <c:v>1575</c:v>
                </c:pt>
                <c:pt idx="183">
                  <c:v>1618</c:v>
                </c:pt>
                <c:pt idx="184">
                  <c:v>1654</c:v>
                </c:pt>
                <c:pt idx="185">
                  <c:v>1605</c:v>
                </c:pt>
                <c:pt idx="186">
                  <c:v>1554</c:v>
                </c:pt>
                <c:pt idx="187">
                  <c:v>1526</c:v>
                </c:pt>
                <c:pt idx="188">
                  <c:v>1549</c:v>
                </c:pt>
                <c:pt idx="189">
                  <c:v>1539</c:v>
                </c:pt>
                <c:pt idx="190">
                  <c:v>1560</c:v>
                </c:pt>
                <c:pt idx="191">
                  <c:v>1578</c:v>
                </c:pt>
                <c:pt idx="192">
                  <c:v>1596</c:v>
                </c:pt>
                <c:pt idx="193">
                  <c:v>1607</c:v>
                </c:pt>
                <c:pt idx="194">
                  <c:v>1613</c:v>
                </c:pt>
                <c:pt idx="195">
                  <c:v>1655</c:v>
                </c:pt>
                <c:pt idx="196">
                  <c:v>1620</c:v>
                </c:pt>
                <c:pt idx="197">
                  <c:v>1597</c:v>
                </c:pt>
                <c:pt idx="198">
                  <c:v>1556</c:v>
                </c:pt>
                <c:pt idx="199">
                  <c:v>1541</c:v>
                </c:pt>
                <c:pt idx="200">
                  <c:v>1504</c:v>
                </c:pt>
                <c:pt idx="201">
                  <c:v>1499</c:v>
                </c:pt>
                <c:pt idx="202">
                  <c:v>1531</c:v>
                </c:pt>
                <c:pt idx="203">
                  <c:v>1484</c:v>
                </c:pt>
                <c:pt idx="204">
                  <c:v>1459</c:v>
                </c:pt>
                <c:pt idx="205">
                  <c:v>1433</c:v>
                </c:pt>
                <c:pt idx="206">
                  <c:v>1422</c:v>
                </c:pt>
                <c:pt idx="207">
                  <c:v>1397</c:v>
                </c:pt>
                <c:pt idx="208">
                  <c:v>1391</c:v>
                </c:pt>
                <c:pt idx="209">
                  <c:v>1404</c:v>
                </c:pt>
                <c:pt idx="210">
                  <c:v>1394</c:v>
                </c:pt>
                <c:pt idx="211">
                  <c:v>1363</c:v>
                </c:pt>
                <c:pt idx="212">
                  <c:v>1353</c:v>
                </c:pt>
                <c:pt idx="213">
                  <c:v>1330</c:v>
                </c:pt>
                <c:pt idx="214">
                  <c:v>1314</c:v>
                </c:pt>
                <c:pt idx="215">
                  <c:v>1312</c:v>
                </c:pt>
                <c:pt idx="216">
                  <c:v>1318</c:v>
                </c:pt>
                <c:pt idx="217">
                  <c:v>1301</c:v>
                </c:pt>
                <c:pt idx="218">
                  <c:v>1294</c:v>
                </c:pt>
                <c:pt idx="219">
                  <c:v>1293</c:v>
                </c:pt>
                <c:pt idx="220">
                  <c:v>1287</c:v>
                </c:pt>
                <c:pt idx="221">
                  <c:v>1274</c:v>
                </c:pt>
                <c:pt idx="222">
                  <c:v>1270</c:v>
                </c:pt>
                <c:pt idx="223">
                  <c:v>1276</c:v>
                </c:pt>
                <c:pt idx="224">
                  <c:v>1254</c:v>
                </c:pt>
                <c:pt idx="225">
                  <c:v>1246</c:v>
                </c:pt>
                <c:pt idx="226">
                  <c:v>1240</c:v>
                </c:pt>
                <c:pt idx="227">
                  <c:v>1236</c:v>
                </c:pt>
                <c:pt idx="228">
                  <c:v>1235</c:v>
                </c:pt>
                <c:pt idx="229">
                  <c:v>1232</c:v>
                </c:pt>
                <c:pt idx="230">
                  <c:v>1243</c:v>
                </c:pt>
                <c:pt idx="231">
                  <c:v>1240</c:v>
                </c:pt>
                <c:pt idx="232">
                  <c:v>1218</c:v>
                </c:pt>
                <c:pt idx="233">
                  <c:v>1199</c:v>
                </c:pt>
                <c:pt idx="234">
                  <c:v>1191</c:v>
                </c:pt>
                <c:pt idx="235">
                  <c:v>1184</c:v>
                </c:pt>
                <c:pt idx="236">
                  <c:v>1182</c:v>
                </c:pt>
                <c:pt idx="237">
                  <c:v>1188</c:v>
                </c:pt>
                <c:pt idx="238">
                  <c:v>1186</c:v>
                </c:pt>
                <c:pt idx="239">
                  <c:v>1181</c:v>
                </c:pt>
                <c:pt idx="240">
                  <c:v>1178</c:v>
                </c:pt>
                <c:pt idx="241">
                  <c:v>1175</c:v>
                </c:pt>
                <c:pt idx="242">
                  <c:v>1172</c:v>
                </c:pt>
                <c:pt idx="243">
                  <c:v>1171</c:v>
                </c:pt>
                <c:pt idx="244">
                  <c:v>1174</c:v>
                </c:pt>
                <c:pt idx="245">
                  <c:v>1163</c:v>
                </c:pt>
                <c:pt idx="246">
                  <c:v>1159</c:v>
                </c:pt>
                <c:pt idx="247">
                  <c:v>1160</c:v>
                </c:pt>
                <c:pt idx="248">
                  <c:v>1159</c:v>
                </c:pt>
                <c:pt idx="249">
                  <c:v>1155</c:v>
                </c:pt>
                <c:pt idx="250">
                  <c:v>1152</c:v>
                </c:pt>
                <c:pt idx="251">
                  <c:v>1155</c:v>
                </c:pt>
                <c:pt idx="252">
                  <c:v>1151</c:v>
                </c:pt>
                <c:pt idx="253">
                  <c:v>1147</c:v>
                </c:pt>
                <c:pt idx="254">
                  <c:v>1147</c:v>
                </c:pt>
                <c:pt idx="255">
                  <c:v>1147</c:v>
                </c:pt>
                <c:pt idx="256">
                  <c:v>1143</c:v>
                </c:pt>
                <c:pt idx="257">
                  <c:v>1143</c:v>
                </c:pt>
                <c:pt idx="258">
                  <c:v>1146</c:v>
                </c:pt>
                <c:pt idx="259">
                  <c:v>1148</c:v>
                </c:pt>
                <c:pt idx="260">
                  <c:v>1145</c:v>
                </c:pt>
                <c:pt idx="261">
                  <c:v>1147</c:v>
                </c:pt>
                <c:pt idx="262">
                  <c:v>1147</c:v>
                </c:pt>
                <c:pt idx="263">
                  <c:v>1144</c:v>
                </c:pt>
                <c:pt idx="264">
                  <c:v>1144</c:v>
                </c:pt>
                <c:pt idx="265">
                  <c:v>1146</c:v>
                </c:pt>
                <c:pt idx="266">
                  <c:v>1144</c:v>
                </c:pt>
                <c:pt idx="267">
                  <c:v>1141</c:v>
                </c:pt>
                <c:pt idx="268">
                  <c:v>1141</c:v>
                </c:pt>
                <c:pt idx="269">
                  <c:v>1139</c:v>
                </c:pt>
                <c:pt idx="270">
                  <c:v>1137</c:v>
                </c:pt>
                <c:pt idx="271">
                  <c:v>1137</c:v>
                </c:pt>
                <c:pt idx="272">
                  <c:v>1137</c:v>
                </c:pt>
                <c:pt idx="273">
                  <c:v>1134</c:v>
                </c:pt>
                <c:pt idx="274">
                  <c:v>1131</c:v>
                </c:pt>
                <c:pt idx="275">
                  <c:v>1131</c:v>
                </c:pt>
                <c:pt idx="276">
                  <c:v>1130</c:v>
                </c:pt>
                <c:pt idx="277">
                  <c:v>1130</c:v>
                </c:pt>
                <c:pt idx="278">
                  <c:v>1130</c:v>
                </c:pt>
                <c:pt idx="279">
                  <c:v>1129</c:v>
                </c:pt>
                <c:pt idx="280">
                  <c:v>1127</c:v>
                </c:pt>
                <c:pt idx="281">
                  <c:v>1125</c:v>
                </c:pt>
                <c:pt idx="282">
                  <c:v>1125</c:v>
                </c:pt>
                <c:pt idx="283">
                  <c:v>1125</c:v>
                </c:pt>
                <c:pt idx="284">
                  <c:v>1125</c:v>
                </c:pt>
                <c:pt idx="285">
                  <c:v>1125</c:v>
                </c:pt>
                <c:pt idx="286">
                  <c:v>1125</c:v>
                </c:pt>
                <c:pt idx="287">
                  <c:v>1125</c:v>
                </c:pt>
                <c:pt idx="288">
                  <c:v>1125</c:v>
                </c:pt>
                <c:pt idx="289">
                  <c:v>1124</c:v>
                </c:pt>
                <c:pt idx="290">
                  <c:v>1124</c:v>
                </c:pt>
                <c:pt idx="291">
                  <c:v>1124</c:v>
                </c:pt>
                <c:pt idx="292">
                  <c:v>1124</c:v>
                </c:pt>
                <c:pt idx="293">
                  <c:v>1124</c:v>
                </c:pt>
                <c:pt idx="294">
                  <c:v>1124</c:v>
                </c:pt>
                <c:pt idx="295">
                  <c:v>1124</c:v>
                </c:pt>
                <c:pt idx="296">
                  <c:v>1125</c:v>
                </c:pt>
                <c:pt idx="297">
                  <c:v>1125</c:v>
                </c:pt>
                <c:pt idx="298">
                  <c:v>1125</c:v>
                </c:pt>
                <c:pt idx="299">
                  <c:v>1125</c:v>
                </c:pt>
                <c:pt idx="300">
                  <c:v>1126</c:v>
                </c:pt>
                <c:pt idx="301">
                  <c:v>1126</c:v>
                </c:pt>
                <c:pt idx="302">
                  <c:v>1127</c:v>
                </c:pt>
                <c:pt idx="303">
                  <c:v>1127</c:v>
                </c:pt>
                <c:pt idx="304">
                  <c:v>1127</c:v>
                </c:pt>
                <c:pt idx="305">
                  <c:v>1127</c:v>
                </c:pt>
                <c:pt idx="306">
                  <c:v>1127</c:v>
                </c:pt>
                <c:pt idx="307">
                  <c:v>1127</c:v>
                </c:pt>
                <c:pt idx="308">
                  <c:v>1127</c:v>
                </c:pt>
                <c:pt idx="309">
                  <c:v>1128</c:v>
                </c:pt>
                <c:pt idx="310">
                  <c:v>1129</c:v>
                </c:pt>
                <c:pt idx="311">
                  <c:v>1129</c:v>
                </c:pt>
                <c:pt idx="312">
                  <c:v>1129</c:v>
                </c:pt>
                <c:pt idx="313">
                  <c:v>1130</c:v>
                </c:pt>
                <c:pt idx="314">
                  <c:v>1130</c:v>
                </c:pt>
                <c:pt idx="315">
                  <c:v>1130</c:v>
                </c:pt>
                <c:pt idx="316">
                  <c:v>1130</c:v>
                </c:pt>
                <c:pt idx="317">
                  <c:v>1130</c:v>
                </c:pt>
                <c:pt idx="318">
                  <c:v>1129</c:v>
                </c:pt>
                <c:pt idx="319">
                  <c:v>1129</c:v>
                </c:pt>
                <c:pt idx="320">
                  <c:v>1129</c:v>
                </c:pt>
                <c:pt idx="321">
                  <c:v>1129</c:v>
                </c:pt>
                <c:pt idx="322">
                  <c:v>1129</c:v>
                </c:pt>
                <c:pt idx="323">
                  <c:v>1130</c:v>
                </c:pt>
                <c:pt idx="324">
                  <c:v>1129</c:v>
                </c:pt>
                <c:pt idx="325">
                  <c:v>1129</c:v>
                </c:pt>
                <c:pt idx="326">
                  <c:v>1128</c:v>
                </c:pt>
                <c:pt idx="327">
                  <c:v>1128</c:v>
                </c:pt>
                <c:pt idx="328">
                  <c:v>1127</c:v>
                </c:pt>
                <c:pt idx="329">
                  <c:v>1128</c:v>
                </c:pt>
                <c:pt idx="330">
                  <c:v>1129</c:v>
                </c:pt>
                <c:pt idx="331">
                  <c:v>1129</c:v>
                </c:pt>
                <c:pt idx="332">
                  <c:v>1129</c:v>
                </c:pt>
                <c:pt idx="333">
                  <c:v>1129</c:v>
                </c:pt>
                <c:pt idx="334">
                  <c:v>1129</c:v>
                </c:pt>
                <c:pt idx="335">
                  <c:v>1129</c:v>
                </c:pt>
                <c:pt idx="336">
                  <c:v>1129</c:v>
                </c:pt>
                <c:pt idx="337">
                  <c:v>1129</c:v>
                </c:pt>
                <c:pt idx="338">
                  <c:v>1128</c:v>
                </c:pt>
                <c:pt idx="339">
                  <c:v>1128</c:v>
                </c:pt>
                <c:pt idx="340">
                  <c:v>1128</c:v>
                </c:pt>
                <c:pt idx="341">
                  <c:v>1129</c:v>
                </c:pt>
                <c:pt idx="342">
                  <c:v>1129</c:v>
                </c:pt>
                <c:pt idx="343">
                  <c:v>1128</c:v>
                </c:pt>
                <c:pt idx="344">
                  <c:v>1128</c:v>
                </c:pt>
                <c:pt idx="345">
                  <c:v>1128</c:v>
                </c:pt>
                <c:pt idx="346">
                  <c:v>1128</c:v>
                </c:pt>
                <c:pt idx="347">
                  <c:v>1128</c:v>
                </c:pt>
                <c:pt idx="348">
                  <c:v>1129</c:v>
                </c:pt>
                <c:pt idx="349">
                  <c:v>1129</c:v>
                </c:pt>
                <c:pt idx="350">
                  <c:v>1128</c:v>
                </c:pt>
                <c:pt idx="351">
                  <c:v>1128</c:v>
                </c:pt>
                <c:pt idx="352">
                  <c:v>1128</c:v>
                </c:pt>
                <c:pt idx="353">
                  <c:v>1128</c:v>
                </c:pt>
                <c:pt idx="354">
                  <c:v>1128</c:v>
                </c:pt>
                <c:pt idx="355">
                  <c:v>1128</c:v>
                </c:pt>
                <c:pt idx="356">
                  <c:v>1129</c:v>
                </c:pt>
                <c:pt idx="357">
                  <c:v>1129</c:v>
                </c:pt>
                <c:pt idx="358">
                  <c:v>1129</c:v>
                </c:pt>
                <c:pt idx="359">
                  <c:v>1129</c:v>
                </c:pt>
                <c:pt idx="360">
                  <c:v>1130</c:v>
                </c:pt>
                <c:pt idx="361">
                  <c:v>1130</c:v>
                </c:pt>
                <c:pt idx="362">
                  <c:v>1131</c:v>
                </c:pt>
                <c:pt idx="363">
                  <c:v>1130</c:v>
                </c:pt>
                <c:pt idx="364">
                  <c:v>1130</c:v>
                </c:pt>
                <c:pt idx="365">
                  <c:v>1135</c:v>
                </c:pt>
                <c:pt idx="366">
                  <c:v>1136</c:v>
                </c:pt>
                <c:pt idx="367">
                  <c:v>1137</c:v>
                </c:pt>
                <c:pt idx="368">
                  <c:v>1137</c:v>
                </c:pt>
                <c:pt idx="369">
                  <c:v>1137</c:v>
                </c:pt>
                <c:pt idx="370">
                  <c:v>1138</c:v>
                </c:pt>
                <c:pt idx="371">
                  <c:v>1139</c:v>
                </c:pt>
                <c:pt idx="372">
                  <c:v>1140</c:v>
                </c:pt>
                <c:pt idx="373">
                  <c:v>1141</c:v>
                </c:pt>
                <c:pt idx="374">
                  <c:v>1142</c:v>
                </c:pt>
                <c:pt idx="375">
                  <c:v>1141</c:v>
                </c:pt>
                <c:pt idx="376">
                  <c:v>1140</c:v>
                </c:pt>
                <c:pt idx="377">
                  <c:v>1140</c:v>
                </c:pt>
                <c:pt idx="378">
                  <c:v>1141</c:v>
                </c:pt>
                <c:pt idx="379">
                  <c:v>1140</c:v>
                </c:pt>
                <c:pt idx="380">
                  <c:v>1140</c:v>
                </c:pt>
                <c:pt idx="381">
                  <c:v>1139</c:v>
                </c:pt>
                <c:pt idx="382">
                  <c:v>1137</c:v>
                </c:pt>
                <c:pt idx="383">
                  <c:v>1137</c:v>
                </c:pt>
                <c:pt idx="384">
                  <c:v>1141</c:v>
                </c:pt>
                <c:pt idx="385">
                  <c:v>1144</c:v>
                </c:pt>
                <c:pt idx="386">
                  <c:v>1144</c:v>
                </c:pt>
                <c:pt idx="387">
                  <c:v>1144</c:v>
                </c:pt>
                <c:pt idx="388">
                  <c:v>1144</c:v>
                </c:pt>
                <c:pt idx="389">
                  <c:v>1145</c:v>
                </c:pt>
                <c:pt idx="390">
                  <c:v>1146</c:v>
                </c:pt>
                <c:pt idx="391">
                  <c:v>1149</c:v>
                </c:pt>
                <c:pt idx="392">
                  <c:v>1150</c:v>
                </c:pt>
                <c:pt idx="393">
                  <c:v>1154</c:v>
                </c:pt>
                <c:pt idx="394">
                  <c:v>1154</c:v>
                </c:pt>
                <c:pt idx="395">
                  <c:v>1155</c:v>
                </c:pt>
                <c:pt idx="396">
                  <c:v>1154</c:v>
                </c:pt>
                <c:pt idx="397">
                  <c:v>1153</c:v>
                </c:pt>
                <c:pt idx="398">
                  <c:v>1156</c:v>
                </c:pt>
                <c:pt idx="399">
                  <c:v>1158</c:v>
                </c:pt>
                <c:pt idx="400">
                  <c:v>1158</c:v>
                </c:pt>
                <c:pt idx="401">
                  <c:v>1159</c:v>
                </c:pt>
                <c:pt idx="402">
                  <c:v>1160</c:v>
                </c:pt>
                <c:pt idx="403">
                  <c:v>1161</c:v>
                </c:pt>
                <c:pt idx="404">
                  <c:v>1159</c:v>
                </c:pt>
                <c:pt idx="405">
                  <c:v>1161</c:v>
                </c:pt>
                <c:pt idx="406">
                  <c:v>1158</c:v>
                </c:pt>
                <c:pt idx="407">
                  <c:v>1159</c:v>
                </c:pt>
                <c:pt idx="408">
                  <c:v>1157</c:v>
                </c:pt>
                <c:pt idx="409">
                  <c:v>1164</c:v>
                </c:pt>
                <c:pt idx="410">
                  <c:v>1163</c:v>
                </c:pt>
                <c:pt idx="411">
                  <c:v>1164</c:v>
                </c:pt>
                <c:pt idx="412">
                  <c:v>1176</c:v>
                </c:pt>
                <c:pt idx="413">
                  <c:v>1180</c:v>
                </c:pt>
                <c:pt idx="414">
                  <c:v>1190</c:v>
                </c:pt>
                <c:pt idx="415">
                  <c:v>1192</c:v>
                </c:pt>
                <c:pt idx="416">
                  <c:v>1200</c:v>
                </c:pt>
                <c:pt idx="417">
                  <c:v>1195</c:v>
                </c:pt>
                <c:pt idx="418">
                  <c:v>1199</c:v>
                </c:pt>
                <c:pt idx="419">
                  <c:v>1218</c:v>
                </c:pt>
                <c:pt idx="420">
                  <c:v>1221</c:v>
                </c:pt>
                <c:pt idx="421">
                  <c:v>1236</c:v>
                </c:pt>
                <c:pt idx="422">
                  <c:v>1237</c:v>
                </c:pt>
                <c:pt idx="423">
                  <c:v>1242</c:v>
                </c:pt>
                <c:pt idx="424">
                  <c:v>1242</c:v>
                </c:pt>
                <c:pt idx="425">
                  <c:v>1243</c:v>
                </c:pt>
                <c:pt idx="426">
                  <c:v>1284</c:v>
                </c:pt>
                <c:pt idx="427">
                  <c:v>1295</c:v>
                </c:pt>
                <c:pt idx="428">
                  <c:v>1309</c:v>
                </c:pt>
                <c:pt idx="429">
                  <c:v>1323</c:v>
                </c:pt>
                <c:pt idx="430">
                  <c:v>1341</c:v>
                </c:pt>
                <c:pt idx="431">
                  <c:v>1348</c:v>
                </c:pt>
                <c:pt idx="432">
                  <c:v>1350</c:v>
                </c:pt>
                <c:pt idx="433">
                  <c:v>1401</c:v>
                </c:pt>
                <c:pt idx="434">
                  <c:v>1418</c:v>
                </c:pt>
                <c:pt idx="435">
                  <c:v>1429</c:v>
                </c:pt>
                <c:pt idx="436">
                  <c:v>1457</c:v>
                </c:pt>
                <c:pt idx="437">
                  <c:v>1487</c:v>
                </c:pt>
                <c:pt idx="438">
                  <c:v>1494</c:v>
                </c:pt>
                <c:pt idx="439">
                  <c:v>1500</c:v>
                </c:pt>
                <c:pt idx="440">
                  <c:v>1551</c:v>
                </c:pt>
                <c:pt idx="441">
                  <c:v>1547</c:v>
                </c:pt>
                <c:pt idx="442">
                  <c:v>1529</c:v>
                </c:pt>
                <c:pt idx="443">
                  <c:v>1547</c:v>
                </c:pt>
                <c:pt idx="444">
                  <c:v>1572</c:v>
                </c:pt>
                <c:pt idx="445">
                  <c:v>1560</c:v>
                </c:pt>
                <c:pt idx="446">
                  <c:v>1556</c:v>
                </c:pt>
                <c:pt idx="447">
                  <c:v>1621</c:v>
                </c:pt>
                <c:pt idx="448">
                  <c:v>1623</c:v>
                </c:pt>
                <c:pt idx="449">
                  <c:v>1634</c:v>
                </c:pt>
                <c:pt idx="450">
                  <c:v>1635</c:v>
                </c:pt>
                <c:pt idx="451">
                  <c:v>1644</c:v>
                </c:pt>
                <c:pt idx="452">
                  <c:v>1631</c:v>
                </c:pt>
                <c:pt idx="453">
                  <c:v>1619</c:v>
                </c:pt>
                <c:pt idx="454">
                  <c:v>1654</c:v>
                </c:pt>
                <c:pt idx="455">
                  <c:v>1636</c:v>
                </c:pt>
                <c:pt idx="456">
                  <c:v>1629</c:v>
                </c:pt>
                <c:pt idx="457">
                  <c:v>1645</c:v>
                </c:pt>
                <c:pt idx="458">
                  <c:v>1608</c:v>
                </c:pt>
                <c:pt idx="459">
                  <c:v>1572</c:v>
                </c:pt>
                <c:pt idx="460">
                  <c:v>1563</c:v>
                </c:pt>
                <c:pt idx="461">
                  <c:v>1598</c:v>
                </c:pt>
                <c:pt idx="462">
                  <c:v>1563</c:v>
                </c:pt>
                <c:pt idx="463">
                  <c:v>1540</c:v>
                </c:pt>
                <c:pt idx="464">
                  <c:v>1501</c:v>
                </c:pt>
                <c:pt idx="465">
                  <c:v>1483</c:v>
                </c:pt>
                <c:pt idx="466">
                  <c:v>1447</c:v>
                </c:pt>
                <c:pt idx="467">
                  <c:v>1442</c:v>
                </c:pt>
                <c:pt idx="468">
                  <c:v>1465</c:v>
                </c:pt>
                <c:pt idx="469">
                  <c:v>1435</c:v>
                </c:pt>
                <c:pt idx="470">
                  <c:v>1403</c:v>
                </c:pt>
                <c:pt idx="471">
                  <c:v>1380</c:v>
                </c:pt>
                <c:pt idx="472">
                  <c:v>1357</c:v>
                </c:pt>
                <c:pt idx="473">
                  <c:v>1312</c:v>
                </c:pt>
                <c:pt idx="474">
                  <c:v>1306</c:v>
                </c:pt>
                <c:pt idx="475">
                  <c:v>1321</c:v>
                </c:pt>
                <c:pt idx="476">
                  <c:v>1275</c:v>
                </c:pt>
                <c:pt idx="477">
                  <c:v>1243</c:v>
                </c:pt>
                <c:pt idx="478">
                  <c:v>1208</c:v>
                </c:pt>
                <c:pt idx="479">
                  <c:v>1194</c:v>
                </c:pt>
                <c:pt idx="480">
                  <c:v>1170</c:v>
                </c:pt>
                <c:pt idx="481">
                  <c:v>1161</c:v>
                </c:pt>
                <c:pt idx="482">
                  <c:v>1160</c:v>
                </c:pt>
                <c:pt idx="483">
                  <c:v>1142</c:v>
                </c:pt>
                <c:pt idx="484">
                  <c:v>1112</c:v>
                </c:pt>
                <c:pt idx="485">
                  <c:v>1101</c:v>
                </c:pt>
                <c:pt idx="486">
                  <c:v>1089</c:v>
                </c:pt>
                <c:pt idx="487">
                  <c:v>1069</c:v>
                </c:pt>
                <c:pt idx="488">
                  <c:v>1062</c:v>
                </c:pt>
                <c:pt idx="489">
                  <c:v>1072</c:v>
                </c:pt>
                <c:pt idx="490">
                  <c:v>1058</c:v>
                </c:pt>
                <c:pt idx="491">
                  <c:v>1050</c:v>
                </c:pt>
                <c:pt idx="492">
                  <c:v>1051</c:v>
                </c:pt>
                <c:pt idx="493">
                  <c:v>1054</c:v>
                </c:pt>
                <c:pt idx="494">
                  <c:v>1051</c:v>
                </c:pt>
                <c:pt idx="495">
                  <c:v>1049</c:v>
                </c:pt>
                <c:pt idx="496">
                  <c:v>1065</c:v>
                </c:pt>
                <c:pt idx="497">
                  <c:v>1053</c:v>
                </c:pt>
                <c:pt idx="498">
                  <c:v>1045</c:v>
                </c:pt>
                <c:pt idx="499">
                  <c:v>1040</c:v>
                </c:pt>
                <c:pt idx="500">
                  <c:v>1040</c:v>
                </c:pt>
                <c:pt idx="501">
                  <c:v>1042</c:v>
                </c:pt>
                <c:pt idx="502">
                  <c:v>1052</c:v>
                </c:pt>
                <c:pt idx="503">
                  <c:v>1094</c:v>
                </c:pt>
                <c:pt idx="504">
                  <c:v>1110</c:v>
                </c:pt>
                <c:pt idx="505">
                  <c:v>1142</c:v>
                </c:pt>
                <c:pt idx="506">
                  <c:v>1184</c:v>
                </c:pt>
                <c:pt idx="507">
                  <c:v>1242</c:v>
                </c:pt>
                <c:pt idx="508">
                  <c:v>1235</c:v>
                </c:pt>
                <c:pt idx="509">
                  <c:v>1236</c:v>
                </c:pt>
                <c:pt idx="510">
                  <c:v>1303</c:v>
                </c:pt>
                <c:pt idx="511">
                  <c:v>1370</c:v>
                </c:pt>
                <c:pt idx="512">
                  <c:v>1455</c:v>
                </c:pt>
                <c:pt idx="513">
                  <c:v>1506</c:v>
                </c:pt>
                <c:pt idx="514">
                  <c:v>1522</c:v>
                </c:pt>
                <c:pt idx="515">
                  <c:v>1508</c:v>
                </c:pt>
                <c:pt idx="516">
                  <c:v>1488</c:v>
                </c:pt>
                <c:pt idx="517">
                  <c:v>1547</c:v>
                </c:pt>
                <c:pt idx="518">
                  <c:v>1596</c:v>
                </c:pt>
                <c:pt idx="519">
                  <c:v>1660</c:v>
                </c:pt>
                <c:pt idx="520">
                  <c:v>1700</c:v>
                </c:pt>
                <c:pt idx="521">
                  <c:v>1673</c:v>
                </c:pt>
                <c:pt idx="522">
                  <c:v>1571</c:v>
                </c:pt>
                <c:pt idx="523">
                  <c:v>1481</c:v>
                </c:pt>
                <c:pt idx="524">
                  <c:v>1508</c:v>
                </c:pt>
                <c:pt idx="525">
                  <c:v>1499</c:v>
                </c:pt>
                <c:pt idx="526">
                  <c:v>1525</c:v>
                </c:pt>
                <c:pt idx="527">
                  <c:v>1546</c:v>
                </c:pt>
                <c:pt idx="528">
                  <c:v>1438</c:v>
                </c:pt>
                <c:pt idx="529">
                  <c:v>1324</c:v>
                </c:pt>
                <c:pt idx="530">
                  <c:v>1245</c:v>
                </c:pt>
                <c:pt idx="531">
                  <c:v>1244</c:v>
                </c:pt>
                <c:pt idx="532">
                  <c:v>1222</c:v>
                </c:pt>
                <c:pt idx="533">
                  <c:v>1252</c:v>
                </c:pt>
                <c:pt idx="534">
                  <c:v>1249</c:v>
                </c:pt>
                <c:pt idx="535">
                  <c:v>1095</c:v>
                </c:pt>
                <c:pt idx="536">
                  <c:v>1002</c:v>
                </c:pt>
                <c:pt idx="537">
                  <c:v>912</c:v>
                </c:pt>
                <c:pt idx="538">
                  <c:v>901</c:v>
                </c:pt>
                <c:pt idx="539">
                  <c:v>857</c:v>
                </c:pt>
                <c:pt idx="540">
                  <c:v>861</c:v>
                </c:pt>
                <c:pt idx="541">
                  <c:v>867</c:v>
                </c:pt>
                <c:pt idx="542">
                  <c:v>752</c:v>
                </c:pt>
                <c:pt idx="543">
                  <c:v>669</c:v>
                </c:pt>
                <c:pt idx="544">
                  <c:v>606</c:v>
                </c:pt>
                <c:pt idx="545">
                  <c:v>594</c:v>
                </c:pt>
                <c:pt idx="546">
                  <c:v>565</c:v>
                </c:pt>
                <c:pt idx="547">
                  <c:v>567</c:v>
                </c:pt>
                <c:pt idx="548">
                  <c:v>570</c:v>
                </c:pt>
                <c:pt idx="549">
                  <c:v>494</c:v>
                </c:pt>
                <c:pt idx="550">
                  <c:v>453</c:v>
                </c:pt>
                <c:pt idx="551">
                  <c:v>408</c:v>
                </c:pt>
                <c:pt idx="552">
                  <c:v>413</c:v>
                </c:pt>
                <c:pt idx="553">
                  <c:v>404</c:v>
                </c:pt>
                <c:pt idx="554">
                  <c:v>420</c:v>
                </c:pt>
                <c:pt idx="555">
                  <c:v>406</c:v>
                </c:pt>
                <c:pt idx="556">
                  <c:v>381</c:v>
                </c:pt>
                <c:pt idx="557">
                  <c:v>356</c:v>
                </c:pt>
                <c:pt idx="558">
                  <c:v>329</c:v>
                </c:pt>
                <c:pt idx="559">
                  <c:v>340</c:v>
                </c:pt>
                <c:pt idx="560">
                  <c:v>344</c:v>
                </c:pt>
                <c:pt idx="561">
                  <c:v>345</c:v>
                </c:pt>
                <c:pt idx="562">
                  <c:v>354</c:v>
                </c:pt>
                <c:pt idx="563">
                  <c:v>327</c:v>
                </c:pt>
                <c:pt idx="564">
                  <c:v>289</c:v>
                </c:pt>
                <c:pt idx="565">
                  <c:v>257</c:v>
                </c:pt>
                <c:pt idx="566">
                  <c:v>271</c:v>
                </c:pt>
                <c:pt idx="567">
                  <c:v>284</c:v>
                </c:pt>
                <c:pt idx="568">
                  <c:v>291</c:v>
                </c:pt>
                <c:pt idx="569">
                  <c:v>295</c:v>
                </c:pt>
                <c:pt idx="570">
                  <c:v>247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DC7-418F-9894-CC9725FB542B}"/>
            </c:ext>
          </c:extLst>
        </c:ser>
        <c:ser>
          <c:idx val="2"/>
          <c:order val="2"/>
          <c:tx>
            <c:strRef>
              <c:f>List1!$D$1</c:f>
              <c:strCache>
                <c:ptCount val="1"/>
                <c:pt idx="0">
                  <c:v>Celkem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List1!$A$2:$A$572</c:f>
              <c:numCache>
                <c:formatCode>m/d/yyyy</c:formatCode>
                <c:ptCount val="57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  <c:pt idx="504">
                  <c:v>44579</c:v>
                </c:pt>
                <c:pt idx="505">
                  <c:v>44580</c:v>
                </c:pt>
                <c:pt idx="506">
                  <c:v>44581</c:v>
                </c:pt>
                <c:pt idx="507">
                  <c:v>44582</c:v>
                </c:pt>
                <c:pt idx="508">
                  <c:v>44583</c:v>
                </c:pt>
                <c:pt idx="509">
                  <c:v>44584</c:v>
                </c:pt>
                <c:pt idx="510">
                  <c:v>44585</c:v>
                </c:pt>
                <c:pt idx="511">
                  <c:v>44586</c:v>
                </c:pt>
                <c:pt idx="512">
                  <c:v>44587</c:v>
                </c:pt>
                <c:pt idx="513">
                  <c:v>44588</c:v>
                </c:pt>
                <c:pt idx="514">
                  <c:v>44589</c:v>
                </c:pt>
                <c:pt idx="515">
                  <c:v>44590</c:v>
                </c:pt>
                <c:pt idx="516">
                  <c:v>44591</c:v>
                </c:pt>
                <c:pt idx="517">
                  <c:v>44592</c:v>
                </c:pt>
                <c:pt idx="518">
                  <c:v>44593</c:v>
                </c:pt>
                <c:pt idx="519">
                  <c:v>44594</c:v>
                </c:pt>
                <c:pt idx="520">
                  <c:v>44595</c:v>
                </c:pt>
                <c:pt idx="521">
                  <c:v>44596</c:v>
                </c:pt>
                <c:pt idx="522">
                  <c:v>44597</c:v>
                </c:pt>
                <c:pt idx="523">
                  <c:v>44598</c:v>
                </c:pt>
                <c:pt idx="524">
                  <c:v>44599</c:v>
                </c:pt>
                <c:pt idx="525">
                  <c:v>44600</c:v>
                </c:pt>
                <c:pt idx="526">
                  <c:v>44601</c:v>
                </c:pt>
                <c:pt idx="527">
                  <c:v>44602</c:v>
                </c:pt>
                <c:pt idx="528">
                  <c:v>44603</c:v>
                </c:pt>
                <c:pt idx="529">
                  <c:v>44604</c:v>
                </c:pt>
                <c:pt idx="530">
                  <c:v>44605</c:v>
                </c:pt>
                <c:pt idx="531">
                  <c:v>44606</c:v>
                </c:pt>
                <c:pt idx="532">
                  <c:v>44607</c:v>
                </c:pt>
                <c:pt idx="533">
                  <c:v>44608</c:v>
                </c:pt>
                <c:pt idx="534">
                  <c:v>44609</c:v>
                </c:pt>
                <c:pt idx="535">
                  <c:v>44610</c:v>
                </c:pt>
                <c:pt idx="536">
                  <c:v>44611</c:v>
                </c:pt>
                <c:pt idx="537">
                  <c:v>44612</c:v>
                </c:pt>
                <c:pt idx="538">
                  <c:v>44613</c:v>
                </c:pt>
                <c:pt idx="539">
                  <c:v>44614</c:v>
                </c:pt>
                <c:pt idx="540">
                  <c:v>44615</c:v>
                </c:pt>
                <c:pt idx="541">
                  <c:v>44616</c:v>
                </c:pt>
                <c:pt idx="542">
                  <c:v>44617</c:v>
                </c:pt>
                <c:pt idx="543">
                  <c:v>44618</c:v>
                </c:pt>
                <c:pt idx="544">
                  <c:v>44619</c:v>
                </c:pt>
                <c:pt idx="545">
                  <c:v>44620</c:v>
                </c:pt>
                <c:pt idx="546">
                  <c:v>44621</c:v>
                </c:pt>
                <c:pt idx="547">
                  <c:v>44622</c:v>
                </c:pt>
                <c:pt idx="548">
                  <c:v>44623</c:v>
                </c:pt>
                <c:pt idx="549">
                  <c:v>44624</c:v>
                </c:pt>
                <c:pt idx="550">
                  <c:v>44625</c:v>
                </c:pt>
                <c:pt idx="551">
                  <c:v>44626</c:v>
                </c:pt>
                <c:pt idx="552">
                  <c:v>44627</c:v>
                </c:pt>
                <c:pt idx="553">
                  <c:v>44628</c:v>
                </c:pt>
                <c:pt idx="554">
                  <c:v>44629</c:v>
                </c:pt>
                <c:pt idx="555">
                  <c:v>44630</c:v>
                </c:pt>
                <c:pt idx="556">
                  <c:v>44631</c:v>
                </c:pt>
                <c:pt idx="557">
                  <c:v>44632</c:v>
                </c:pt>
                <c:pt idx="558">
                  <c:v>44633</c:v>
                </c:pt>
                <c:pt idx="559">
                  <c:v>44634</c:v>
                </c:pt>
                <c:pt idx="560">
                  <c:v>44635</c:v>
                </c:pt>
                <c:pt idx="561">
                  <c:v>44636</c:v>
                </c:pt>
                <c:pt idx="562">
                  <c:v>44637</c:v>
                </c:pt>
                <c:pt idx="563">
                  <c:v>44638</c:v>
                </c:pt>
                <c:pt idx="564">
                  <c:v>44639</c:v>
                </c:pt>
                <c:pt idx="565">
                  <c:v>44640</c:v>
                </c:pt>
                <c:pt idx="566">
                  <c:v>44641</c:v>
                </c:pt>
                <c:pt idx="567">
                  <c:v>44642</c:v>
                </c:pt>
                <c:pt idx="568">
                  <c:v>44643</c:v>
                </c:pt>
                <c:pt idx="569">
                  <c:v>44644</c:v>
                </c:pt>
                <c:pt idx="570">
                  <c:v>44645</c:v>
                </c:pt>
              </c:numCache>
            </c:numRef>
          </c:cat>
          <c:val>
            <c:numRef>
              <c:f>List1!$D$2:$D$572</c:f>
              <c:numCache>
                <c:formatCode>General</c:formatCode>
                <c:ptCount val="571"/>
                <c:pt idx="0">
                  <c:v>9</c:v>
                </c:pt>
                <c:pt idx="1">
                  <c:v>7</c:v>
                </c:pt>
                <c:pt idx="2">
                  <c:v>7</c:v>
                </c:pt>
                <c:pt idx="3">
                  <c:v>11</c:v>
                </c:pt>
                <c:pt idx="4">
                  <c:v>8</c:v>
                </c:pt>
                <c:pt idx="5">
                  <c:v>8</c:v>
                </c:pt>
                <c:pt idx="6">
                  <c:v>8</c:v>
                </c:pt>
                <c:pt idx="7">
                  <c:v>9</c:v>
                </c:pt>
                <c:pt idx="8">
                  <c:v>11</c:v>
                </c:pt>
                <c:pt idx="9">
                  <c:v>11</c:v>
                </c:pt>
                <c:pt idx="10">
                  <c:v>10</c:v>
                </c:pt>
                <c:pt idx="11">
                  <c:v>14</c:v>
                </c:pt>
                <c:pt idx="12">
                  <c:v>4</c:v>
                </c:pt>
                <c:pt idx="13">
                  <c:v>16</c:v>
                </c:pt>
                <c:pt idx="14">
                  <c:v>7</c:v>
                </c:pt>
                <c:pt idx="15">
                  <c:v>8</c:v>
                </c:pt>
                <c:pt idx="16">
                  <c:v>9</c:v>
                </c:pt>
                <c:pt idx="17">
                  <c:v>11</c:v>
                </c:pt>
                <c:pt idx="18">
                  <c:v>11</c:v>
                </c:pt>
                <c:pt idx="19">
                  <c:v>16</c:v>
                </c:pt>
                <c:pt idx="20">
                  <c:v>15</c:v>
                </c:pt>
                <c:pt idx="21">
                  <c:v>18</c:v>
                </c:pt>
                <c:pt idx="22">
                  <c:v>15</c:v>
                </c:pt>
                <c:pt idx="23">
                  <c:v>22</c:v>
                </c:pt>
                <c:pt idx="24">
                  <c:v>31</c:v>
                </c:pt>
                <c:pt idx="25">
                  <c:v>40</c:v>
                </c:pt>
                <c:pt idx="26">
                  <c:v>43</c:v>
                </c:pt>
                <c:pt idx="27">
                  <c:v>46</c:v>
                </c:pt>
                <c:pt idx="28">
                  <c:v>70</c:v>
                </c:pt>
                <c:pt idx="29">
                  <c:v>99</c:v>
                </c:pt>
                <c:pt idx="30">
                  <c:v>156</c:v>
                </c:pt>
                <c:pt idx="31">
                  <c:v>304</c:v>
                </c:pt>
                <c:pt idx="32">
                  <c:v>362</c:v>
                </c:pt>
                <c:pt idx="33">
                  <c:v>431</c:v>
                </c:pt>
                <c:pt idx="34">
                  <c:v>684</c:v>
                </c:pt>
                <c:pt idx="35">
                  <c:v>795</c:v>
                </c:pt>
                <c:pt idx="36">
                  <c:v>859</c:v>
                </c:pt>
                <c:pt idx="37">
                  <c:v>1012</c:v>
                </c:pt>
                <c:pt idx="38">
                  <c:v>1231</c:v>
                </c:pt>
                <c:pt idx="39">
                  <c:v>1287</c:v>
                </c:pt>
                <c:pt idx="40">
                  <c:v>1270</c:v>
                </c:pt>
                <c:pt idx="41">
                  <c:v>1525</c:v>
                </c:pt>
                <c:pt idx="42">
                  <c:v>1825</c:v>
                </c:pt>
                <c:pt idx="43">
                  <c:v>2129</c:v>
                </c:pt>
                <c:pt idx="44">
                  <c:v>2488</c:v>
                </c:pt>
                <c:pt idx="45">
                  <c:v>2787</c:v>
                </c:pt>
                <c:pt idx="46">
                  <c:v>2934</c:v>
                </c:pt>
                <c:pt idx="47">
                  <c:v>2882</c:v>
                </c:pt>
                <c:pt idx="48">
                  <c:v>3207</c:v>
                </c:pt>
                <c:pt idx="49">
                  <c:v>3471</c:v>
                </c:pt>
                <c:pt idx="50">
                  <c:v>3984</c:v>
                </c:pt>
                <c:pt idx="51">
                  <c:v>4314</c:v>
                </c:pt>
                <c:pt idx="52">
                  <c:v>4882</c:v>
                </c:pt>
                <c:pt idx="53">
                  <c:v>5035</c:v>
                </c:pt>
                <c:pt idx="54">
                  <c:v>5050</c:v>
                </c:pt>
                <c:pt idx="55">
                  <c:v>5406</c:v>
                </c:pt>
                <c:pt idx="56">
                  <c:v>5943</c:v>
                </c:pt>
                <c:pt idx="57">
                  <c:v>5988</c:v>
                </c:pt>
                <c:pt idx="58">
                  <c:v>6850</c:v>
                </c:pt>
                <c:pt idx="59">
                  <c:v>7291</c:v>
                </c:pt>
                <c:pt idx="60">
                  <c:v>7294</c:v>
                </c:pt>
                <c:pt idx="61">
                  <c:v>7034</c:v>
                </c:pt>
                <c:pt idx="62">
                  <c:v>7132</c:v>
                </c:pt>
                <c:pt idx="63">
                  <c:v>7009</c:v>
                </c:pt>
                <c:pt idx="64">
                  <c:v>7422</c:v>
                </c:pt>
                <c:pt idx="65">
                  <c:v>7943</c:v>
                </c:pt>
                <c:pt idx="66">
                  <c:v>7631</c:v>
                </c:pt>
                <c:pt idx="67">
                  <c:v>7032</c:v>
                </c:pt>
                <c:pt idx="68">
                  <c:v>6854</c:v>
                </c:pt>
                <c:pt idx="69">
                  <c:v>6467</c:v>
                </c:pt>
                <c:pt idx="70">
                  <c:v>6206</c:v>
                </c:pt>
                <c:pt idx="71">
                  <c:v>6766</c:v>
                </c:pt>
                <c:pt idx="72">
                  <c:v>7288</c:v>
                </c:pt>
                <c:pt idx="73">
                  <c:v>7240</c:v>
                </c:pt>
                <c:pt idx="74">
                  <c:v>6703</c:v>
                </c:pt>
                <c:pt idx="75">
                  <c:v>6347</c:v>
                </c:pt>
                <c:pt idx="76">
                  <c:v>6345</c:v>
                </c:pt>
                <c:pt idx="77">
                  <c:v>5974</c:v>
                </c:pt>
                <c:pt idx="78">
                  <c:v>6273</c:v>
                </c:pt>
                <c:pt idx="79">
                  <c:v>6508</c:v>
                </c:pt>
                <c:pt idx="80">
                  <c:v>6518</c:v>
                </c:pt>
                <c:pt idx="81">
                  <c:v>5880</c:v>
                </c:pt>
                <c:pt idx="82">
                  <c:v>5423</c:v>
                </c:pt>
                <c:pt idx="83">
                  <c:v>5541</c:v>
                </c:pt>
                <c:pt idx="84">
                  <c:v>5195</c:v>
                </c:pt>
                <c:pt idx="85">
                  <c:v>5219</c:v>
                </c:pt>
                <c:pt idx="86">
                  <c:v>5340</c:v>
                </c:pt>
                <c:pt idx="87">
                  <c:v>5058</c:v>
                </c:pt>
                <c:pt idx="88">
                  <c:v>4987</c:v>
                </c:pt>
                <c:pt idx="89">
                  <c:v>4586</c:v>
                </c:pt>
                <c:pt idx="90">
                  <c:v>4473</c:v>
                </c:pt>
                <c:pt idx="91">
                  <c:v>4285</c:v>
                </c:pt>
                <c:pt idx="92">
                  <c:v>4374</c:v>
                </c:pt>
                <c:pt idx="93">
                  <c:v>4477</c:v>
                </c:pt>
                <c:pt idx="94">
                  <c:v>4308</c:v>
                </c:pt>
                <c:pt idx="95">
                  <c:v>4074</c:v>
                </c:pt>
                <c:pt idx="96">
                  <c:v>3852</c:v>
                </c:pt>
                <c:pt idx="97">
                  <c:v>3868</c:v>
                </c:pt>
                <c:pt idx="98">
                  <c:v>3714</c:v>
                </c:pt>
                <c:pt idx="99">
                  <c:v>3809</c:v>
                </c:pt>
                <c:pt idx="100">
                  <c:v>3910</c:v>
                </c:pt>
                <c:pt idx="101">
                  <c:v>3887</c:v>
                </c:pt>
                <c:pt idx="102">
                  <c:v>3718</c:v>
                </c:pt>
                <c:pt idx="103">
                  <c:v>3633</c:v>
                </c:pt>
                <c:pt idx="104">
                  <c:v>3690</c:v>
                </c:pt>
                <c:pt idx="105">
                  <c:v>3676</c:v>
                </c:pt>
                <c:pt idx="106">
                  <c:v>3747</c:v>
                </c:pt>
                <c:pt idx="107">
                  <c:v>3791</c:v>
                </c:pt>
                <c:pt idx="108">
                  <c:v>3797</c:v>
                </c:pt>
                <c:pt idx="109">
                  <c:v>3618</c:v>
                </c:pt>
                <c:pt idx="110">
                  <c:v>3504</c:v>
                </c:pt>
                <c:pt idx="111">
                  <c:v>3664</c:v>
                </c:pt>
                <c:pt idx="112">
                  <c:v>3729</c:v>
                </c:pt>
                <c:pt idx="113">
                  <c:v>3852</c:v>
                </c:pt>
                <c:pt idx="114">
                  <c:v>3838</c:v>
                </c:pt>
                <c:pt idx="115">
                  <c:v>3687</c:v>
                </c:pt>
                <c:pt idx="116">
                  <c:v>3622</c:v>
                </c:pt>
                <c:pt idx="117">
                  <c:v>3589</c:v>
                </c:pt>
                <c:pt idx="118">
                  <c:v>3750</c:v>
                </c:pt>
                <c:pt idx="119">
                  <c:v>3883</c:v>
                </c:pt>
                <c:pt idx="120">
                  <c:v>4063</c:v>
                </c:pt>
                <c:pt idx="121">
                  <c:v>4224</c:v>
                </c:pt>
                <c:pt idx="122">
                  <c:v>3998</c:v>
                </c:pt>
                <c:pt idx="123">
                  <c:v>3900</c:v>
                </c:pt>
                <c:pt idx="124">
                  <c:v>3668</c:v>
                </c:pt>
                <c:pt idx="125">
                  <c:v>4195</c:v>
                </c:pt>
                <c:pt idx="126">
                  <c:v>4414</c:v>
                </c:pt>
                <c:pt idx="127">
                  <c:v>4590</c:v>
                </c:pt>
                <c:pt idx="128">
                  <c:v>4805</c:v>
                </c:pt>
                <c:pt idx="129">
                  <c:v>4724</c:v>
                </c:pt>
                <c:pt idx="130">
                  <c:v>4492</c:v>
                </c:pt>
                <c:pt idx="131">
                  <c:v>4229</c:v>
                </c:pt>
                <c:pt idx="132">
                  <c:v>4540</c:v>
                </c:pt>
                <c:pt idx="133">
                  <c:v>4690</c:v>
                </c:pt>
                <c:pt idx="134">
                  <c:v>4870</c:v>
                </c:pt>
                <c:pt idx="135">
                  <c:v>4926</c:v>
                </c:pt>
                <c:pt idx="136">
                  <c:v>4709</c:v>
                </c:pt>
                <c:pt idx="137">
                  <c:v>4372</c:v>
                </c:pt>
                <c:pt idx="138">
                  <c:v>4110</c:v>
                </c:pt>
                <c:pt idx="139">
                  <c:v>4059</c:v>
                </c:pt>
                <c:pt idx="140">
                  <c:v>3897</c:v>
                </c:pt>
                <c:pt idx="141">
                  <c:v>4014</c:v>
                </c:pt>
                <c:pt idx="142">
                  <c:v>4124</c:v>
                </c:pt>
                <c:pt idx="143">
                  <c:v>3905</c:v>
                </c:pt>
                <c:pt idx="144">
                  <c:v>3760</c:v>
                </c:pt>
                <c:pt idx="145">
                  <c:v>3552</c:v>
                </c:pt>
                <c:pt idx="146">
                  <c:v>3529</c:v>
                </c:pt>
                <c:pt idx="147">
                  <c:v>3480</c:v>
                </c:pt>
                <c:pt idx="148">
                  <c:v>3558</c:v>
                </c:pt>
                <c:pt idx="149">
                  <c:v>3611</c:v>
                </c:pt>
                <c:pt idx="150">
                  <c:v>3392</c:v>
                </c:pt>
                <c:pt idx="151">
                  <c:v>3281</c:v>
                </c:pt>
                <c:pt idx="152">
                  <c:v>3072</c:v>
                </c:pt>
                <c:pt idx="153">
                  <c:v>3123</c:v>
                </c:pt>
                <c:pt idx="154">
                  <c:v>3147</c:v>
                </c:pt>
                <c:pt idx="155">
                  <c:v>3242</c:v>
                </c:pt>
                <c:pt idx="156">
                  <c:v>3300</c:v>
                </c:pt>
                <c:pt idx="157">
                  <c:v>3219</c:v>
                </c:pt>
                <c:pt idx="158">
                  <c:v>3088</c:v>
                </c:pt>
                <c:pt idx="159">
                  <c:v>2989</c:v>
                </c:pt>
                <c:pt idx="160">
                  <c:v>3031</c:v>
                </c:pt>
                <c:pt idx="161">
                  <c:v>2995</c:v>
                </c:pt>
                <c:pt idx="162">
                  <c:v>3051</c:v>
                </c:pt>
                <c:pt idx="163">
                  <c:v>3131</c:v>
                </c:pt>
                <c:pt idx="164">
                  <c:v>3054</c:v>
                </c:pt>
                <c:pt idx="165">
                  <c:v>2875</c:v>
                </c:pt>
                <c:pt idx="166">
                  <c:v>2742</c:v>
                </c:pt>
                <c:pt idx="167">
                  <c:v>2744</c:v>
                </c:pt>
                <c:pt idx="168">
                  <c:v>2652</c:v>
                </c:pt>
                <c:pt idx="169">
                  <c:v>2650</c:v>
                </c:pt>
                <c:pt idx="170">
                  <c:v>2690</c:v>
                </c:pt>
                <c:pt idx="171">
                  <c:v>2611</c:v>
                </c:pt>
                <c:pt idx="172">
                  <c:v>2511</c:v>
                </c:pt>
                <c:pt idx="173">
                  <c:v>2418</c:v>
                </c:pt>
                <c:pt idx="174">
                  <c:v>2500</c:v>
                </c:pt>
                <c:pt idx="175">
                  <c:v>2492</c:v>
                </c:pt>
                <c:pt idx="176">
                  <c:v>2522</c:v>
                </c:pt>
                <c:pt idx="177">
                  <c:v>2580</c:v>
                </c:pt>
                <c:pt idx="178">
                  <c:v>2556</c:v>
                </c:pt>
                <c:pt idx="179">
                  <c:v>2475</c:v>
                </c:pt>
                <c:pt idx="180">
                  <c:v>2418</c:v>
                </c:pt>
                <c:pt idx="181">
                  <c:v>2499</c:v>
                </c:pt>
                <c:pt idx="182">
                  <c:v>2461</c:v>
                </c:pt>
                <c:pt idx="183">
                  <c:v>2510</c:v>
                </c:pt>
                <c:pt idx="184">
                  <c:v>2542</c:v>
                </c:pt>
                <c:pt idx="185">
                  <c:v>2428</c:v>
                </c:pt>
                <c:pt idx="186">
                  <c:v>2348</c:v>
                </c:pt>
                <c:pt idx="187">
                  <c:v>2277</c:v>
                </c:pt>
                <c:pt idx="188">
                  <c:v>2295</c:v>
                </c:pt>
                <c:pt idx="189">
                  <c:v>2344</c:v>
                </c:pt>
                <c:pt idx="190">
                  <c:v>2424</c:v>
                </c:pt>
                <c:pt idx="191">
                  <c:v>2444</c:v>
                </c:pt>
                <c:pt idx="192">
                  <c:v>2489</c:v>
                </c:pt>
                <c:pt idx="193">
                  <c:v>2497</c:v>
                </c:pt>
                <c:pt idx="194">
                  <c:v>2504</c:v>
                </c:pt>
                <c:pt idx="195">
                  <c:v>2573</c:v>
                </c:pt>
                <c:pt idx="196">
                  <c:v>2474</c:v>
                </c:pt>
                <c:pt idx="197">
                  <c:v>2434</c:v>
                </c:pt>
                <c:pt idx="198">
                  <c:v>2378</c:v>
                </c:pt>
                <c:pt idx="199">
                  <c:v>2364</c:v>
                </c:pt>
                <c:pt idx="200">
                  <c:v>2308</c:v>
                </c:pt>
                <c:pt idx="201">
                  <c:v>2302</c:v>
                </c:pt>
                <c:pt idx="202">
                  <c:v>2338</c:v>
                </c:pt>
                <c:pt idx="203">
                  <c:v>2295</c:v>
                </c:pt>
                <c:pt idx="204">
                  <c:v>2237</c:v>
                </c:pt>
                <c:pt idx="205">
                  <c:v>2205</c:v>
                </c:pt>
                <c:pt idx="206">
                  <c:v>2177</c:v>
                </c:pt>
                <c:pt idx="207">
                  <c:v>2117</c:v>
                </c:pt>
                <c:pt idx="208">
                  <c:v>2110</c:v>
                </c:pt>
                <c:pt idx="209">
                  <c:v>2136</c:v>
                </c:pt>
                <c:pt idx="210">
                  <c:v>2096</c:v>
                </c:pt>
                <c:pt idx="211">
                  <c:v>2058</c:v>
                </c:pt>
                <c:pt idx="212">
                  <c:v>2033</c:v>
                </c:pt>
                <c:pt idx="213">
                  <c:v>1981</c:v>
                </c:pt>
                <c:pt idx="214">
                  <c:v>1955</c:v>
                </c:pt>
                <c:pt idx="215">
                  <c:v>1951</c:v>
                </c:pt>
                <c:pt idx="216">
                  <c:v>1955</c:v>
                </c:pt>
                <c:pt idx="217">
                  <c:v>1909</c:v>
                </c:pt>
                <c:pt idx="218">
                  <c:v>1899</c:v>
                </c:pt>
                <c:pt idx="219">
                  <c:v>1883</c:v>
                </c:pt>
                <c:pt idx="220">
                  <c:v>1847</c:v>
                </c:pt>
                <c:pt idx="221">
                  <c:v>1829</c:v>
                </c:pt>
                <c:pt idx="222">
                  <c:v>1824</c:v>
                </c:pt>
                <c:pt idx="223">
                  <c:v>1831</c:v>
                </c:pt>
                <c:pt idx="224">
                  <c:v>1799</c:v>
                </c:pt>
                <c:pt idx="225">
                  <c:v>1770</c:v>
                </c:pt>
                <c:pt idx="226">
                  <c:v>1752</c:v>
                </c:pt>
                <c:pt idx="227">
                  <c:v>1733</c:v>
                </c:pt>
                <c:pt idx="228">
                  <c:v>1729</c:v>
                </c:pt>
                <c:pt idx="229">
                  <c:v>1728</c:v>
                </c:pt>
                <c:pt idx="230">
                  <c:v>1746</c:v>
                </c:pt>
                <c:pt idx="231">
                  <c:v>1736</c:v>
                </c:pt>
                <c:pt idx="232">
                  <c:v>1706</c:v>
                </c:pt>
                <c:pt idx="233">
                  <c:v>1696</c:v>
                </c:pt>
                <c:pt idx="234">
                  <c:v>1692</c:v>
                </c:pt>
                <c:pt idx="235">
                  <c:v>1677</c:v>
                </c:pt>
                <c:pt idx="236">
                  <c:v>1674</c:v>
                </c:pt>
                <c:pt idx="237">
                  <c:v>1681</c:v>
                </c:pt>
                <c:pt idx="238">
                  <c:v>1678</c:v>
                </c:pt>
                <c:pt idx="239">
                  <c:v>1671</c:v>
                </c:pt>
                <c:pt idx="240">
                  <c:v>1667</c:v>
                </c:pt>
                <c:pt idx="241">
                  <c:v>1664</c:v>
                </c:pt>
                <c:pt idx="242">
                  <c:v>1655</c:v>
                </c:pt>
                <c:pt idx="243">
                  <c:v>1654</c:v>
                </c:pt>
                <c:pt idx="244">
                  <c:v>1659</c:v>
                </c:pt>
                <c:pt idx="245">
                  <c:v>1643</c:v>
                </c:pt>
                <c:pt idx="246">
                  <c:v>1636</c:v>
                </c:pt>
                <c:pt idx="247">
                  <c:v>1631</c:v>
                </c:pt>
                <c:pt idx="248">
                  <c:v>1629</c:v>
                </c:pt>
                <c:pt idx="249">
                  <c:v>1618</c:v>
                </c:pt>
                <c:pt idx="250">
                  <c:v>1618</c:v>
                </c:pt>
                <c:pt idx="251">
                  <c:v>1625</c:v>
                </c:pt>
                <c:pt idx="252">
                  <c:v>1621</c:v>
                </c:pt>
                <c:pt idx="253">
                  <c:v>1614</c:v>
                </c:pt>
                <c:pt idx="254">
                  <c:v>1614</c:v>
                </c:pt>
                <c:pt idx="255">
                  <c:v>1614</c:v>
                </c:pt>
                <c:pt idx="256">
                  <c:v>1606</c:v>
                </c:pt>
                <c:pt idx="257">
                  <c:v>1605</c:v>
                </c:pt>
                <c:pt idx="258">
                  <c:v>1610</c:v>
                </c:pt>
                <c:pt idx="259">
                  <c:v>1608</c:v>
                </c:pt>
                <c:pt idx="260">
                  <c:v>1607</c:v>
                </c:pt>
                <c:pt idx="261">
                  <c:v>1606</c:v>
                </c:pt>
                <c:pt idx="262">
                  <c:v>1605</c:v>
                </c:pt>
                <c:pt idx="263">
                  <c:v>1601</c:v>
                </c:pt>
                <c:pt idx="264">
                  <c:v>1600</c:v>
                </c:pt>
                <c:pt idx="265">
                  <c:v>1603</c:v>
                </c:pt>
                <c:pt idx="266">
                  <c:v>1600</c:v>
                </c:pt>
                <c:pt idx="267">
                  <c:v>1596</c:v>
                </c:pt>
                <c:pt idx="268">
                  <c:v>1594</c:v>
                </c:pt>
                <c:pt idx="269">
                  <c:v>1591</c:v>
                </c:pt>
                <c:pt idx="270">
                  <c:v>1589</c:v>
                </c:pt>
                <c:pt idx="271">
                  <c:v>1586</c:v>
                </c:pt>
                <c:pt idx="272">
                  <c:v>1586</c:v>
                </c:pt>
                <c:pt idx="273">
                  <c:v>1581</c:v>
                </c:pt>
                <c:pt idx="274">
                  <c:v>1581</c:v>
                </c:pt>
                <c:pt idx="275">
                  <c:v>1577</c:v>
                </c:pt>
                <c:pt idx="276">
                  <c:v>1572</c:v>
                </c:pt>
                <c:pt idx="277">
                  <c:v>1571</c:v>
                </c:pt>
                <c:pt idx="278">
                  <c:v>1571</c:v>
                </c:pt>
                <c:pt idx="279">
                  <c:v>1571</c:v>
                </c:pt>
                <c:pt idx="280">
                  <c:v>1569</c:v>
                </c:pt>
                <c:pt idx="281">
                  <c:v>1566</c:v>
                </c:pt>
                <c:pt idx="282">
                  <c:v>1565</c:v>
                </c:pt>
                <c:pt idx="283">
                  <c:v>1566</c:v>
                </c:pt>
                <c:pt idx="284">
                  <c:v>1564</c:v>
                </c:pt>
                <c:pt idx="285">
                  <c:v>1563</c:v>
                </c:pt>
                <c:pt idx="286">
                  <c:v>1563</c:v>
                </c:pt>
                <c:pt idx="287">
                  <c:v>1563</c:v>
                </c:pt>
                <c:pt idx="288">
                  <c:v>1563</c:v>
                </c:pt>
                <c:pt idx="289">
                  <c:v>1562</c:v>
                </c:pt>
                <c:pt idx="290">
                  <c:v>1562</c:v>
                </c:pt>
                <c:pt idx="291">
                  <c:v>1562</c:v>
                </c:pt>
                <c:pt idx="292">
                  <c:v>1562</c:v>
                </c:pt>
                <c:pt idx="293">
                  <c:v>1562</c:v>
                </c:pt>
                <c:pt idx="294">
                  <c:v>1562</c:v>
                </c:pt>
                <c:pt idx="295">
                  <c:v>1563</c:v>
                </c:pt>
                <c:pt idx="296">
                  <c:v>1564</c:v>
                </c:pt>
                <c:pt idx="297">
                  <c:v>1563</c:v>
                </c:pt>
                <c:pt idx="298">
                  <c:v>1563</c:v>
                </c:pt>
                <c:pt idx="299">
                  <c:v>1563</c:v>
                </c:pt>
                <c:pt idx="300">
                  <c:v>1564</c:v>
                </c:pt>
                <c:pt idx="301">
                  <c:v>1564</c:v>
                </c:pt>
                <c:pt idx="302">
                  <c:v>1564</c:v>
                </c:pt>
                <c:pt idx="303">
                  <c:v>1565</c:v>
                </c:pt>
                <c:pt idx="304">
                  <c:v>1563</c:v>
                </c:pt>
                <c:pt idx="305">
                  <c:v>1563</c:v>
                </c:pt>
                <c:pt idx="306">
                  <c:v>1564</c:v>
                </c:pt>
                <c:pt idx="307">
                  <c:v>1564</c:v>
                </c:pt>
                <c:pt idx="308">
                  <c:v>1565</c:v>
                </c:pt>
                <c:pt idx="309">
                  <c:v>1566</c:v>
                </c:pt>
                <c:pt idx="310">
                  <c:v>1566</c:v>
                </c:pt>
                <c:pt idx="311">
                  <c:v>1566</c:v>
                </c:pt>
                <c:pt idx="312">
                  <c:v>1566</c:v>
                </c:pt>
                <c:pt idx="313">
                  <c:v>1567</c:v>
                </c:pt>
                <c:pt idx="314">
                  <c:v>1567</c:v>
                </c:pt>
                <c:pt idx="315">
                  <c:v>1567</c:v>
                </c:pt>
                <c:pt idx="316">
                  <c:v>1567</c:v>
                </c:pt>
                <c:pt idx="317">
                  <c:v>1567</c:v>
                </c:pt>
                <c:pt idx="318">
                  <c:v>1566</c:v>
                </c:pt>
                <c:pt idx="319">
                  <c:v>1566</c:v>
                </c:pt>
                <c:pt idx="320">
                  <c:v>1566</c:v>
                </c:pt>
                <c:pt idx="321">
                  <c:v>1566</c:v>
                </c:pt>
                <c:pt idx="322">
                  <c:v>1565</c:v>
                </c:pt>
                <c:pt idx="323">
                  <c:v>1566</c:v>
                </c:pt>
                <c:pt idx="324">
                  <c:v>1565</c:v>
                </c:pt>
                <c:pt idx="325">
                  <c:v>1565</c:v>
                </c:pt>
                <c:pt idx="326">
                  <c:v>1565</c:v>
                </c:pt>
                <c:pt idx="327">
                  <c:v>1564</c:v>
                </c:pt>
                <c:pt idx="328">
                  <c:v>1563</c:v>
                </c:pt>
                <c:pt idx="329">
                  <c:v>1564</c:v>
                </c:pt>
                <c:pt idx="330">
                  <c:v>1565</c:v>
                </c:pt>
                <c:pt idx="331">
                  <c:v>1565</c:v>
                </c:pt>
                <c:pt idx="332">
                  <c:v>1565</c:v>
                </c:pt>
                <c:pt idx="333">
                  <c:v>1565</c:v>
                </c:pt>
                <c:pt idx="334">
                  <c:v>1565</c:v>
                </c:pt>
                <c:pt idx="335">
                  <c:v>1565</c:v>
                </c:pt>
                <c:pt idx="336">
                  <c:v>1564</c:v>
                </c:pt>
                <c:pt idx="337">
                  <c:v>1564</c:v>
                </c:pt>
                <c:pt idx="338">
                  <c:v>1563</c:v>
                </c:pt>
                <c:pt idx="339">
                  <c:v>1563</c:v>
                </c:pt>
                <c:pt idx="340">
                  <c:v>1563</c:v>
                </c:pt>
                <c:pt idx="341">
                  <c:v>1564</c:v>
                </c:pt>
                <c:pt idx="342">
                  <c:v>1564</c:v>
                </c:pt>
                <c:pt idx="343">
                  <c:v>1563</c:v>
                </c:pt>
                <c:pt idx="344">
                  <c:v>1563</c:v>
                </c:pt>
                <c:pt idx="345">
                  <c:v>1563</c:v>
                </c:pt>
                <c:pt idx="346">
                  <c:v>1563</c:v>
                </c:pt>
                <c:pt idx="347">
                  <c:v>1563</c:v>
                </c:pt>
                <c:pt idx="348">
                  <c:v>1564</c:v>
                </c:pt>
                <c:pt idx="349">
                  <c:v>1565</c:v>
                </c:pt>
                <c:pt idx="350">
                  <c:v>1565</c:v>
                </c:pt>
                <c:pt idx="351">
                  <c:v>1565</c:v>
                </c:pt>
                <c:pt idx="352">
                  <c:v>1566</c:v>
                </c:pt>
                <c:pt idx="353">
                  <c:v>1565</c:v>
                </c:pt>
                <c:pt idx="354">
                  <c:v>1565</c:v>
                </c:pt>
                <c:pt idx="355">
                  <c:v>1565</c:v>
                </c:pt>
                <c:pt idx="356">
                  <c:v>1568</c:v>
                </c:pt>
                <c:pt idx="357">
                  <c:v>1568</c:v>
                </c:pt>
                <c:pt idx="358">
                  <c:v>1568</c:v>
                </c:pt>
                <c:pt idx="359">
                  <c:v>1568</c:v>
                </c:pt>
                <c:pt idx="360">
                  <c:v>1569</c:v>
                </c:pt>
                <c:pt idx="361">
                  <c:v>1568</c:v>
                </c:pt>
                <c:pt idx="362">
                  <c:v>1569</c:v>
                </c:pt>
                <c:pt idx="363">
                  <c:v>1568</c:v>
                </c:pt>
                <c:pt idx="364">
                  <c:v>1568</c:v>
                </c:pt>
                <c:pt idx="365">
                  <c:v>1574</c:v>
                </c:pt>
                <c:pt idx="366">
                  <c:v>1579</c:v>
                </c:pt>
                <c:pt idx="367">
                  <c:v>1582</c:v>
                </c:pt>
                <c:pt idx="368">
                  <c:v>1583</c:v>
                </c:pt>
                <c:pt idx="369">
                  <c:v>1582</c:v>
                </c:pt>
                <c:pt idx="370">
                  <c:v>1587</c:v>
                </c:pt>
                <c:pt idx="371">
                  <c:v>1585</c:v>
                </c:pt>
                <c:pt idx="372">
                  <c:v>1586</c:v>
                </c:pt>
                <c:pt idx="373">
                  <c:v>1587</c:v>
                </c:pt>
                <c:pt idx="374">
                  <c:v>1588</c:v>
                </c:pt>
                <c:pt idx="375">
                  <c:v>1587</c:v>
                </c:pt>
                <c:pt idx="376">
                  <c:v>1586</c:v>
                </c:pt>
                <c:pt idx="377">
                  <c:v>1587</c:v>
                </c:pt>
                <c:pt idx="378">
                  <c:v>1588</c:v>
                </c:pt>
                <c:pt idx="379">
                  <c:v>1587</c:v>
                </c:pt>
                <c:pt idx="380">
                  <c:v>1586</c:v>
                </c:pt>
                <c:pt idx="381">
                  <c:v>1583</c:v>
                </c:pt>
                <c:pt idx="382">
                  <c:v>1581</c:v>
                </c:pt>
                <c:pt idx="383">
                  <c:v>1581</c:v>
                </c:pt>
                <c:pt idx="384">
                  <c:v>1586</c:v>
                </c:pt>
                <c:pt idx="385">
                  <c:v>1586</c:v>
                </c:pt>
                <c:pt idx="386">
                  <c:v>1586</c:v>
                </c:pt>
                <c:pt idx="387">
                  <c:v>1584</c:v>
                </c:pt>
                <c:pt idx="388">
                  <c:v>1584</c:v>
                </c:pt>
                <c:pt idx="389">
                  <c:v>1585</c:v>
                </c:pt>
                <c:pt idx="390">
                  <c:v>1586</c:v>
                </c:pt>
                <c:pt idx="391">
                  <c:v>1591</c:v>
                </c:pt>
                <c:pt idx="392">
                  <c:v>1590</c:v>
                </c:pt>
                <c:pt idx="393">
                  <c:v>1595</c:v>
                </c:pt>
                <c:pt idx="394">
                  <c:v>1595</c:v>
                </c:pt>
                <c:pt idx="395">
                  <c:v>1596</c:v>
                </c:pt>
                <c:pt idx="396">
                  <c:v>1596</c:v>
                </c:pt>
                <c:pt idx="397">
                  <c:v>1596</c:v>
                </c:pt>
                <c:pt idx="398">
                  <c:v>1601</c:v>
                </c:pt>
                <c:pt idx="399">
                  <c:v>1605</c:v>
                </c:pt>
                <c:pt idx="400">
                  <c:v>1610</c:v>
                </c:pt>
                <c:pt idx="401">
                  <c:v>1610</c:v>
                </c:pt>
                <c:pt idx="402">
                  <c:v>1636</c:v>
                </c:pt>
                <c:pt idx="403">
                  <c:v>1637</c:v>
                </c:pt>
                <c:pt idx="404">
                  <c:v>1635</c:v>
                </c:pt>
                <c:pt idx="405">
                  <c:v>1638</c:v>
                </c:pt>
                <c:pt idx="406">
                  <c:v>1636</c:v>
                </c:pt>
                <c:pt idx="407">
                  <c:v>1655</c:v>
                </c:pt>
                <c:pt idx="408">
                  <c:v>1655</c:v>
                </c:pt>
                <c:pt idx="409">
                  <c:v>1662</c:v>
                </c:pt>
                <c:pt idx="410">
                  <c:v>1661</c:v>
                </c:pt>
                <c:pt idx="411">
                  <c:v>1661</c:v>
                </c:pt>
                <c:pt idx="412">
                  <c:v>1677</c:v>
                </c:pt>
                <c:pt idx="413">
                  <c:v>1682</c:v>
                </c:pt>
                <c:pt idx="414">
                  <c:v>1689</c:v>
                </c:pt>
                <c:pt idx="415">
                  <c:v>1691</c:v>
                </c:pt>
                <c:pt idx="416">
                  <c:v>1683</c:v>
                </c:pt>
                <c:pt idx="417">
                  <c:v>1677</c:v>
                </c:pt>
                <c:pt idx="418">
                  <c:v>1679</c:v>
                </c:pt>
                <c:pt idx="419">
                  <c:v>1711</c:v>
                </c:pt>
                <c:pt idx="420">
                  <c:v>1722</c:v>
                </c:pt>
                <c:pt idx="421">
                  <c:v>1745</c:v>
                </c:pt>
                <c:pt idx="422">
                  <c:v>1730</c:v>
                </c:pt>
                <c:pt idx="423">
                  <c:v>1754</c:v>
                </c:pt>
                <c:pt idx="424">
                  <c:v>1756</c:v>
                </c:pt>
                <c:pt idx="425">
                  <c:v>1766</c:v>
                </c:pt>
                <c:pt idx="426">
                  <c:v>1842</c:v>
                </c:pt>
                <c:pt idx="427">
                  <c:v>1865</c:v>
                </c:pt>
                <c:pt idx="428">
                  <c:v>1883</c:v>
                </c:pt>
                <c:pt idx="429">
                  <c:v>1945</c:v>
                </c:pt>
                <c:pt idx="430">
                  <c:v>1982</c:v>
                </c:pt>
                <c:pt idx="431">
                  <c:v>1983</c:v>
                </c:pt>
                <c:pt idx="432">
                  <c:v>1984</c:v>
                </c:pt>
                <c:pt idx="433">
                  <c:v>2060</c:v>
                </c:pt>
                <c:pt idx="434">
                  <c:v>2092</c:v>
                </c:pt>
                <c:pt idx="435">
                  <c:v>2110</c:v>
                </c:pt>
                <c:pt idx="436">
                  <c:v>2147</c:v>
                </c:pt>
                <c:pt idx="437">
                  <c:v>2188</c:v>
                </c:pt>
                <c:pt idx="438">
                  <c:v>2192</c:v>
                </c:pt>
                <c:pt idx="439">
                  <c:v>2203</c:v>
                </c:pt>
                <c:pt idx="440">
                  <c:v>2283</c:v>
                </c:pt>
                <c:pt idx="441">
                  <c:v>2281</c:v>
                </c:pt>
                <c:pt idx="442">
                  <c:v>2267</c:v>
                </c:pt>
                <c:pt idx="443">
                  <c:v>2315</c:v>
                </c:pt>
                <c:pt idx="444">
                  <c:v>2395</c:v>
                </c:pt>
                <c:pt idx="445">
                  <c:v>2386</c:v>
                </c:pt>
                <c:pt idx="446">
                  <c:v>2379</c:v>
                </c:pt>
                <c:pt idx="447">
                  <c:v>2486</c:v>
                </c:pt>
                <c:pt idx="448">
                  <c:v>2474</c:v>
                </c:pt>
                <c:pt idx="449">
                  <c:v>2493</c:v>
                </c:pt>
                <c:pt idx="450">
                  <c:v>2493</c:v>
                </c:pt>
                <c:pt idx="451">
                  <c:v>2535</c:v>
                </c:pt>
                <c:pt idx="452">
                  <c:v>2507</c:v>
                </c:pt>
                <c:pt idx="453">
                  <c:v>2496</c:v>
                </c:pt>
                <c:pt idx="454">
                  <c:v>2565</c:v>
                </c:pt>
                <c:pt idx="455">
                  <c:v>2525</c:v>
                </c:pt>
                <c:pt idx="456">
                  <c:v>2492</c:v>
                </c:pt>
                <c:pt idx="457">
                  <c:v>2510</c:v>
                </c:pt>
                <c:pt idx="458">
                  <c:v>2368</c:v>
                </c:pt>
                <c:pt idx="459">
                  <c:v>2352</c:v>
                </c:pt>
                <c:pt idx="460">
                  <c:v>2323</c:v>
                </c:pt>
                <c:pt idx="461">
                  <c:v>2378</c:v>
                </c:pt>
                <c:pt idx="462">
                  <c:v>2318</c:v>
                </c:pt>
                <c:pt idx="463">
                  <c:v>2286</c:v>
                </c:pt>
                <c:pt idx="464">
                  <c:v>2236</c:v>
                </c:pt>
                <c:pt idx="465">
                  <c:v>2176</c:v>
                </c:pt>
                <c:pt idx="466">
                  <c:v>2125</c:v>
                </c:pt>
                <c:pt idx="467">
                  <c:v>2118</c:v>
                </c:pt>
                <c:pt idx="468">
                  <c:v>2150</c:v>
                </c:pt>
                <c:pt idx="469">
                  <c:v>2106</c:v>
                </c:pt>
                <c:pt idx="470">
                  <c:v>2067</c:v>
                </c:pt>
                <c:pt idx="471">
                  <c:v>2020</c:v>
                </c:pt>
                <c:pt idx="472">
                  <c:v>1979</c:v>
                </c:pt>
                <c:pt idx="473">
                  <c:v>1886</c:v>
                </c:pt>
                <c:pt idx="474">
                  <c:v>1881</c:v>
                </c:pt>
                <c:pt idx="475">
                  <c:v>1908</c:v>
                </c:pt>
                <c:pt idx="476">
                  <c:v>1836</c:v>
                </c:pt>
                <c:pt idx="477">
                  <c:v>1785</c:v>
                </c:pt>
                <c:pt idx="478">
                  <c:v>1719</c:v>
                </c:pt>
                <c:pt idx="479">
                  <c:v>1683</c:v>
                </c:pt>
                <c:pt idx="480">
                  <c:v>1648</c:v>
                </c:pt>
                <c:pt idx="481">
                  <c:v>1634</c:v>
                </c:pt>
                <c:pt idx="482">
                  <c:v>1642</c:v>
                </c:pt>
                <c:pt idx="483">
                  <c:v>1599</c:v>
                </c:pt>
                <c:pt idx="484">
                  <c:v>1563</c:v>
                </c:pt>
                <c:pt idx="485">
                  <c:v>1537</c:v>
                </c:pt>
                <c:pt idx="486">
                  <c:v>1518</c:v>
                </c:pt>
                <c:pt idx="487">
                  <c:v>1490</c:v>
                </c:pt>
                <c:pt idx="488">
                  <c:v>1478</c:v>
                </c:pt>
                <c:pt idx="489">
                  <c:v>1490</c:v>
                </c:pt>
                <c:pt idx="490">
                  <c:v>1464</c:v>
                </c:pt>
                <c:pt idx="491">
                  <c:v>1454</c:v>
                </c:pt>
                <c:pt idx="492">
                  <c:v>1454</c:v>
                </c:pt>
                <c:pt idx="493">
                  <c:v>1454</c:v>
                </c:pt>
                <c:pt idx="494">
                  <c:v>1449</c:v>
                </c:pt>
                <c:pt idx="495">
                  <c:v>1446</c:v>
                </c:pt>
                <c:pt idx="496">
                  <c:v>1461</c:v>
                </c:pt>
                <c:pt idx="497">
                  <c:v>1441</c:v>
                </c:pt>
                <c:pt idx="498">
                  <c:v>1434</c:v>
                </c:pt>
                <c:pt idx="499">
                  <c:v>1426</c:v>
                </c:pt>
                <c:pt idx="500">
                  <c:v>1428</c:v>
                </c:pt>
                <c:pt idx="501">
                  <c:v>1427</c:v>
                </c:pt>
                <c:pt idx="502">
                  <c:v>1440</c:v>
                </c:pt>
                <c:pt idx="503">
                  <c:v>1502</c:v>
                </c:pt>
                <c:pt idx="504">
                  <c:v>1527</c:v>
                </c:pt>
                <c:pt idx="505">
                  <c:v>1558</c:v>
                </c:pt>
                <c:pt idx="506">
                  <c:v>1617</c:v>
                </c:pt>
                <c:pt idx="507">
                  <c:v>1679</c:v>
                </c:pt>
                <c:pt idx="508">
                  <c:v>1692</c:v>
                </c:pt>
                <c:pt idx="509">
                  <c:v>1697</c:v>
                </c:pt>
                <c:pt idx="510">
                  <c:v>1801</c:v>
                </c:pt>
                <c:pt idx="511">
                  <c:v>1900</c:v>
                </c:pt>
                <c:pt idx="512">
                  <c:v>2021</c:v>
                </c:pt>
                <c:pt idx="513">
                  <c:v>2093</c:v>
                </c:pt>
                <c:pt idx="514">
                  <c:v>2146</c:v>
                </c:pt>
                <c:pt idx="515">
                  <c:v>2128</c:v>
                </c:pt>
                <c:pt idx="516">
                  <c:v>2104</c:v>
                </c:pt>
                <c:pt idx="517">
                  <c:v>2187</c:v>
                </c:pt>
                <c:pt idx="518">
                  <c:v>2255</c:v>
                </c:pt>
                <c:pt idx="519">
                  <c:v>2342</c:v>
                </c:pt>
                <c:pt idx="520">
                  <c:v>2394</c:v>
                </c:pt>
                <c:pt idx="521">
                  <c:v>2387</c:v>
                </c:pt>
                <c:pt idx="522">
                  <c:v>2250</c:v>
                </c:pt>
                <c:pt idx="523">
                  <c:v>2136</c:v>
                </c:pt>
                <c:pt idx="524">
                  <c:v>2197</c:v>
                </c:pt>
                <c:pt idx="525">
                  <c:v>2187</c:v>
                </c:pt>
                <c:pt idx="526">
                  <c:v>2231</c:v>
                </c:pt>
                <c:pt idx="527">
                  <c:v>2285</c:v>
                </c:pt>
                <c:pt idx="528">
                  <c:v>2194</c:v>
                </c:pt>
                <c:pt idx="529">
                  <c:v>2029</c:v>
                </c:pt>
                <c:pt idx="530">
                  <c:v>1928</c:v>
                </c:pt>
                <c:pt idx="531">
                  <c:v>1950</c:v>
                </c:pt>
                <c:pt idx="532">
                  <c:v>1917</c:v>
                </c:pt>
                <c:pt idx="533">
                  <c:v>1985</c:v>
                </c:pt>
                <c:pt idx="534">
                  <c:v>2042</c:v>
                </c:pt>
                <c:pt idx="535">
                  <c:v>1839</c:v>
                </c:pt>
                <c:pt idx="536">
                  <c:v>1681</c:v>
                </c:pt>
                <c:pt idx="537">
                  <c:v>1578</c:v>
                </c:pt>
                <c:pt idx="538">
                  <c:v>1537</c:v>
                </c:pt>
                <c:pt idx="539">
                  <c:v>1465</c:v>
                </c:pt>
                <c:pt idx="540">
                  <c:v>1498</c:v>
                </c:pt>
                <c:pt idx="541">
                  <c:v>1514</c:v>
                </c:pt>
                <c:pt idx="542">
                  <c:v>1357</c:v>
                </c:pt>
                <c:pt idx="543">
                  <c:v>1231</c:v>
                </c:pt>
                <c:pt idx="544">
                  <c:v>1074</c:v>
                </c:pt>
                <c:pt idx="545">
                  <c:v>1035</c:v>
                </c:pt>
                <c:pt idx="546">
                  <c:v>995</c:v>
                </c:pt>
                <c:pt idx="547">
                  <c:v>1017</c:v>
                </c:pt>
                <c:pt idx="548">
                  <c:v>1025</c:v>
                </c:pt>
                <c:pt idx="549">
                  <c:v>925</c:v>
                </c:pt>
                <c:pt idx="550">
                  <c:v>824</c:v>
                </c:pt>
                <c:pt idx="551">
                  <c:v>753</c:v>
                </c:pt>
                <c:pt idx="552">
                  <c:v>738</c:v>
                </c:pt>
                <c:pt idx="553">
                  <c:v>756</c:v>
                </c:pt>
                <c:pt idx="554">
                  <c:v>772</c:v>
                </c:pt>
                <c:pt idx="555">
                  <c:v>775</c:v>
                </c:pt>
                <c:pt idx="556">
                  <c:v>696</c:v>
                </c:pt>
                <c:pt idx="557">
                  <c:v>632</c:v>
                </c:pt>
                <c:pt idx="558">
                  <c:v>585</c:v>
                </c:pt>
                <c:pt idx="559">
                  <c:v>594</c:v>
                </c:pt>
                <c:pt idx="560">
                  <c:v>592</c:v>
                </c:pt>
                <c:pt idx="561">
                  <c:v>603</c:v>
                </c:pt>
                <c:pt idx="562">
                  <c:v>630</c:v>
                </c:pt>
                <c:pt idx="563">
                  <c:v>591</c:v>
                </c:pt>
                <c:pt idx="564">
                  <c:v>485</c:v>
                </c:pt>
                <c:pt idx="565">
                  <c:v>431</c:v>
                </c:pt>
                <c:pt idx="566">
                  <c:v>452</c:v>
                </c:pt>
                <c:pt idx="567">
                  <c:v>466</c:v>
                </c:pt>
                <c:pt idx="568">
                  <c:v>482</c:v>
                </c:pt>
                <c:pt idx="569">
                  <c:v>504</c:v>
                </c:pt>
                <c:pt idx="570">
                  <c:v>440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DC7-418F-9894-CC9725FB54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64139039"/>
        <c:axId val="595872255"/>
      </c:lineChart>
      <c:dateAx>
        <c:axId val="76413903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95872255"/>
        <c:crosses val="autoZero"/>
        <c:auto val="1"/>
        <c:lblOffset val="100"/>
        <c:baseTimeUnit val="days"/>
      </c:dateAx>
      <c:valAx>
        <c:axId val="5958722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6413903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>
                <a:solidFill>
                  <a:schemeClr val="tx1"/>
                </a:solidFill>
              </a:rPr>
              <a:t>Úmrtí klientů podle</a:t>
            </a:r>
            <a:r>
              <a:rPr lang="cs-CZ" baseline="0" dirty="0">
                <a:solidFill>
                  <a:schemeClr val="tx1"/>
                </a:solidFill>
              </a:rPr>
              <a:t> věku kumulativně</a:t>
            </a:r>
            <a:endParaRPr lang="cs-CZ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List1!$C$1</c:f>
              <c:strCache>
                <c:ptCount val="1"/>
                <c:pt idx="0">
                  <c:v>Sloupec2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List1!$A$2:$A$104</c:f>
              <c:numCache>
                <c:formatCode>General</c:formatCode>
                <c:ptCount val="103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  <c:pt idx="6">
                  <c:v>10</c:v>
                </c:pt>
                <c:pt idx="7">
                  <c:v>11</c:v>
                </c:pt>
                <c:pt idx="8">
                  <c:v>12</c:v>
                </c:pt>
                <c:pt idx="9">
                  <c:v>13</c:v>
                </c:pt>
                <c:pt idx="10">
                  <c:v>14</c:v>
                </c:pt>
                <c:pt idx="11">
                  <c:v>15</c:v>
                </c:pt>
                <c:pt idx="12">
                  <c:v>16</c:v>
                </c:pt>
                <c:pt idx="13">
                  <c:v>17</c:v>
                </c:pt>
                <c:pt idx="14">
                  <c:v>18</c:v>
                </c:pt>
                <c:pt idx="15">
                  <c:v>19</c:v>
                </c:pt>
                <c:pt idx="16">
                  <c:v>20</c:v>
                </c:pt>
                <c:pt idx="17">
                  <c:v>21</c:v>
                </c:pt>
                <c:pt idx="18">
                  <c:v>22</c:v>
                </c:pt>
                <c:pt idx="19">
                  <c:v>23</c:v>
                </c:pt>
                <c:pt idx="20">
                  <c:v>24</c:v>
                </c:pt>
                <c:pt idx="21">
                  <c:v>25</c:v>
                </c:pt>
                <c:pt idx="22">
                  <c:v>26</c:v>
                </c:pt>
                <c:pt idx="23">
                  <c:v>27</c:v>
                </c:pt>
                <c:pt idx="24">
                  <c:v>28</c:v>
                </c:pt>
                <c:pt idx="25">
                  <c:v>29</c:v>
                </c:pt>
                <c:pt idx="26">
                  <c:v>30</c:v>
                </c:pt>
                <c:pt idx="27">
                  <c:v>31</c:v>
                </c:pt>
                <c:pt idx="28">
                  <c:v>32</c:v>
                </c:pt>
                <c:pt idx="29">
                  <c:v>33</c:v>
                </c:pt>
                <c:pt idx="30">
                  <c:v>34</c:v>
                </c:pt>
                <c:pt idx="31">
                  <c:v>35</c:v>
                </c:pt>
                <c:pt idx="32">
                  <c:v>36</c:v>
                </c:pt>
                <c:pt idx="33">
                  <c:v>37</c:v>
                </c:pt>
                <c:pt idx="34">
                  <c:v>38</c:v>
                </c:pt>
                <c:pt idx="35">
                  <c:v>39</c:v>
                </c:pt>
                <c:pt idx="36">
                  <c:v>40</c:v>
                </c:pt>
                <c:pt idx="37">
                  <c:v>41</c:v>
                </c:pt>
                <c:pt idx="38">
                  <c:v>42</c:v>
                </c:pt>
                <c:pt idx="39">
                  <c:v>43</c:v>
                </c:pt>
                <c:pt idx="40">
                  <c:v>44</c:v>
                </c:pt>
                <c:pt idx="41">
                  <c:v>45</c:v>
                </c:pt>
                <c:pt idx="42">
                  <c:v>46</c:v>
                </c:pt>
                <c:pt idx="43">
                  <c:v>47</c:v>
                </c:pt>
                <c:pt idx="44">
                  <c:v>48</c:v>
                </c:pt>
                <c:pt idx="45">
                  <c:v>49</c:v>
                </c:pt>
                <c:pt idx="46">
                  <c:v>50</c:v>
                </c:pt>
                <c:pt idx="47">
                  <c:v>51</c:v>
                </c:pt>
                <c:pt idx="48">
                  <c:v>52</c:v>
                </c:pt>
                <c:pt idx="49">
                  <c:v>53</c:v>
                </c:pt>
                <c:pt idx="50">
                  <c:v>54</c:v>
                </c:pt>
                <c:pt idx="51">
                  <c:v>55</c:v>
                </c:pt>
                <c:pt idx="52">
                  <c:v>56</c:v>
                </c:pt>
                <c:pt idx="53">
                  <c:v>57</c:v>
                </c:pt>
                <c:pt idx="54">
                  <c:v>58</c:v>
                </c:pt>
                <c:pt idx="55">
                  <c:v>59</c:v>
                </c:pt>
                <c:pt idx="56">
                  <c:v>60</c:v>
                </c:pt>
                <c:pt idx="57">
                  <c:v>61</c:v>
                </c:pt>
                <c:pt idx="58">
                  <c:v>62</c:v>
                </c:pt>
                <c:pt idx="59">
                  <c:v>63</c:v>
                </c:pt>
                <c:pt idx="60">
                  <c:v>64</c:v>
                </c:pt>
                <c:pt idx="61">
                  <c:v>65</c:v>
                </c:pt>
                <c:pt idx="62">
                  <c:v>66</c:v>
                </c:pt>
                <c:pt idx="63">
                  <c:v>67</c:v>
                </c:pt>
                <c:pt idx="64">
                  <c:v>68</c:v>
                </c:pt>
                <c:pt idx="65">
                  <c:v>69</c:v>
                </c:pt>
                <c:pt idx="66">
                  <c:v>70</c:v>
                </c:pt>
                <c:pt idx="67">
                  <c:v>71</c:v>
                </c:pt>
                <c:pt idx="68">
                  <c:v>72</c:v>
                </c:pt>
                <c:pt idx="69">
                  <c:v>73</c:v>
                </c:pt>
                <c:pt idx="70">
                  <c:v>74</c:v>
                </c:pt>
                <c:pt idx="71">
                  <c:v>75</c:v>
                </c:pt>
                <c:pt idx="72">
                  <c:v>76</c:v>
                </c:pt>
                <c:pt idx="73">
                  <c:v>77</c:v>
                </c:pt>
                <c:pt idx="74">
                  <c:v>78</c:v>
                </c:pt>
                <c:pt idx="75">
                  <c:v>79</c:v>
                </c:pt>
                <c:pt idx="76">
                  <c:v>80</c:v>
                </c:pt>
                <c:pt idx="77">
                  <c:v>81</c:v>
                </c:pt>
                <c:pt idx="78">
                  <c:v>82</c:v>
                </c:pt>
                <c:pt idx="79">
                  <c:v>83</c:v>
                </c:pt>
                <c:pt idx="80">
                  <c:v>84</c:v>
                </c:pt>
                <c:pt idx="81">
                  <c:v>85</c:v>
                </c:pt>
                <c:pt idx="82">
                  <c:v>86</c:v>
                </c:pt>
                <c:pt idx="83">
                  <c:v>87</c:v>
                </c:pt>
                <c:pt idx="84">
                  <c:v>88</c:v>
                </c:pt>
                <c:pt idx="85">
                  <c:v>89</c:v>
                </c:pt>
                <c:pt idx="86">
                  <c:v>90</c:v>
                </c:pt>
                <c:pt idx="87">
                  <c:v>91</c:v>
                </c:pt>
                <c:pt idx="88">
                  <c:v>92</c:v>
                </c:pt>
                <c:pt idx="89">
                  <c:v>93</c:v>
                </c:pt>
                <c:pt idx="90">
                  <c:v>94</c:v>
                </c:pt>
                <c:pt idx="91">
                  <c:v>95</c:v>
                </c:pt>
                <c:pt idx="92">
                  <c:v>96</c:v>
                </c:pt>
                <c:pt idx="93">
                  <c:v>97</c:v>
                </c:pt>
                <c:pt idx="94">
                  <c:v>98</c:v>
                </c:pt>
                <c:pt idx="95">
                  <c:v>99</c:v>
                </c:pt>
                <c:pt idx="96">
                  <c:v>100</c:v>
                </c:pt>
                <c:pt idx="97">
                  <c:v>101</c:v>
                </c:pt>
                <c:pt idx="98">
                  <c:v>102</c:v>
                </c:pt>
                <c:pt idx="99">
                  <c:v>103</c:v>
                </c:pt>
                <c:pt idx="100">
                  <c:v>104</c:v>
                </c:pt>
                <c:pt idx="101">
                  <c:v>107</c:v>
                </c:pt>
                <c:pt idx="102">
                  <c:v>117</c:v>
                </c:pt>
              </c:numCache>
            </c:numRef>
          </c:cat>
          <c:val>
            <c:numRef>
              <c:f>List1!$C$2:$C$104</c:f>
              <c:numCache>
                <c:formatCode>General</c:formatCode>
                <c:ptCount val="10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1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2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3</c:v>
                </c:pt>
                <c:pt idx="32">
                  <c:v>1</c:v>
                </c:pt>
                <c:pt idx="33">
                  <c:v>1</c:v>
                </c:pt>
                <c:pt idx="34">
                  <c:v>0</c:v>
                </c:pt>
                <c:pt idx="35">
                  <c:v>1</c:v>
                </c:pt>
                <c:pt idx="36">
                  <c:v>0</c:v>
                </c:pt>
                <c:pt idx="37">
                  <c:v>3</c:v>
                </c:pt>
                <c:pt idx="38">
                  <c:v>1</c:v>
                </c:pt>
                <c:pt idx="39">
                  <c:v>3</c:v>
                </c:pt>
                <c:pt idx="40">
                  <c:v>0</c:v>
                </c:pt>
                <c:pt idx="41">
                  <c:v>2</c:v>
                </c:pt>
                <c:pt idx="42">
                  <c:v>2</c:v>
                </c:pt>
                <c:pt idx="43">
                  <c:v>0</c:v>
                </c:pt>
                <c:pt idx="44">
                  <c:v>1</c:v>
                </c:pt>
                <c:pt idx="45">
                  <c:v>2</c:v>
                </c:pt>
                <c:pt idx="46">
                  <c:v>5</c:v>
                </c:pt>
                <c:pt idx="47">
                  <c:v>3</c:v>
                </c:pt>
                <c:pt idx="48">
                  <c:v>3</c:v>
                </c:pt>
                <c:pt idx="49">
                  <c:v>4</c:v>
                </c:pt>
                <c:pt idx="50">
                  <c:v>5</c:v>
                </c:pt>
                <c:pt idx="51">
                  <c:v>4</c:v>
                </c:pt>
                <c:pt idx="52">
                  <c:v>4</c:v>
                </c:pt>
                <c:pt idx="53">
                  <c:v>6</c:v>
                </c:pt>
                <c:pt idx="54">
                  <c:v>3</c:v>
                </c:pt>
                <c:pt idx="55">
                  <c:v>11</c:v>
                </c:pt>
                <c:pt idx="56">
                  <c:v>11</c:v>
                </c:pt>
                <c:pt idx="57">
                  <c:v>17</c:v>
                </c:pt>
                <c:pt idx="58">
                  <c:v>11</c:v>
                </c:pt>
                <c:pt idx="59">
                  <c:v>19</c:v>
                </c:pt>
                <c:pt idx="60">
                  <c:v>21</c:v>
                </c:pt>
                <c:pt idx="61">
                  <c:v>21</c:v>
                </c:pt>
                <c:pt idx="62">
                  <c:v>23</c:v>
                </c:pt>
                <c:pt idx="63">
                  <c:v>31</c:v>
                </c:pt>
                <c:pt idx="64">
                  <c:v>31</c:v>
                </c:pt>
                <c:pt idx="65">
                  <c:v>40</c:v>
                </c:pt>
                <c:pt idx="66">
                  <c:v>47</c:v>
                </c:pt>
                <c:pt idx="67">
                  <c:v>38</c:v>
                </c:pt>
                <c:pt idx="68">
                  <c:v>59</c:v>
                </c:pt>
                <c:pt idx="69">
                  <c:v>63</c:v>
                </c:pt>
                <c:pt idx="70">
                  <c:v>82</c:v>
                </c:pt>
                <c:pt idx="71">
                  <c:v>70</c:v>
                </c:pt>
                <c:pt idx="72">
                  <c:v>89</c:v>
                </c:pt>
                <c:pt idx="73">
                  <c:v>88</c:v>
                </c:pt>
                <c:pt idx="74">
                  <c:v>104</c:v>
                </c:pt>
                <c:pt idx="75">
                  <c:v>109</c:v>
                </c:pt>
                <c:pt idx="76">
                  <c:v>126</c:v>
                </c:pt>
                <c:pt idx="77">
                  <c:v>128</c:v>
                </c:pt>
                <c:pt idx="78">
                  <c:v>116</c:v>
                </c:pt>
                <c:pt idx="79">
                  <c:v>140</c:v>
                </c:pt>
                <c:pt idx="80">
                  <c:v>143</c:v>
                </c:pt>
                <c:pt idx="81">
                  <c:v>160</c:v>
                </c:pt>
                <c:pt idx="82">
                  <c:v>190</c:v>
                </c:pt>
                <c:pt idx="83">
                  <c:v>162</c:v>
                </c:pt>
                <c:pt idx="84">
                  <c:v>200</c:v>
                </c:pt>
                <c:pt idx="85">
                  <c:v>204</c:v>
                </c:pt>
                <c:pt idx="86">
                  <c:v>187</c:v>
                </c:pt>
                <c:pt idx="87">
                  <c:v>182</c:v>
                </c:pt>
                <c:pt idx="88">
                  <c:v>157</c:v>
                </c:pt>
                <c:pt idx="89">
                  <c:v>108</c:v>
                </c:pt>
                <c:pt idx="90">
                  <c:v>93</c:v>
                </c:pt>
                <c:pt idx="91">
                  <c:v>64</c:v>
                </c:pt>
                <c:pt idx="92">
                  <c:v>62</c:v>
                </c:pt>
                <c:pt idx="93">
                  <c:v>51</c:v>
                </c:pt>
                <c:pt idx="94">
                  <c:v>30</c:v>
                </c:pt>
                <c:pt idx="95">
                  <c:v>22</c:v>
                </c:pt>
                <c:pt idx="96">
                  <c:v>10</c:v>
                </c:pt>
                <c:pt idx="97">
                  <c:v>5</c:v>
                </c:pt>
                <c:pt idx="98">
                  <c:v>0</c:v>
                </c:pt>
                <c:pt idx="99">
                  <c:v>0</c:v>
                </c:pt>
                <c:pt idx="100">
                  <c:v>1</c:v>
                </c:pt>
                <c:pt idx="101">
                  <c:v>1</c:v>
                </c:pt>
                <c:pt idx="10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AA-4DA2-A610-EEBC9E60CB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818323535"/>
        <c:axId val="437097648"/>
      </c:barChart>
      <c:catAx>
        <c:axId val="8183235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dirty="0">
                    <a:solidFill>
                      <a:schemeClr val="tx1"/>
                    </a:solidFill>
                  </a:rPr>
                  <a:t>Věk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37097648"/>
        <c:crosses val="autoZero"/>
        <c:auto val="1"/>
        <c:lblAlgn val="ctr"/>
        <c:lblOffset val="100"/>
        <c:noMultiLvlLbl val="0"/>
      </c:catAx>
      <c:valAx>
        <c:axId val="437097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dirty="0">
                    <a:solidFill>
                      <a:schemeClr val="tx1"/>
                    </a:solidFill>
                  </a:rPr>
                  <a:t>Počet klientů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8183235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>
                <a:solidFill>
                  <a:schemeClr val="tx1"/>
                </a:solidFill>
              </a:rPr>
              <a:t>Pozitivní klienti podle věku kumulativně</a:t>
            </a:r>
            <a:endParaRPr lang="en-US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Sloupec2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List1!$A$2:$A$104</c:f>
              <c:numCache>
                <c:formatCode>General</c:formatCode>
                <c:ptCount val="103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  <c:pt idx="6">
                  <c:v>10</c:v>
                </c:pt>
                <c:pt idx="7">
                  <c:v>11</c:v>
                </c:pt>
                <c:pt idx="8">
                  <c:v>12</c:v>
                </c:pt>
                <c:pt idx="9">
                  <c:v>13</c:v>
                </c:pt>
                <c:pt idx="10">
                  <c:v>14</c:v>
                </c:pt>
                <c:pt idx="11">
                  <c:v>15</c:v>
                </c:pt>
                <c:pt idx="12">
                  <c:v>16</c:v>
                </c:pt>
                <c:pt idx="13">
                  <c:v>17</c:v>
                </c:pt>
                <c:pt idx="14">
                  <c:v>18</c:v>
                </c:pt>
                <c:pt idx="15">
                  <c:v>19</c:v>
                </c:pt>
                <c:pt idx="16">
                  <c:v>20</c:v>
                </c:pt>
                <c:pt idx="17">
                  <c:v>21</c:v>
                </c:pt>
                <c:pt idx="18">
                  <c:v>22</c:v>
                </c:pt>
                <c:pt idx="19">
                  <c:v>23</c:v>
                </c:pt>
                <c:pt idx="20">
                  <c:v>24</c:v>
                </c:pt>
                <c:pt idx="21">
                  <c:v>25</c:v>
                </c:pt>
                <c:pt idx="22">
                  <c:v>26</c:v>
                </c:pt>
                <c:pt idx="23">
                  <c:v>27</c:v>
                </c:pt>
                <c:pt idx="24">
                  <c:v>28</c:v>
                </c:pt>
                <c:pt idx="25">
                  <c:v>29</c:v>
                </c:pt>
                <c:pt idx="26">
                  <c:v>30</c:v>
                </c:pt>
                <c:pt idx="27">
                  <c:v>31</c:v>
                </c:pt>
                <c:pt idx="28">
                  <c:v>32</c:v>
                </c:pt>
                <c:pt idx="29">
                  <c:v>33</c:v>
                </c:pt>
                <c:pt idx="30">
                  <c:v>34</c:v>
                </c:pt>
                <c:pt idx="31">
                  <c:v>35</c:v>
                </c:pt>
                <c:pt idx="32">
                  <c:v>36</c:v>
                </c:pt>
                <c:pt idx="33">
                  <c:v>37</c:v>
                </c:pt>
                <c:pt idx="34">
                  <c:v>38</c:v>
                </c:pt>
                <c:pt idx="35">
                  <c:v>39</c:v>
                </c:pt>
                <c:pt idx="36">
                  <c:v>40</c:v>
                </c:pt>
                <c:pt idx="37">
                  <c:v>41</c:v>
                </c:pt>
                <c:pt idx="38">
                  <c:v>42</c:v>
                </c:pt>
                <c:pt idx="39">
                  <c:v>43</c:v>
                </c:pt>
                <c:pt idx="40">
                  <c:v>44</c:v>
                </c:pt>
                <c:pt idx="41">
                  <c:v>45</c:v>
                </c:pt>
                <c:pt idx="42">
                  <c:v>46</c:v>
                </c:pt>
                <c:pt idx="43">
                  <c:v>47</c:v>
                </c:pt>
                <c:pt idx="44">
                  <c:v>48</c:v>
                </c:pt>
                <c:pt idx="45">
                  <c:v>49</c:v>
                </c:pt>
                <c:pt idx="46">
                  <c:v>50</c:v>
                </c:pt>
                <c:pt idx="47">
                  <c:v>51</c:v>
                </c:pt>
                <c:pt idx="48">
                  <c:v>52</c:v>
                </c:pt>
                <c:pt idx="49">
                  <c:v>53</c:v>
                </c:pt>
                <c:pt idx="50">
                  <c:v>54</c:v>
                </c:pt>
                <c:pt idx="51">
                  <c:v>55</c:v>
                </c:pt>
                <c:pt idx="52">
                  <c:v>56</c:v>
                </c:pt>
                <c:pt idx="53">
                  <c:v>57</c:v>
                </c:pt>
                <c:pt idx="54">
                  <c:v>58</c:v>
                </c:pt>
                <c:pt idx="55">
                  <c:v>59</c:v>
                </c:pt>
                <c:pt idx="56">
                  <c:v>60</c:v>
                </c:pt>
                <c:pt idx="57">
                  <c:v>61</c:v>
                </c:pt>
                <c:pt idx="58">
                  <c:v>62</c:v>
                </c:pt>
                <c:pt idx="59">
                  <c:v>63</c:v>
                </c:pt>
                <c:pt idx="60">
                  <c:v>64</c:v>
                </c:pt>
                <c:pt idx="61">
                  <c:v>65</c:v>
                </c:pt>
                <c:pt idx="62">
                  <c:v>66</c:v>
                </c:pt>
                <c:pt idx="63">
                  <c:v>67</c:v>
                </c:pt>
                <c:pt idx="64">
                  <c:v>68</c:v>
                </c:pt>
                <c:pt idx="65">
                  <c:v>69</c:v>
                </c:pt>
                <c:pt idx="66">
                  <c:v>70</c:v>
                </c:pt>
                <c:pt idx="67">
                  <c:v>71</c:v>
                </c:pt>
                <c:pt idx="68">
                  <c:v>72</c:v>
                </c:pt>
                <c:pt idx="69">
                  <c:v>73</c:v>
                </c:pt>
                <c:pt idx="70">
                  <c:v>74</c:v>
                </c:pt>
                <c:pt idx="71">
                  <c:v>75</c:v>
                </c:pt>
                <c:pt idx="72">
                  <c:v>76</c:v>
                </c:pt>
                <c:pt idx="73">
                  <c:v>77</c:v>
                </c:pt>
                <c:pt idx="74">
                  <c:v>78</c:v>
                </c:pt>
                <c:pt idx="75">
                  <c:v>79</c:v>
                </c:pt>
                <c:pt idx="76">
                  <c:v>80</c:v>
                </c:pt>
                <c:pt idx="77">
                  <c:v>81</c:v>
                </c:pt>
                <c:pt idx="78">
                  <c:v>82</c:v>
                </c:pt>
                <c:pt idx="79">
                  <c:v>83</c:v>
                </c:pt>
                <c:pt idx="80">
                  <c:v>84</c:v>
                </c:pt>
                <c:pt idx="81">
                  <c:v>85</c:v>
                </c:pt>
                <c:pt idx="82">
                  <c:v>86</c:v>
                </c:pt>
                <c:pt idx="83">
                  <c:v>87</c:v>
                </c:pt>
                <c:pt idx="84">
                  <c:v>88</c:v>
                </c:pt>
                <c:pt idx="85">
                  <c:v>89</c:v>
                </c:pt>
                <c:pt idx="86">
                  <c:v>90</c:v>
                </c:pt>
                <c:pt idx="87">
                  <c:v>91</c:v>
                </c:pt>
                <c:pt idx="88">
                  <c:v>92</c:v>
                </c:pt>
                <c:pt idx="89">
                  <c:v>93</c:v>
                </c:pt>
                <c:pt idx="90">
                  <c:v>94</c:v>
                </c:pt>
                <c:pt idx="91">
                  <c:v>95</c:v>
                </c:pt>
                <c:pt idx="92">
                  <c:v>96</c:v>
                </c:pt>
                <c:pt idx="93">
                  <c:v>97</c:v>
                </c:pt>
                <c:pt idx="94">
                  <c:v>98</c:v>
                </c:pt>
                <c:pt idx="95">
                  <c:v>99</c:v>
                </c:pt>
                <c:pt idx="96">
                  <c:v>100</c:v>
                </c:pt>
                <c:pt idx="97">
                  <c:v>101</c:v>
                </c:pt>
                <c:pt idx="98">
                  <c:v>102</c:v>
                </c:pt>
                <c:pt idx="99">
                  <c:v>103</c:v>
                </c:pt>
                <c:pt idx="100">
                  <c:v>104</c:v>
                </c:pt>
                <c:pt idx="101">
                  <c:v>107</c:v>
                </c:pt>
                <c:pt idx="102">
                  <c:v>117</c:v>
                </c:pt>
              </c:numCache>
            </c:numRef>
          </c:cat>
          <c:val>
            <c:numRef>
              <c:f>List1!$B$2:$B$104</c:f>
              <c:numCache>
                <c:formatCode>General</c:formatCode>
                <c:ptCount val="103"/>
                <c:pt idx="0">
                  <c:v>2</c:v>
                </c:pt>
                <c:pt idx="1">
                  <c:v>2</c:v>
                </c:pt>
                <c:pt idx="2">
                  <c:v>4</c:v>
                </c:pt>
                <c:pt idx="3">
                  <c:v>4</c:v>
                </c:pt>
                <c:pt idx="4">
                  <c:v>8</c:v>
                </c:pt>
                <c:pt idx="5">
                  <c:v>10</c:v>
                </c:pt>
                <c:pt idx="6">
                  <c:v>5</c:v>
                </c:pt>
                <c:pt idx="7">
                  <c:v>17</c:v>
                </c:pt>
                <c:pt idx="8">
                  <c:v>18</c:v>
                </c:pt>
                <c:pt idx="9">
                  <c:v>20</c:v>
                </c:pt>
                <c:pt idx="10">
                  <c:v>20</c:v>
                </c:pt>
                <c:pt idx="11">
                  <c:v>15</c:v>
                </c:pt>
                <c:pt idx="12">
                  <c:v>33</c:v>
                </c:pt>
                <c:pt idx="13">
                  <c:v>22</c:v>
                </c:pt>
                <c:pt idx="14">
                  <c:v>29</c:v>
                </c:pt>
                <c:pt idx="15">
                  <c:v>26</c:v>
                </c:pt>
                <c:pt idx="16">
                  <c:v>39</c:v>
                </c:pt>
                <c:pt idx="17">
                  <c:v>33</c:v>
                </c:pt>
                <c:pt idx="18">
                  <c:v>27</c:v>
                </c:pt>
                <c:pt idx="19">
                  <c:v>40</c:v>
                </c:pt>
                <c:pt idx="20">
                  <c:v>53</c:v>
                </c:pt>
                <c:pt idx="21">
                  <c:v>60</c:v>
                </c:pt>
                <c:pt idx="22">
                  <c:v>70</c:v>
                </c:pt>
                <c:pt idx="23">
                  <c:v>64</c:v>
                </c:pt>
                <c:pt idx="24">
                  <c:v>86</c:v>
                </c:pt>
                <c:pt idx="25">
                  <c:v>76</c:v>
                </c:pt>
                <c:pt idx="26">
                  <c:v>81</c:v>
                </c:pt>
                <c:pt idx="27">
                  <c:v>84</c:v>
                </c:pt>
                <c:pt idx="28">
                  <c:v>89</c:v>
                </c:pt>
                <c:pt idx="29">
                  <c:v>89</c:v>
                </c:pt>
                <c:pt idx="30">
                  <c:v>105</c:v>
                </c:pt>
                <c:pt idx="31">
                  <c:v>99</c:v>
                </c:pt>
                <c:pt idx="32">
                  <c:v>87</c:v>
                </c:pt>
                <c:pt idx="33">
                  <c:v>102</c:v>
                </c:pt>
                <c:pt idx="34">
                  <c:v>134</c:v>
                </c:pt>
                <c:pt idx="35">
                  <c:v>108</c:v>
                </c:pt>
                <c:pt idx="36">
                  <c:v>139</c:v>
                </c:pt>
                <c:pt idx="37">
                  <c:v>155</c:v>
                </c:pt>
                <c:pt idx="38">
                  <c:v>140</c:v>
                </c:pt>
                <c:pt idx="39">
                  <c:v>146</c:v>
                </c:pt>
                <c:pt idx="40">
                  <c:v>166</c:v>
                </c:pt>
                <c:pt idx="41">
                  <c:v>160</c:v>
                </c:pt>
                <c:pt idx="42">
                  <c:v>164</c:v>
                </c:pt>
                <c:pt idx="43">
                  <c:v>168</c:v>
                </c:pt>
                <c:pt idx="44">
                  <c:v>144</c:v>
                </c:pt>
                <c:pt idx="45">
                  <c:v>148</c:v>
                </c:pt>
                <c:pt idx="46">
                  <c:v>160</c:v>
                </c:pt>
                <c:pt idx="47">
                  <c:v>174</c:v>
                </c:pt>
                <c:pt idx="48">
                  <c:v>145</c:v>
                </c:pt>
                <c:pt idx="49">
                  <c:v>162</c:v>
                </c:pt>
                <c:pt idx="50">
                  <c:v>174</c:v>
                </c:pt>
                <c:pt idx="51">
                  <c:v>197</c:v>
                </c:pt>
                <c:pt idx="52">
                  <c:v>187</c:v>
                </c:pt>
                <c:pt idx="53">
                  <c:v>187</c:v>
                </c:pt>
                <c:pt idx="54">
                  <c:v>161</c:v>
                </c:pt>
                <c:pt idx="55">
                  <c:v>200</c:v>
                </c:pt>
                <c:pt idx="56">
                  <c:v>233</c:v>
                </c:pt>
                <c:pt idx="57">
                  <c:v>228</c:v>
                </c:pt>
                <c:pt idx="58">
                  <c:v>251</c:v>
                </c:pt>
                <c:pt idx="59">
                  <c:v>284</c:v>
                </c:pt>
                <c:pt idx="60">
                  <c:v>343</c:v>
                </c:pt>
                <c:pt idx="61">
                  <c:v>319</c:v>
                </c:pt>
                <c:pt idx="62">
                  <c:v>351</c:v>
                </c:pt>
                <c:pt idx="63">
                  <c:v>364</c:v>
                </c:pt>
                <c:pt idx="64">
                  <c:v>383</c:v>
                </c:pt>
                <c:pt idx="65">
                  <c:v>471</c:v>
                </c:pt>
                <c:pt idx="66">
                  <c:v>493</c:v>
                </c:pt>
                <c:pt idx="67">
                  <c:v>512</c:v>
                </c:pt>
                <c:pt idx="68">
                  <c:v>594</c:v>
                </c:pt>
                <c:pt idx="69">
                  <c:v>644</c:v>
                </c:pt>
                <c:pt idx="70">
                  <c:v>679</c:v>
                </c:pt>
                <c:pt idx="71">
                  <c:v>644</c:v>
                </c:pt>
                <c:pt idx="72">
                  <c:v>788</c:v>
                </c:pt>
                <c:pt idx="73">
                  <c:v>822</c:v>
                </c:pt>
                <c:pt idx="74">
                  <c:v>837</c:v>
                </c:pt>
                <c:pt idx="75">
                  <c:v>903</c:v>
                </c:pt>
                <c:pt idx="76">
                  <c:v>989</c:v>
                </c:pt>
                <c:pt idx="77">
                  <c:v>993</c:v>
                </c:pt>
                <c:pt idx="78">
                  <c:v>989</c:v>
                </c:pt>
                <c:pt idx="79">
                  <c:v>1121</c:v>
                </c:pt>
                <c:pt idx="80">
                  <c:v>1091</c:v>
                </c:pt>
                <c:pt idx="81">
                  <c:v>1231</c:v>
                </c:pt>
                <c:pt idx="82">
                  <c:v>1294</c:v>
                </c:pt>
                <c:pt idx="83">
                  <c:v>1314</c:v>
                </c:pt>
                <c:pt idx="84">
                  <c:v>1376</c:v>
                </c:pt>
                <c:pt idx="85">
                  <c:v>1317</c:v>
                </c:pt>
                <c:pt idx="86">
                  <c:v>1300</c:v>
                </c:pt>
                <c:pt idx="87">
                  <c:v>1102</c:v>
                </c:pt>
                <c:pt idx="88">
                  <c:v>973</c:v>
                </c:pt>
                <c:pt idx="89">
                  <c:v>789</c:v>
                </c:pt>
                <c:pt idx="90">
                  <c:v>569</c:v>
                </c:pt>
                <c:pt idx="91">
                  <c:v>439</c:v>
                </c:pt>
                <c:pt idx="92">
                  <c:v>328</c:v>
                </c:pt>
                <c:pt idx="93">
                  <c:v>242</c:v>
                </c:pt>
                <c:pt idx="94">
                  <c:v>159</c:v>
                </c:pt>
                <c:pt idx="95">
                  <c:v>104</c:v>
                </c:pt>
                <c:pt idx="96">
                  <c:v>46</c:v>
                </c:pt>
                <c:pt idx="97">
                  <c:v>28</c:v>
                </c:pt>
                <c:pt idx="98">
                  <c:v>7</c:v>
                </c:pt>
                <c:pt idx="99">
                  <c:v>5</c:v>
                </c:pt>
                <c:pt idx="100">
                  <c:v>3</c:v>
                </c:pt>
                <c:pt idx="101">
                  <c:v>2</c:v>
                </c:pt>
                <c:pt idx="10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8F-4290-AA04-A5FA334761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818323535"/>
        <c:axId val="437097648"/>
      </c:barChart>
      <c:catAx>
        <c:axId val="8183235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dirty="0">
                    <a:solidFill>
                      <a:schemeClr val="tx1"/>
                    </a:solidFill>
                  </a:rPr>
                  <a:t>Věk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37097648"/>
        <c:crosses val="autoZero"/>
        <c:auto val="1"/>
        <c:lblAlgn val="ctr"/>
        <c:lblOffset val="100"/>
        <c:noMultiLvlLbl val="0"/>
      </c:catAx>
      <c:valAx>
        <c:axId val="437097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dirty="0">
                    <a:solidFill>
                      <a:schemeClr val="tx1"/>
                    </a:solidFill>
                  </a:rPr>
                  <a:t>Počet klientů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8183235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095798771781857E-2"/>
          <c:y val="2.8705141534522347E-2"/>
          <c:w val="0.91847729224387953"/>
          <c:h val="0.8252776300350930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Incidence_klinet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tx1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numRef>
              <c:f>Sheet1!$A$2:$A$572</c:f>
              <c:numCache>
                <c:formatCode>m/d/yyyy</c:formatCode>
                <c:ptCount val="57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  <c:pt idx="504">
                  <c:v>44579</c:v>
                </c:pt>
                <c:pt idx="505">
                  <c:v>44580</c:v>
                </c:pt>
                <c:pt idx="506">
                  <c:v>44581</c:v>
                </c:pt>
                <c:pt idx="507">
                  <c:v>44582</c:v>
                </c:pt>
                <c:pt idx="508">
                  <c:v>44583</c:v>
                </c:pt>
                <c:pt idx="509">
                  <c:v>44584</c:v>
                </c:pt>
                <c:pt idx="510">
                  <c:v>44585</c:v>
                </c:pt>
                <c:pt idx="511">
                  <c:v>44586</c:v>
                </c:pt>
                <c:pt idx="512">
                  <c:v>44587</c:v>
                </c:pt>
                <c:pt idx="513">
                  <c:v>44588</c:v>
                </c:pt>
                <c:pt idx="514">
                  <c:v>44589</c:v>
                </c:pt>
                <c:pt idx="515">
                  <c:v>44590</c:v>
                </c:pt>
                <c:pt idx="516">
                  <c:v>44591</c:v>
                </c:pt>
                <c:pt idx="517">
                  <c:v>44592</c:v>
                </c:pt>
                <c:pt idx="518">
                  <c:v>44593</c:v>
                </c:pt>
                <c:pt idx="519">
                  <c:v>44594</c:v>
                </c:pt>
                <c:pt idx="520">
                  <c:v>44595</c:v>
                </c:pt>
                <c:pt idx="521">
                  <c:v>44596</c:v>
                </c:pt>
                <c:pt idx="522">
                  <c:v>44597</c:v>
                </c:pt>
                <c:pt idx="523">
                  <c:v>44598</c:v>
                </c:pt>
                <c:pt idx="524">
                  <c:v>44599</c:v>
                </c:pt>
                <c:pt idx="525">
                  <c:v>44600</c:v>
                </c:pt>
                <c:pt idx="526">
                  <c:v>44601</c:v>
                </c:pt>
                <c:pt idx="527">
                  <c:v>44602</c:v>
                </c:pt>
                <c:pt idx="528">
                  <c:v>44603</c:v>
                </c:pt>
                <c:pt idx="529">
                  <c:v>44604</c:v>
                </c:pt>
                <c:pt idx="530">
                  <c:v>44605</c:v>
                </c:pt>
                <c:pt idx="531">
                  <c:v>44606</c:v>
                </c:pt>
                <c:pt idx="532">
                  <c:v>44607</c:v>
                </c:pt>
                <c:pt idx="533">
                  <c:v>44608</c:v>
                </c:pt>
                <c:pt idx="534">
                  <c:v>44609</c:v>
                </c:pt>
                <c:pt idx="535">
                  <c:v>44610</c:v>
                </c:pt>
                <c:pt idx="536">
                  <c:v>44611</c:v>
                </c:pt>
                <c:pt idx="537">
                  <c:v>44612</c:v>
                </c:pt>
                <c:pt idx="538">
                  <c:v>44613</c:v>
                </c:pt>
                <c:pt idx="539">
                  <c:v>44614</c:v>
                </c:pt>
                <c:pt idx="540">
                  <c:v>44615</c:v>
                </c:pt>
                <c:pt idx="541">
                  <c:v>44616</c:v>
                </c:pt>
                <c:pt idx="542">
                  <c:v>44617</c:v>
                </c:pt>
                <c:pt idx="543">
                  <c:v>44618</c:v>
                </c:pt>
                <c:pt idx="544">
                  <c:v>44619</c:v>
                </c:pt>
                <c:pt idx="545">
                  <c:v>44620</c:v>
                </c:pt>
                <c:pt idx="546">
                  <c:v>44621</c:v>
                </c:pt>
                <c:pt idx="547">
                  <c:v>44622</c:v>
                </c:pt>
                <c:pt idx="548">
                  <c:v>44623</c:v>
                </c:pt>
                <c:pt idx="549">
                  <c:v>44624</c:v>
                </c:pt>
                <c:pt idx="550">
                  <c:v>44625</c:v>
                </c:pt>
                <c:pt idx="551">
                  <c:v>44626</c:v>
                </c:pt>
                <c:pt idx="552">
                  <c:v>44627</c:v>
                </c:pt>
                <c:pt idx="553">
                  <c:v>44628</c:v>
                </c:pt>
                <c:pt idx="554">
                  <c:v>44629</c:v>
                </c:pt>
                <c:pt idx="555">
                  <c:v>44630</c:v>
                </c:pt>
                <c:pt idx="556">
                  <c:v>44631</c:v>
                </c:pt>
                <c:pt idx="557">
                  <c:v>44632</c:v>
                </c:pt>
                <c:pt idx="558">
                  <c:v>44633</c:v>
                </c:pt>
                <c:pt idx="559">
                  <c:v>44634</c:v>
                </c:pt>
                <c:pt idx="560">
                  <c:v>44635</c:v>
                </c:pt>
                <c:pt idx="561">
                  <c:v>44636</c:v>
                </c:pt>
                <c:pt idx="562">
                  <c:v>44637</c:v>
                </c:pt>
                <c:pt idx="563">
                  <c:v>44638</c:v>
                </c:pt>
                <c:pt idx="564">
                  <c:v>44639</c:v>
                </c:pt>
                <c:pt idx="565">
                  <c:v>44640</c:v>
                </c:pt>
                <c:pt idx="566">
                  <c:v>44641</c:v>
                </c:pt>
                <c:pt idx="567">
                  <c:v>44642</c:v>
                </c:pt>
                <c:pt idx="568">
                  <c:v>44643</c:v>
                </c:pt>
                <c:pt idx="569">
                  <c:v>44644</c:v>
                </c:pt>
                <c:pt idx="570">
                  <c:v>44645</c:v>
                </c:pt>
              </c:numCache>
            </c:numRef>
          </c:cat>
          <c:val>
            <c:numRef>
              <c:f>Sheet1!$B$2:$B$572</c:f>
              <c:numCache>
                <c:formatCode>#\ ##0_ ;\-#\ ##0\ </c:formatCode>
                <c:ptCount val="571"/>
                <c:pt idx="0">
                  <c:v>6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0</c:v>
                </c:pt>
                <c:pt idx="11">
                  <c:v>4</c:v>
                </c:pt>
                <c:pt idx="12">
                  <c:v>1</c:v>
                </c:pt>
                <c:pt idx="13">
                  <c:v>9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2</c:v>
                </c:pt>
                <c:pt idx="18">
                  <c:v>1</c:v>
                </c:pt>
                <c:pt idx="19">
                  <c:v>4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3</c:v>
                </c:pt>
                <c:pt idx="24">
                  <c:v>1</c:v>
                </c:pt>
                <c:pt idx="25">
                  <c:v>5</c:v>
                </c:pt>
                <c:pt idx="26">
                  <c:v>7</c:v>
                </c:pt>
                <c:pt idx="27">
                  <c:v>3</c:v>
                </c:pt>
                <c:pt idx="28">
                  <c:v>5</c:v>
                </c:pt>
                <c:pt idx="29">
                  <c:v>28</c:v>
                </c:pt>
                <c:pt idx="30">
                  <c:v>31</c:v>
                </c:pt>
                <c:pt idx="31">
                  <c:v>63</c:v>
                </c:pt>
                <c:pt idx="32">
                  <c:v>36</c:v>
                </c:pt>
                <c:pt idx="33">
                  <c:v>57</c:v>
                </c:pt>
                <c:pt idx="34">
                  <c:v>168</c:v>
                </c:pt>
                <c:pt idx="35">
                  <c:v>83</c:v>
                </c:pt>
                <c:pt idx="36">
                  <c:v>45</c:v>
                </c:pt>
                <c:pt idx="37">
                  <c:v>80</c:v>
                </c:pt>
                <c:pt idx="38">
                  <c:v>139</c:v>
                </c:pt>
                <c:pt idx="39">
                  <c:v>30</c:v>
                </c:pt>
                <c:pt idx="40">
                  <c:v>13</c:v>
                </c:pt>
                <c:pt idx="41">
                  <c:v>139</c:v>
                </c:pt>
                <c:pt idx="42">
                  <c:v>225</c:v>
                </c:pt>
                <c:pt idx="43">
                  <c:v>182</c:v>
                </c:pt>
                <c:pt idx="44">
                  <c:v>201</c:v>
                </c:pt>
                <c:pt idx="45">
                  <c:v>206</c:v>
                </c:pt>
                <c:pt idx="46">
                  <c:v>157</c:v>
                </c:pt>
                <c:pt idx="47">
                  <c:v>41</c:v>
                </c:pt>
                <c:pt idx="48">
                  <c:v>246</c:v>
                </c:pt>
                <c:pt idx="49">
                  <c:v>203</c:v>
                </c:pt>
                <c:pt idx="50">
                  <c:v>327</c:v>
                </c:pt>
                <c:pt idx="51">
                  <c:v>238</c:v>
                </c:pt>
                <c:pt idx="52">
                  <c:v>424</c:v>
                </c:pt>
                <c:pt idx="53">
                  <c:v>231</c:v>
                </c:pt>
                <c:pt idx="54">
                  <c:v>200</c:v>
                </c:pt>
                <c:pt idx="55">
                  <c:v>391</c:v>
                </c:pt>
                <c:pt idx="56">
                  <c:v>537</c:v>
                </c:pt>
                <c:pt idx="57">
                  <c:v>266</c:v>
                </c:pt>
                <c:pt idx="58">
                  <c:v>548</c:v>
                </c:pt>
                <c:pt idx="59">
                  <c:v>589</c:v>
                </c:pt>
                <c:pt idx="60">
                  <c:v>340</c:v>
                </c:pt>
                <c:pt idx="61">
                  <c:v>217</c:v>
                </c:pt>
                <c:pt idx="62">
                  <c:v>337</c:v>
                </c:pt>
                <c:pt idx="63">
                  <c:v>351</c:v>
                </c:pt>
                <c:pt idx="64">
                  <c:v>427</c:v>
                </c:pt>
                <c:pt idx="65">
                  <c:v>542</c:v>
                </c:pt>
                <c:pt idx="66">
                  <c:v>501</c:v>
                </c:pt>
                <c:pt idx="67">
                  <c:v>216</c:v>
                </c:pt>
                <c:pt idx="68">
                  <c:v>83</c:v>
                </c:pt>
                <c:pt idx="69">
                  <c:v>209</c:v>
                </c:pt>
                <c:pt idx="70">
                  <c:v>387</c:v>
                </c:pt>
                <c:pt idx="71">
                  <c:v>684</c:v>
                </c:pt>
                <c:pt idx="72">
                  <c:v>506</c:v>
                </c:pt>
                <c:pt idx="73">
                  <c:v>486</c:v>
                </c:pt>
                <c:pt idx="74">
                  <c:v>186</c:v>
                </c:pt>
                <c:pt idx="75">
                  <c:v>170</c:v>
                </c:pt>
                <c:pt idx="76">
                  <c:v>392</c:v>
                </c:pt>
                <c:pt idx="77">
                  <c:v>139</c:v>
                </c:pt>
                <c:pt idx="78">
                  <c:v>274</c:v>
                </c:pt>
                <c:pt idx="79">
                  <c:v>276</c:v>
                </c:pt>
                <c:pt idx="80">
                  <c:v>246</c:v>
                </c:pt>
                <c:pt idx="81">
                  <c:v>96</c:v>
                </c:pt>
                <c:pt idx="82">
                  <c:v>93</c:v>
                </c:pt>
                <c:pt idx="83">
                  <c:v>386</c:v>
                </c:pt>
                <c:pt idx="84">
                  <c:v>202</c:v>
                </c:pt>
                <c:pt idx="85">
                  <c:v>131</c:v>
                </c:pt>
                <c:pt idx="86">
                  <c:v>199</c:v>
                </c:pt>
                <c:pt idx="87">
                  <c:v>140</c:v>
                </c:pt>
                <c:pt idx="88">
                  <c:v>79</c:v>
                </c:pt>
                <c:pt idx="89">
                  <c:v>29</c:v>
                </c:pt>
                <c:pt idx="90">
                  <c:v>214</c:v>
                </c:pt>
                <c:pt idx="91">
                  <c:v>126</c:v>
                </c:pt>
                <c:pt idx="92">
                  <c:v>136</c:v>
                </c:pt>
                <c:pt idx="93">
                  <c:v>133</c:v>
                </c:pt>
                <c:pt idx="94">
                  <c:v>150</c:v>
                </c:pt>
                <c:pt idx="95">
                  <c:v>89</c:v>
                </c:pt>
                <c:pt idx="96">
                  <c:v>23</c:v>
                </c:pt>
                <c:pt idx="97">
                  <c:v>146</c:v>
                </c:pt>
                <c:pt idx="98">
                  <c:v>92</c:v>
                </c:pt>
                <c:pt idx="99">
                  <c:v>142</c:v>
                </c:pt>
                <c:pt idx="100">
                  <c:v>85</c:v>
                </c:pt>
                <c:pt idx="101">
                  <c:v>240</c:v>
                </c:pt>
                <c:pt idx="102">
                  <c:v>67</c:v>
                </c:pt>
                <c:pt idx="103">
                  <c:v>51</c:v>
                </c:pt>
                <c:pt idx="104">
                  <c:v>150</c:v>
                </c:pt>
                <c:pt idx="105">
                  <c:v>134</c:v>
                </c:pt>
                <c:pt idx="106">
                  <c:v>100</c:v>
                </c:pt>
                <c:pt idx="107">
                  <c:v>70</c:v>
                </c:pt>
                <c:pt idx="108">
                  <c:v>224</c:v>
                </c:pt>
                <c:pt idx="109">
                  <c:v>61</c:v>
                </c:pt>
                <c:pt idx="110">
                  <c:v>22</c:v>
                </c:pt>
                <c:pt idx="111">
                  <c:v>180</c:v>
                </c:pt>
                <c:pt idx="112">
                  <c:v>178</c:v>
                </c:pt>
                <c:pt idx="113">
                  <c:v>124</c:v>
                </c:pt>
                <c:pt idx="114">
                  <c:v>19</c:v>
                </c:pt>
                <c:pt idx="115">
                  <c:v>73</c:v>
                </c:pt>
                <c:pt idx="116">
                  <c:v>80</c:v>
                </c:pt>
                <c:pt idx="117">
                  <c:v>98</c:v>
                </c:pt>
                <c:pt idx="118">
                  <c:v>166</c:v>
                </c:pt>
                <c:pt idx="119">
                  <c:v>185</c:v>
                </c:pt>
                <c:pt idx="120">
                  <c:v>148</c:v>
                </c:pt>
                <c:pt idx="121">
                  <c:v>137</c:v>
                </c:pt>
                <c:pt idx="122">
                  <c:v>67</c:v>
                </c:pt>
                <c:pt idx="123">
                  <c:v>62</c:v>
                </c:pt>
                <c:pt idx="124">
                  <c:v>43</c:v>
                </c:pt>
                <c:pt idx="125">
                  <c:v>271</c:v>
                </c:pt>
                <c:pt idx="126">
                  <c:v>156</c:v>
                </c:pt>
                <c:pt idx="127">
                  <c:v>164</c:v>
                </c:pt>
                <c:pt idx="128">
                  <c:v>236</c:v>
                </c:pt>
                <c:pt idx="129">
                  <c:v>190</c:v>
                </c:pt>
                <c:pt idx="130">
                  <c:v>66</c:v>
                </c:pt>
                <c:pt idx="131">
                  <c:v>37</c:v>
                </c:pt>
                <c:pt idx="132">
                  <c:v>245</c:v>
                </c:pt>
                <c:pt idx="133">
                  <c:v>130</c:v>
                </c:pt>
                <c:pt idx="134">
                  <c:v>175</c:v>
                </c:pt>
                <c:pt idx="135">
                  <c:v>99</c:v>
                </c:pt>
                <c:pt idx="136">
                  <c:v>92</c:v>
                </c:pt>
                <c:pt idx="137">
                  <c:v>36</c:v>
                </c:pt>
                <c:pt idx="138">
                  <c:v>49</c:v>
                </c:pt>
                <c:pt idx="139">
                  <c:v>167</c:v>
                </c:pt>
                <c:pt idx="140">
                  <c:v>84</c:v>
                </c:pt>
                <c:pt idx="141">
                  <c:v>147</c:v>
                </c:pt>
                <c:pt idx="142">
                  <c:v>108</c:v>
                </c:pt>
                <c:pt idx="143">
                  <c:v>119</c:v>
                </c:pt>
                <c:pt idx="144">
                  <c:v>54</c:v>
                </c:pt>
                <c:pt idx="145">
                  <c:v>26</c:v>
                </c:pt>
                <c:pt idx="146">
                  <c:v>88</c:v>
                </c:pt>
                <c:pt idx="147">
                  <c:v>43</c:v>
                </c:pt>
                <c:pt idx="148">
                  <c:v>96</c:v>
                </c:pt>
                <c:pt idx="149">
                  <c:v>68</c:v>
                </c:pt>
                <c:pt idx="150">
                  <c:v>38</c:v>
                </c:pt>
                <c:pt idx="151">
                  <c:v>49</c:v>
                </c:pt>
                <c:pt idx="152">
                  <c:v>10</c:v>
                </c:pt>
                <c:pt idx="153">
                  <c:v>108</c:v>
                </c:pt>
                <c:pt idx="154">
                  <c:v>98</c:v>
                </c:pt>
                <c:pt idx="155">
                  <c:v>103</c:v>
                </c:pt>
                <c:pt idx="156">
                  <c:v>86</c:v>
                </c:pt>
                <c:pt idx="157">
                  <c:v>86</c:v>
                </c:pt>
                <c:pt idx="158">
                  <c:v>44</c:v>
                </c:pt>
                <c:pt idx="159">
                  <c:v>17</c:v>
                </c:pt>
                <c:pt idx="160">
                  <c:v>66</c:v>
                </c:pt>
                <c:pt idx="161">
                  <c:v>67</c:v>
                </c:pt>
                <c:pt idx="162">
                  <c:v>68</c:v>
                </c:pt>
                <c:pt idx="163">
                  <c:v>70</c:v>
                </c:pt>
                <c:pt idx="164">
                  <c:v>52</c:v>
                </c:pt>
                <c:pt idx="165">
                  <c:v>9</c:v>
                </c:pt>
                <c:pt idx="166">
                  <c:v>14</c:v>
                </c:pt>
                <c:pt idx="167">
                  <c:v>38</c:v>
                </c:pt>
                <c:pt idx="168">
                  <c:v>19</c:v>
                </c:pt>
                <c:pt idx="169">
                  <c:v>30</c:v>
                </c:pt>
                <c:pt idx="170">
                  <c:v>31</c:v>
                </c:pt>
                <c:pt idx="171">
                  <c:v>29</c:v>
                </c:pt>
                <c:pt idx="172">
                  <c:v>19</c:v>
                </c:pt>
                <c:pt idx="173">
                  <c:v>8</c:v>
                </c:pt>
                <c:pt idx="174">
                  <c:v>92</c:v>
                </c:pt>
                <c:pt idx="175">
                  <c:v>37</c:v>
                </c:pt>
                <c:pt idx="176">
                  <c:v>36</c:v>
                </c:pt>
                <c:pt idx="177">
                  <c:v>46</c:v>
                </c:pt>
                <c:pt idx="178">
                  <c:v>49</c:v>
                </c:pt>
                <c:pt idx="179">
                  <c:v>11</c:v>
                </c:pt>
                <c:pt idx="180">
                  <c:v>3</c:v>
                </c:pt>
                <c:pt idx="181">
                  <c:v>79</c:v>
                </c:pt>
                <c:pt idx="182">
                  <c:v>29</c:v>
                </c:pt>
                <c:pt idx="183">
                  <c:v>44</c:v>
                </c:pt>
                <c:pt idx="184">
                  <c:v>11</c:v>
                </c:pt>
                <c:pt idx="185">
                  <c:v>26</c:v>
                </c:pt>
                <c:pt idx="186">
                  <c:v>5</c:v>
                </c:pt>
                <c:pt idx="187">
                  <c:v>6</c:v>
                </c:pt>
                <c:pt idx="188">
                  <c:v>28</c:v>
                </c:pt>
                <c:pt idx="189">
                  <c:v>115</c:v>
                </c:pt>
                <c:pt idx="190">
                  <c:v>74</c:v>
                </c:pt>
                <c:pt idx="191">
                  <c:v>15</c:v>
                </c:pt>
                <c:pt idx="192">
                  <c:v>34</c:v>
                </c:pt>
                <c:pt idx="193">
                  <c:v>9</c:v>
                </c:pt>
                <c:pt idx="194">
                  <c:v>7</c:v>
                </c:pt>
                <c:pt idx="195">
                  <c:v>32</c:v>
                </c:pt>
                <c:pt idx="196">
                  <c:v>22</c:v>
                </c:pt>
                <c:pt idx="197">
                  <c:v>12</c:v>
                </c:pt>
                <c:pt idx="198">
                  <c:v>37</c:v>
                </c:pt>
                <c:pt idx="199">
                  <c:v>19</c:v>
                </c:pt>
                <c:pt idx="200">
                  <c:v>10</c:v>
                </c:pt>
                <c:pt idx="201">
                  <c:v>4</c:v>
                </c:pt>
                <c:pt idx="202">
                  <c:v>13</c:v>
                </c:pt>
                <c:pt idx="203">
                  <c:v>31</c:v>
                </c:pt>
                <c:pt idx="204">
                  <c:v>23</c:v>
                </c:pt>
                <c:pt idx="205">
                  <c:v>32</c:v>
                </c:pt>
                <c:pt idx="206">
                  <c:v>7</c:v>
                </c:pt>
                <c:pt idx="207">
                  <c:v>3</c:v>
                </c:pt>
                <c:pt idx="208">
                  <c:v>4</c:v>
                </c:pt>
                <c:pt idx="209">
                  <c:v>22</c:v>
                </c:pt>
                <c:pt idx="210">
                  <c:v>13</c:v>
                </c:pt>
                <c:pt idx="211">
                  <c:v>11</c:v>
                </c:pt>
                <c:pt idx="212">
                  <c:v>11</c:v>
                </c:pt>
                <c:pt idx="213">
                  <c:v>4</c:v>
                </c:pt>
                <c:pt idx="214">
                  <c:v>4</c:v>
                </c:pt>
                <c:pt idx="215">
                  <c:v>2</c:v>
                </c:pt>
                <c:pt idx="216">
                  <c:v>1</c:v>
                </c:pt>
                <c:pt idx="217">
                  <c:v>6</c:v>
                </c:pt>
                <c:pt idx="218">
                  <c:v>19</c:v>
                </c:pt>
                <c:pt idx="219">
                  <c:v>2</c:v>
                </c:pt>
                <c:pt idx="220">
                  <c:v>3</c:v>
                </c:pt>
                <c:pt idx="221">
                  <c:v>1</c:v>
                </c:pt>
                <c:pt idx="222">
                  <c:v>0</c:v>
                </c:pt>
                <c:pt idx="223">
                  <c:v>2</c:v>
                </c:pt>
                <c:pt idx="224">
                  <c:v>4</c:v>
                </c:pt>
                <c:pt idx="225">
                  <c:v>4</c:v>
                </c:pt>
                <c:pt idx="226">
                  <c:v>4</c:v>
                </c:pt>
                <c:pt idx="227">
                  <c:v>2</c:v>
                </c:pt>
                <c:pt idx="228">
                  <c:v>1</c:v>
                </c:pt>
                <c:pt idx="229">
                  <c:v>2</c:v>
                </c:pt>
                <c:pt idx="230">
                  <c:v>8</c:v>
                </c:pt>
                <c:pt idx="231">
                  <c:v>5</c:v>
                </c:pt>
                <c:pt idx="232">
                  <c:v>3</c:v>
                </c:pt>
                <c:pt idx="233">
                  <c:v>19</c:v>
                </c:pt>
                <c:pt idx="234">
                  <c:v>8</c:v>
                </c:pt>
                <c:pt idx="235">
                  <c:v>1</c:v>
                </c:pt>
                <c:pt idx="236">
                  <c:v>0</c:v>
                </c:pt>
                <c:pt idx="237">
                  <c:v>2</c:v>
                </c:pt>
                <c:pt idx="238">
                  <c:v>4</c:v>
                </c:pt>
                <c:pt idx="239">
                  <c:v>1</c:v>
                </c:pt>
                <c:pt idx="240">
                  <c:v>2</c:v>
                </c:pt>
                <c:pt idx="241">
                  <c:v>1</c:v>
                </c:pt>
                <c:pt idx="242">
                  <c:v>0</c:v>
                </c:pt>
                <c:pt idx="243">
                  <c:v>0</c:v>
                </c:pt>
                <c:pt idx="244">
                  <c:v>2</c:v>
                </c:pt>
                <c:pt idx="245">
                  <c:v>0</c:v>
                </c:pt>
                <c:pt idx="246">
                  <c:v>3</c:v>
                </c:pt>
                <c:pt idx="247">
                  <c:v>1</c:v>
                </c:pt>
                <c:pt idx="248">
                  <c:v>2</c:v>
                </c:pt>
                <c:pt idx="249">
                  <c:v>0</c:v>
                </c:pt>
                <c:pt idx="250">
                  <c:v>3</c:v>
                </c:pt>
                <c:pt idx="251">
                  <c:v>5</c:v>
                </c:pt>
                <c:pt idx="252">
                  <c:v>2</c:v>
                </c:pt>
                <c:pt idx="253">
                  <c:v>0</c:v>
                </c:pt>
                <c:pt idx="254">
                  <c:v>3</c:v>
                </c:pt>
                <c:pt idx="255">
                  <c:v>5</c:v>
                </c:pt>
                <c:pt idx="256">
                  <c:v>1</c:v>
                </c:pt>
                <c:pt idx="257">
                  <c:v>0</c:v>
                </c:pt>
                <c:pt idx="258">
                  <c:v>3</c:v>
                </c:pt>
                <c:pt idx="259">
                  <c:v>0</c:v>
                </c:pt>
                <c:pt idx="260">
                  <c:v>2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2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1</c:v>
                </c:pt>
                <c:pt idx="273">
                  <c:v>0</c:v>
                </c:pt>
                <c:pt idx="274">
                  <c:v>3</c:v>
                </c:pt>
                <c:pt idx="275">
                  <c:v>1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1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1</c:v>
                </c:pt>
                <c:pt idx="284">
                  <c:v>1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1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1</c:v>
                </c:pt>
                <c:pt idx="296">
                  <c:v>1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1</c:v>
                </c:pt>
                <c:pt idx="304">
                  <c:v>0</c:v>
                </c:pt>
                <c:pt idx="305">
                  <c:v>0</c:v>
                </c:pt>
                <c:pt idx="306">
                  <c:v>1</c:v>
                </c:pt>
                <c:pt idx="307">
                  <c:v>0</c:v>
                </c:pt>
                <c:pt idx="308">
                  <c:v>1</c:v>
                </c:pt>
                <c:pt idx="309">
                  <c:v>0</c:v>
                </c:pt>
                <c:pt idx="310">
                  <c:v>1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1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1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1</c:v>
                </c:pt>
                <c:pt idx="350">
                  <c:v>1</c:v>
                </c:pt>
                <c:pt idx="351">
                  <c:v>0</c:v>
                </c:pt>
                <c:pt idx="352">
                  <c:v>1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2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1</c:v>
                </c:pt>
                <c:pt idx="366">
                  <c:v>4</c:v>
                </c:pt>
                <c:pt idx="367">
                  <c:v>2</c:v>
                </c:pt>
                <c:pt idx="368">
                  <c:v>1</c:v>
                </c:pt>
                <c:pt idx="369">
                  <c:v>0</c:v>
                </c:pt>
                <c:pt idx="370">
                  <c:v>4</c:v>
                </c:pt>
                <c:pt idx="371">
                  <c:v>0</c:v>
                </c:pt>
                <c:pt idx="372">
                  <c:v>0</c:v>
                </c:pt>
                <c:pt idx="373">
                  <c:v>1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1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1</c:v>
                </c:pt>
                <c:pt idx="385">
                  <c:v>4</c:v>
                </c:pt>
                <c:pt idx="386">
                  <c:v>1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2</c:v>
                </c:pt>
                <c:pt idx="392">
                  <c:v>0</c:v>
                </c:pt>
                <c:pt idx="393">
                  <c:v>1</c:v>
                </c:pt>
                <c:pt idx="394">
                  <c:v>0</c:v>
                </c:pt>
                <c:pt idx="395">
                  <c:v>0</c:v>
                </c:pt>
                <c:pt idx="396">
                  <c:v>1</c:v>
                </c:pt>
                <c:pt idx="397">
                  <c:v>1</c:v>
                </c:pt>
                <c:pt idx="398">
                  <c:v>2</c:v>
                </c:pt>
                <c:pt idx="399">
                  <c:v>2</c:v>
                </c:pt>
                <c:pt idx="400">
                  <c:v>8</c:v>
                </c:pt>
                <c:pt idx="401">
                  <c:v>2</c:v>
                </c:pt>
                <c:pt idx="402">
                  <c:v>25</c:v>
                </c:pt>
                <c:pt idx="403">
                  <c:v>1</c:v>
                </c:pt>
                <c:pt idx="404">
                  <c:v>0</c:v>
                </c:pt>
                <c:pt idx="405">
                  <c:v>1</c:v>
                </c:pt>
                <c:pt idx="406">
                  <c:v>1</c:v>
                </c:pt>
                <c:pt idx="407">
                  <c:v>20</c:v>
                </c:pt>
                <c:pt idx="408">
                  <c:v>3</c:v>
                </c:pt>
                <c:pt idx="409">
                  <c:v>2</c:v>
                </c:pt>
                <c:pt idx="410">
                  <c:v>0</c:v>
                </c:pt>
                <c:pt idx="411">
                  <c:v>0</c:v>
                </c:pt>
                <c:pt idx="412">
                  <c:v>6</c:v>
                </c:pt>
                <c:pt idx="413">
                  <c:v>5</c:v>
                </c:pt>
                <c:pt idx="414">
                  <c:v>4</c:v>
                </c:pt>
                <c:pt idx="415">
                  <c:v>2</c:v>
                </c:pt>
                <c:pt idx="416">
                  <c:v>5</c:v>
                </c:pt>
                <c:pt idx="417">
                  <c:v>1</c:v>
                </c:pt>
                <c:pt idx="418">
                  <c:v>1</c:v>
                </c:pt>
                <c:pt idx="419">
                  <c:v>14</c:v>
                </c:pt>
                <c:pt idx="420">
                  <c:v>9</c:v>
                </c:pt>
                <c:pt idx="421">
                  <c:v>11</c:v>
                </c:pt>
                <c:pt idx="422">
                  <c:v>0</c:v>
                </c:pt>
                <c:pt idx="423">
                  <c:v>19</c:v>
                </c:pt>
                <c:pt idx="424">
                  <c:v>7</c:v>
                </c:pt>
                <c:pt idx="425">
                  <c:v>11</c:v>
                </c:pt>
                <c:pt idx="426">
                  <c:v>35</c:v>
                </c:pt>
                <c:pt idx="427">
                  <c:v>15</c:v>
                </c:pt>
                <c:pt idx="428">
                  <c:v>16</c:v>
                </c:pt>
                <c:pt idx="429">
                  <c:v>53</c:v>
                </c:pt>
                <c:pt idx="430">
                  <c:v>23</c:v>
                </c:pt>
                <c:pt idx="431">
                  <c:v>6</c:v>
                </c:pt>
                <c:pt idx="432">
                  <c:v>5</c:v>
                </c:pt>
                <c:pt idx="433">
                  <c:v>30</c:v>
                </c:pt>
                <c:pt idx="434">
                  <c:v>30</c:v>
                </c:pt>
                <c:pt idx="435">
                  <c:v>16</c:v>
                </c:pt>
                <c:pt idx="436">
                  <c:v>19</c:v>
                </c:pt>
                <c:pt idx="437">
                  <c:v>17</c:v>
                </c:pt>
                <c:pt idx="438">
                  <c:v>13</c:v>
                </c:pt>
                <c:pt idx="439">
                  <c:v>15</c:v>
                </c:pt>
                <c:pt idx="440">
                  <c:v>43</c:v>
                </c:pt>
                <c:pt idx="441">
                  <c:v>32</c:v>
                </c:pt>
                <c:pt idx="442">
                  <c:v>25</c:v>
                </c:pt>
                <c:pt idx="443">
                  <c:v>56</c:v>
                </c:pt>
                <c:pt idx="444">
                  <c:v>85</c:v>
                </c:pt>
                <c:pt idx="445">
                  <c:v>26</c:v>
                </c:pt>
                <c:pt idx="446">
                  <c:v>9</c:v>
                </c:pt>
                <c:pt idx="447">
                  <c:v>50</c:v>
                </c:pt>
                <c:pt idx="448">
                  <c:v>24</c:v>
                </c:pt>
                <c:pt idx="449">
                  <c:v>42</c:v>
                </c:pt>
                <c:pt idx="450">
                  <c:v>29</c:v>
                </c:pt>
                <c:pt idx="451">
                  <c:v>53</c:v>
                </c:pt>
                <c:pt idx="452">
                  <c:v>5</c:v>
                </c:pt>
                <c:pt idx="453">
                  <c:v>7</c:v>
                </c:pt>
                <c:pt idx="454">
                  <c:v>46</c:v>
                </c:pt>
                <c:pt idx="455">
                  <c:v>15</c:v>
                </c:pt>
                <c:pt idx="456">
                  <c:v>31</c:v>
                </c:pt>
                <c:pt idx="457">
                  <c:v>31</c:v>
                </c:pt>
                <c:pt idx="458">
                  <c:v>14</c:v>
                </c:pt>
                <c:pt idx="459">
                  <c:v>38</c:v>
                </c:pt>
                <c:pt idx="460">
                  <c:v>7</c:v>
                </c:pt>
                <c:pt idx="461">
                  <c:v>31</c:v>
                </c:pt>
                <c:pt idx="462">
                  <c:v>22</c:v>
                </c:pt>
                <c:pt idx="463">
                  <c:v>18</c:v>
                </c:pt>
                <c:pt idx="464">
                  <c:v>31</c:v>
                </c:pt>
                <c:pt idx="465">
                  <c:v>30</c:v>
                </c:pt>
                <c:pt idx="466">
                  <c:v>6</c:v>
                </c:pt>
                <c:pt idx="467">
                  <c:v>1</c:v>
                </c:pt>
                <c:pt idx="468">
                  <c:v>18</c:v>
                </c:pt>
                <c:pt idx="469">
                  <c:v>27</c:v>
                </c:pt>
                <c:pt idx="470">
                  <c:v>17</c:v>
                </c:pt>
                <c:pt idx="471">
                  <c:v>8</c:v>
                </c:pt>
                <c:pt idx="472">
                  <c:v>12</c:v>
                </c:pt>
                <c:pt idx="473">
                  <c:v>2</c:v>
                </c:pt>
                <c:pt idx="474">
                  <c:v>3</c:v>
                </c:pt>
                <c:pt idx="475">
                  <c:v>16</c:v>
                </c:pt>
                <c:pt idx="476">
                  <c:v>8</c:v>
                </c:pt>
                <c:pt idx="477">
                  <c:v>3</c:v>
                </c:pt>
                <c:pt idx="478">
                  <c:v>5</c:v>
                </c:pt>
                <c:pt idx="479">
                  <c:v>1</c:v>
                </c:pt>
                <c:pt idx="480">
                  <c:v>5</c:v>
                </c:pt>
                <c:pt idx="481">
                  <c:v>0</c:v>
                </c:pt>
                <c:pt idx="482">
                  <c:v>10</c:v>
                </c:pt>
                <c:pt idx="483">
                  <c:v>7</c:v>
                </c:pt>
                <c:pt idx="484">
                  <c:v>6</c:v>
                </c:pt>
                <c:pt idx="485">
                  <c:v>2</c:v>
                </c:pt>
                <c:pt idx="486">
                  <c:v>10</c:v>
                </c:pt>
                <c:pt idx="487">
                  <c:v>3</c:v>
                </c:pt>
                <c:pt idx="488">
                  <c:v>0</c:v>
                </c:pt>
                <c:pt idx="489">
                  <c:v>4</c:v>
                </c:pt>
                <c:pt idx="490">
                  <c:v>6</c:v>
                </c:pt>
                <c:pt idx="491">
                  <c:v>7</c:v>
                </c:pt>
                <c:pt idx="492">
                  <c:v>7</c:v>
                </c:pt>
                <c:pt idx="493">
                  <c:v>6</c:v>
                </c:pt>
                <c:pt idx="494">
                  <c:v>1</c:v>
                </c:pt>
                <c:pt idx="495">
                  <c:v>2</c:v>
                </c:pt>
                <c:pt idx="496">
                  <c:v>1</c:v>
                </c:pt>
                <c:pt idx="497">
                  <c:v>8</c:v>
                </c:pt>
                <c:pt idx="498">
                  <c:v>4</c:v>
                </c:pt>
                <c:pt idx="499">
                  <c:v>3</c:v>
                </c:pt>
                <c:pt idx="500">
                  <c:v>8</c:v>
                </c:pt>
                <c:pt idx="501">
                  <c:v>1</c:v>
                </c:pt>
                <c:pt idx="502">
                  <c:v>4</c:v>
                </c:pt>
                <c:pt idx="503">
                  <c:v>21</c:v>
                </c:pt>
                <c:pt idx="504">
                  <c:v>13</c:v>
                </c:pt>
                <c:pt idx="505">
                  <c:v>11</c:v>
                </c:pt>
                <c:pt idx="506">
                  <c:v>22</c:v>
                </c:pt>
                <c:pt idx="507">
                  <c:v>16</c:v>
                </c:pt>
                <c:pt idx="508">
                  <c:v>32</c:v>
                </c:pt>
                <c:pt idx="509">
                  <c:v>6</c:v>
                </c:pt>
                <c:pt idx="510">
                  <c:v>45</c:v>
                </c:pt>
                <c:pt idx="511">
                  <c:v>38</c:v>
                </c:pt>
                <c:pt idx="512">
                  <c:v>39</c:v>
                </c:pt>
                <c:pt idx="513">
                  <c:v>25</c:v>
                </c:pt>
                <c:pt idx="514">
                  <c:v>47</c:v>
                </c:pt>
                <c:pt idx="515">
                  <c:v>4</c:v>
                </c:pt>
                <c:pt idx="516">
                  <c:v>6</c:v>
                </c:pt>
                <c:pt idx="517">
                  <c:v>42</c:v>
                </c:pt>
                <c:pt idx="518">
                  <c:v>53</c:v>
                </c:pt>
                <c:pt idx="519">
                  <c:v>33</c:v>
                </c:pt>
                <c:pt idx="520">
                  <c:v>21</c:v>
                </c:pt>
                <c:pt idx="521">
                  <c:v>57</c:v>
                </c:pt>
                <c:pt idx="522">
                  <c:v>20</c:v>
                </c:pt>
                <c:pt idx="523">
                  <c:v>15</c:v>
                </c:pt>
                <c:pt idx="524">
                  <c:v>89</c:v>
                </c:pt>
                <c:pt idx="525">
                  <c:v>51</c:v>
                </c:pt>
                <c:pt idx="526">
                  <c:v>29</c:v>
                </c:pt>
                <c:pt idx="527">
                  <c:v>40</c:v>
                </c:pt>
                <c:pt idx="528">
                  <c:v>65</c:v>
                </c:pt>
                <c:pt idx="529">
                  <c:v>20</c:v>
                </c:pt>
                <c:pt idx="530">
                  <c:v>16</c:v>
                </c:pt>
                <c:pt idx="531">
                  <c:v>62</c:v>
                </c:pt>
                <c:pt idx="532">
                  <c:v>54</c:v>
                </c:pt>
                <c:pt idx="533">
                  <c:v>50</c:v>
                </c:pt>
                <c:pt idx="534">
                  <c:v>81</c:v>
                </c:pt>
                <c:pt idx="535">
                  <c:v>38</c:v>
                </c:pt>
                <c:pt idx="536">
                  <c:v>8</c:v>
                </c:pt>
                <c:pt idx="537">
                  <c:v>13</c:v>
                </c:pt>
                <c:pt idx="538">
                  <c:v>39</c:v>
                </c:pt>
                <c:pt idx="539">
                  <c:v>62</c:v>
                </c:pt>
                <c:pt idx="540">
                  <c:v>47</c:v>
                </c:pt>
                <c:pt idx="541">
                  <c:v>22</c:v>
                </c:pt>
                <c:pt idx="542">
                  <c:v>40</c:v>
                </c:pt>
                <c:pt idx="543">
                  <c:v>10</c:v>
                </c:pt>
                <c:pt idx="544">
                  <c:v>5</c:v>
                </c:pt>
                <c:pt idx="545">
                  <c:v>41</c:v>
                </c:pt>
                <c:pt idx="546">
                  <c:v>24</c:v>
                </c:pt>
                <c:pt idx="547">
                  <c:v>33</c:v>
                </c:pt>
                <c:pt idx="548">
                  <c:v>16</c:v>
                </c:pt>
                <c:pt idx="549">
                  <c:v>18</c:v>
                </c:pt>
                <c:pt idx="550">
                  <c:v>10</c:v>
                </c:pt>
                <c:pt idx="551">
                  <c:v>7</c:v>
                </c:pt>
                <c:pt idx="552">
                  <c:v>30</c:v>
                </c:pt>
                <c:pt idx="553">
                  <c:v>56</c:v>
                </c:pt>
                <c:pt idx="554">
                  <c:v>19</c:v>
                </c:pt>
                <c:pt idx="555">
                  <c:v>26</c:v>
                </c:pt>
                <c:pt idx="556">
                  <c:v>18</c:v>
                </c:pt>
                <c:pt idx="557">
                  <c:v>4</c:v>
                </c:pt>
                <c:pt idx="558">
                  <c:v>3</c:v>
                </c:pt>
                <c:pt idx="559">
                  <c:v>17</c:v>
                </c:pt>
                <c:pt idx="560">
                  <c:v>18</c:v>
                </c:pt>
                <c:pt idx="561">
                  <c:v>19</c:v>
                </c:pt>
                <c:pt idx="562">
                  <c:v>24</c:v>
                </c:pt>
                <c:pt idx="563">
                  <c:v>16</c:v>
                </c:pt>
                <c:pt idx="564">
                  <c:v>5</c:v>
                </c:pt>
                <c:pt idx="565">
                  <c:v>4</c:v>
                </c:pt>
                <c:pt idx="566">
                  <c:v>24</c:v>
                </c:pt>
                <c:pt idx="567">
                  <c:v>29</c:v>
                </c:pt>
                <c:pt idx="568">
                  <c:v>14</c:v>
                </c:pt>
                <c:pt idx="569">
                  <c:v>31</c:v>
                </c:pt>
                <c:pt idx="570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3E-4315-A7FA-F141290FE6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27"/>
        <c:axId val="529925759"/>
        <c:axId val="533925071"/>
      </c:barChart>
      <c:dateAx>
        <c:axId val="52992575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33925071"/>
        <c:crosses val="autoZero"/>
        <c:auto val="1"/>
        <c:lblOffset val="100"/>
        <c:baseTimeUnit val="days"/>
      </c:dateAx>
      <c:valAx>
        <c:axId val="533925071"/>
        <c:scaling>
          <c:orientation val="minMax"/>
        </c:scaling>
        <c:delete val="0"/>
        <c:axPos val="l"/>
        <c:numFmt formatCode="#\ ##0_ ;\-#\ ##0\ 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9925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Počet nákaz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27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List1!$B$1:$X$1</c:f>
              <c:strCache>
                <c:ptCount val="23"/>
                <c:pt idx="0">
                  <c:v>05/2020</c:v>
                </c:pt>
                <c:pt idx="1">
                  <c:v>06/2020</c:v>
                </c:pt>
                <c:pt idx="2">
                  <c:v>07/2020</c:v>
                </c:pt>
                <c:pt idx="3">
                  <c:v>08/2020</c:v>
                </c:pt>
                <c:pt idx="4">
                  <c:v>09/2020</c:v>
                </c:pt>
                <c:pt idx="5">
                  <c:v>10/2020</c:v>
                </c:pt>
                <c:pt idx="6">
                  <c:v>11/2020</c:v>
                </c:pt>
                <c:pt idx="7">
                  <c:v>12/2020</c:v>
                </c:pt>
                <c:pt idx="8">
                  <c:v>01/2021</c:v>
                </c:pt>
                <c:pt idx="9">
                  <c:v>02/2021</c:v>
                </c:pt>
                <c:pt idx="10">
                  <c:v>03/2021</c:v>
                </c:pt>
                <c:pt idx="11">
                  <c:v>04/2021</c:v>
                </c:pt>
                <c:pt idx="12">
                  <c:v>05/2021</c:v>
                </c:pt>
                <c:pt idx="13">
                  <c:v>06/2021</c:v>
                </c:pt>
                <c:pt idx="14">
                  <c:v>07/2021</c:v>
                </c:pt>
                <c:pt idx="15">
                  <c:v>08/2021</c:v>
                </c:pt>
                <c:pt idx="16">
                  <c:v>09/2021</c:v>
                </c:pt>
                <c:pt idx="17">
                  <c:v>10/2021</c:v>
                </c:pt>
                <c:pt idx="18">
                  <c:v>11/2021</c:v>
                </c:pt>
                <c:pt idx="19">
                  <c:v>12/2021</c:v>
                </c:pt>
                <c:pt idx="20">
                  <c:v>01/2022</c:v>
                </c:pt>
                <c:pt idx="21">
                  <c:v>02/2022</c:v>
                </c:pt>
                <c:pt idx="22">
                  <c:v>03/2022</c:v>
                </c:pt>
              </c:strCache>
            </c:strRef>
          </c:cat>
          <c:val>
            <c:numRef>
              <c:f>List1!$B$2:$X$2</c:f>
              <c:numCache>
                <c:formatCode>General</c:formatCode>
                <c:ptCount val="23"/>
                <c:pt idx="0">
                  <c:v>110</c:v>
                </c:pt>
                <c:pt idx="1">
                  <c:v>84</c:v>
                </c:pt>
                <c:pt idx="2">
                  <c:v>112</c:v>
                </c:pt>
                <c:pt idx="3">
                  <c:v>240</c:v>
                </c:pt>
                <c:pt idx="4">
                  <c:v>1126</c:v>
                </c:pt>
                <c:pt idx="5">
                  <c:v>9694</c:v>
                </c:pt>
                <c:pt idx="6">
                  <c:v>8383</c:v>
                </c:pt>
                <c:pt idx="7">
                  <c:v>4588</c:v>
                </c:pt>
                <c:pt idx="8">
                  <c:v>3340</c:v>
                </c:pt>
                <c:pt idx="9">
                  <c:v>1800</c:v>
                </c:pt>
                <c:pt idx="10">
                  <c:v>968</c:v>
                </c:pt>
                <c:pt idx="11">
                  <c:v>135</c:v>
                </c:pt>
                <c:pt idx="12">
                  <c:v>23</c:v>
                </c:pt>
                <c:pt idx="13">
                  <c:v>7</c:v>
                </c:pt>
                <c:pt idx="14">
                  <c:v>8</c:v>
                </c:pt>
                <c:pt idx="15">
                  <c:v>10</c:v>
                </c:pt>
                <c:pt idx="16">
                  <c:v>93</c:v>
                </c:pt>
                <c:pt idx="17">
                  <c:v>182</c:v>
                </c:pt>
                <c:pt idx="18">
                  <c:v>645</c:v>
                </c:pt>
                <c:pt idx="19">
                  <c:v>592</c:v>
                </c:pt>
                <c:pt idx="20">
                  <c:v>723</c:v>
                </c:pt>
                <c:pt idx="21">
                  <c:v>1877</c:v>
                </c:pt>
                <c:pt idx="22">
                  <c:v>571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23-4197-8781-6EB6A238FF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incidence_personal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tx1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numRef>
              <c:f>Sheet1!$A$2:$A$572</c:f>
              <c:numCache>
                <c:formatCode>m/d/yyyy</c:formatCode>
                <c:ptCount val="57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  <c:pt idx="504">
                  <c:v>44579</c:v>
                </c:pt>
                <c:pt idx="505">
                  <c:v>44580</c:v>
                </c:pt>
                <c:pt idx="506">
                  <c:v>44581</c:v>
                </c:pt>
                <c:pt idx="507">
                  <c:v>44582</c:v>
                </c:pt>
                <c:pt idx="508">
                  <c:v>44583</c:v>
                </c:pt>
                <c:pt idx="509">
                  <c:v>44584</c:v>
                </c:pt>
                <c:pt idx="510">
                  <c:v>44585</c:v>
                </c:pt>
                <c:pt idx="511">
                  <c:v>44586</c:v>
                </c:pt>
                <c:pt idx="512">
                  <c:v>44587</c:v>
                </c:pt>
                <c:pt idx="513">
                  <c:v>44588</c:v>
                </c:pt>
                <c:pt idx="514">
                  <c:v>44589</c:v>
                </c:pt>
                <c:pt idx="515">
                  <c:v>44590</c:v>
                </c:pt>
                <c:pt idx="516">
                  <c:v>44591</c:v>
                </c:pt>
                <c:pt idx="517">
                  <c:v>44592</c:v>
                </c:pt>
                <c:pt idx="518">
                  <c:v>44593</c:v>
                </c:pt>
                <c:pt idx="519">
                  <c:v>44594</c:v>
                </c:pt>
                <c:pt idx="520">
                  <c:v>44595</c:v>
                </c:pt>
                <c:pt idx="521">
                  <c:v>44596</c:v>
                </c:pt>
                <c:pt idx="522">
                  <c:v>44597</c:v>
                </c:pt>
                <c:pt idx="523">
                  <c:v>44598</c:v>
                </c:pt>
                <c:pt idx="524">
                  <c:v>44599</c:v>
                </c:pt>
                <c:pt idx="525">
                  <c:v>44600</c:v>
                </c:pt>
                <c:pt idx="526">
                  <c:v>44601</c:v>
                </c:pt>
                <c:pt idx="527">
                  <c:v>44602</c:v>
                </c:pt>
                <c:pt idx="528">
                  <c:v>44603</c:v>
                </c:pt>
                <c:pt idx="529">
                  <c:v>44604</c:v>
                </c:pt>
                <c:pt idx="530">
                  <c:v>44605</c:v>
                </c:pt>
                <c:pt idx="531">
                  <c:v>44606</c:v>
                </c:pt>
                <c:pt idx="532">
                  <c:v>44607</c:v>
                </c:pt>
                <c:pt idx="533">
                  <c:v>44608</c:v>
                </c:pt>
                <c:pt idx="534">
                  <c:v>44609</c:v>
                </c:pt>
                <c:pt idx="535">
                  <c:v>44610</c:v>
                </c:pt>
                <c:pt idx="536">
                  <c:v>44611</c:v>
                </c:pt>
                <c:pt idx="537">
                  <c:v>44612</c:v>
                </c:pt>
                <c:pt idx="538">
                  <c:v>44613</c:v>
                </c:pt>
                <c:pt idx="539">
                  <c:v>44614</c:v>
                </c:pt>
                <c:pt idx="540">
                  <c:v>44615</c:v>
                </c:pt>
                <c:pt idx="541">
                  <c:v>44616</c:v>
                </c:pt>
                <c:pt idx="542">
                  <c:v>44617</c:v>
                </c:pt>
                <c:pt idx="543">
                  <c:v>44618</c:v>
                </c:pt>
                <c:pt idx="544">
                  <c:v>44619</c:v>
                </c:pt>
                <c:pt idx="545">
                  <c:v>44620</c:v>
                </c:pt>
                <c:pt idx="546">
                  <c:v>44621</c:v>
                </c:pt>
                <c:pt idx="547">
                  <c:v>44622</c:v>
                </c:pt>
                <c:pt idx="548">
                  <c:v>44623</c:v>
                </c:pt>
                <c:pt idx="549">
                  <c:v>44624</c:v>
                </c:pt>
                <c:pt idx="550">
                  <c:v>44625</c:v>
                </c:pt>
                <c:pt idx="551">
                  <c:v>44626</c:v>
                </c:pt>
                <c:pt idx="552">
                  <c:v>44627</c:v>
                </c:pt>
                <c:pt idx="553">
                  <c:v>44628</c:v>
                </c:pt>
                <c:pt idx="554">
                  <c:v>44629</c:v>
                </c:pt>
                <c:pt idx="555">
                  <c:v>44630</c:v>
                </c:pt>
                <c:pt idx="556">
                  <c:v>44631</c:v>
                </c:pt>
                <c:pt idx="557">
                  <c:v>44632</c:v>
                </c:pt>
                <c:pt idx="558">
                  <c:v>44633</c:v>
                </c:pt>
                <c:pt idx="559">
                  <c:v>44634</c:v>
                </c:pt>
                <c:pt idx="560">
                  <c:v>44635</c:v>
                </c:pt>
                <c:pt idx="561">
                  <c:v>44636</c:v>
                </c:pt>
                <c:pt idx="562">
                  <c:v>44637</c:v>
                </c:pt>
                <c:pt idx="563">
                  <c:v>44638</c:v>
                </c:pt>
                <c:pt idx="564">
                  <c:v>44639</c:v>
                </c:pt>
                <c:pt idx="565">
                  <c:v>44640</c:v>
                </c:pt>
                <c:pt idx="566">
                  <c:v>44641</c:v>
                </c:pt>
                <c:pt idx="567">
                  <c:v>44642</c:v>
                </c:pt>
                <c:pt idx="568">
                  <c:v>44643</c:v>
                </c:pt>
                <c:pt idx="569">
                  <c:v>44644</c:v>
                </c:pt>
                <c:pt idx="570">
                  <c:v>44645</c:v>
                </c:pt>
              </c:numCache>
            </c:numRef>
          </c:cat>
          <c:val>
            <c:numRef>
              <c:f>Sheet1!$B$2:$B$572</c:f>
              <c:numCache>
                <c:formatCode>#\ ##0_ ;\-#\ ##0\ </c:formatCode>
                <c:ptCount val="571"/>
                <c:pt idx="0">
                  <c:v>3</c:v>
                </c:pt>
                <c:pt idx="1">
                  <c:v>0</c:v>
                </c:pt>
                <c:pt idx="2">
                  <c:v>0</c:v>
                </c:pt>
                <c:pt idx="3">
                  <c:v>4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2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0</c:v>
                </c:pt>
                <c:pt idx="13">
                  <c:v>4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4</c:v>
                </c:pt>
                <c:pt idx="20">
                  <c:v>6</c:v>
                </c:pt>
                <c:pt idx="21">
                  <c:v>7</c:v>
                </c:pt>
                <c:pt idx="22">
                  <c:v>1</c:v>
                </c:pt>
                <c:pt idx="23">
                  <c:v>4</c:v>
                </c:pt>
                <c:pt idx="24">
                  <c:v>12</c:v>
                </c:pt>
                <c:pt idx="25">
                  <c:v>7</c:v>
                </c:pt>
                <c:pt idx="26">
                  <c:v>2</c:v>
                </c:pt>
                <c:pt idx="27">
                  <c:v>6</c:v>
                </c:pt>
                <c:pt idx="28">
                  <c:v>26</c:v>
                </c:pt>
                <c:pt idx="29">
                  <c:v>10</c:v>
                </c:pt>
                <c:pt idx="30">
                  <c:v>30</c:v>
                </c:pt>
                <c:pt idx="31">
                  <c:v>98</c:v>
                </c:pt>
                <c:pt idx="32">
                  <c:v>33</c:v>
                </c:pt>
                <c:pt idx="33">
                  <c:v>32</c:v>
                </c:pt>
                <c:pt idx="34">
                  <c:v>107</c:v>
                </c:pt>
                <c:pt idx="35">
                  <c:v>51</c:v>
                </c:pt>
                <c:pt idx="36">
                  <c:v>44</c:v>
                </c:pt>
                <c:pt idx="37">
                  <c:v>88</c:v>
                </c:pt>
                <c:pt idx="38">
                  <c:v>94</c:v>
                </c:pt>
                <c:pt idx="39">
                  <c:v>51</c:v>
                </c:pt>
                <c:pt idx="40">
                  <c:v>26</c:v>
                </c:pt>
                <c:pt idx="41">
                  <c:v>178</c:v>
                </c:pt>
                <c:pt idx="42">
                  <c:v>163</c:v>
                </c:pt>
                <c:pt idx="43">
                  <c:v>199</c:v>
                </c:pt>
                <c:pt idx="44">
                  <c:v>214</c:v>
                </c:pt>
                <c:pt idx="45">
                  <c:v>217</c:v>
                </c:pt>
                <c:pt idx="46">
                  <c:v>108</c:v>
                </c:pt>
                <c:pt idx="47">
                  <c:v>51</c:v>
                </c:pt>
                <c:pt idx="48">
                  <c:v>208</c:v>
                </c:pt>
                <c:pt idx="49">
                  <c:v>205</c:v>
                </c:pt>
                <c:pt idx="50">
                  <c:v>276</c:v>
                </c:pt>
                <c:pt idx="51">
                  <c:v>242</c:v>
                </c:pt>
                <c:pt idx="52">
                  <c:v>350</c:v>
                </c:pt>
                <c:pt idx="53">
                  <c:v>190</c:v>
                </c:pt>
                <c:pt idx="54">
                  <c:v>92</c:v>
                </c:pt>
                <c:pt idx="55">
                  <c:v>391</c:v>
                </c:pt>
                <c:pt idx="56">
                  <c:v>423</c:v>
                </c:pt>
                <c:pt idx="57">
                  <c:v>139</c:v>
                </c:pt>
                <c:pt idx="58">
                  <c:v>488</c:v>
                </c:pt>
                <c:pt idx="59">
                  <c:v>348</c:v>
                </c:pt>
                <c:pt idx="60">
                  <c:v>186</c:v>
                </c:pt>
                <c:pt idx="61">
                  <c:v>121</c:v>
                </c:pt>
                <c:pt idx="62">
                  <c:v>320</c:v>
                </c:pt>
                <c:pt idx="63">
                  <c:v>247</c:v>
                </c:pt>
                <c:pt idx="64">
                  <c:v>346</c:v>
                </c:pt>
                <c:pt idx="65">
                  <c:v>296</c:v>
                </c:pt>
                <c:pt idx="66">
                  <c:v>249</c:v>
                </c:pt>
                <c:pt idx="67">
                  <c:v>123</c:v>
                </c:pt>
                <c:pt idx="68">
                  <c:v>51</c:v>
                </c:pt>
                <c:pt idx="69">
                  <c:v>210</c:v>
                </c:pt>
                <c:pt idx="70">
                  <c:v>214</c:v>
                </c:pt>
                <c:pt idx="71">
                  <c:v>279</c:v>
                </c:pt>
                <c:pt idx="72">
                  <c:v>249</c:v>
                </c:pt>
                <c:pt idx="73">
                  <c:v>211</c:v>
                </c:pt>
                <c:pt idx="74">
                  <c:v>78</c:v>
                </c:pt>
                <c:pt idx="75">
                  <c:v>34</c:v>
                </c:pt>
                <c:pt idx="76">
                  <c:v>204</c:v>
                </c:pt>
                <c:pt idx="77">
                  <c:v>54</c:v>
                </c:pt>
                <c:pt idx="78">
                  <c:v>169</c:v>
                </c:pt>
                <c:pt idx="79">
                  <c:v>139</c:v>
                </c:pt>
                <c:pt idx="80">
                  <c:v>129</c:v>
                </c:pt>
                <c:pt idx="81">
                  <c:v>41</c:v>
                </c:pt>
                <c:pt idx="82">
                  <c:v>20</c:v>
                </c:pt>
                <c:pt idx="83">
                  <c:v>153</c:v>
                </c:pt>
                <c:pt idx="84">
                  <c:v>112</c:v>
                </c:pt>
                <c:pt idx="85">
                  <c:v>98</c:v>
                </c:pt>
                <c:pt idx="86">
                  <c:v>62</c:v>
                </c:pt>
                <c:pt idx="87">
                  <c:v>84</c:v>
                </c:pt>
                <c:pt idx="88">
                  <c:v>23</c:v>
                </c:pt>
                <c:pt idx="89">
                  <c:v>16</c:v>
                </c:pt>
                <c:pt idx="90">
                  <c:v>116</c:v>
                </c:pt>
                <c:pt idx="91">
                  <c:v>93</c:v>
                </c:pt>
                <c:pt idx="92">
                  <c:v>76</c:v>
                </c:pt>
                <c:pt idx="93">
                  <c:v>64</c:v>
                </c:pt>
                <c:pt idx="94">
                  <c:v>94</c:v>
                </c:pt>
                <c:pt idx="95">
                  <c:v>42</c:v>
                </c:pt>
                <c:pt idx="96">
                  <c:v>28</c:v>
                </c:pt>
                <c:pt idx="97">
                  <c:v>123</c:v>
                </c:pt>
                <c:pt idx="98">
                  <c:v>80</c:v>
                </c:pt>
                <c:pt idx="99">
                  <c:v>66</c:v>
                </c:pt>
                <c:pt idx="100">
                  <c:v>63</c:v>
                </c:pt>
                <c:pt idx="101">
                  <c:v>80</c:v>
                </c:pt>
                <c:pt idx="102">
                  <c:v>21</c:v>
                </c:pt>
                <c:pt idx="103">
                  <c:v>18</c:v>
                </c:pt>
                <c:pt idx="104">
                  <c:v>143</c:v>
                </c:pt>
                <c:pt idx="105">
                  <c:v>73</c:v>
                </c:pt>
                <c:pt idx="106">
                  <c:v>99</c:v>
                </c:pt>
                <c:pt idx="107">
                  <c:v>56</c:v>
                </c:pt>
                <c:pt idx="108">
                  <c:v>89</c:v>
                </c:pt>
                <c:pt idx="109">
                  <c:v>33</c:v>
                </c:pt>
                <c:pt idx="110">
                  <c:v>29</c:v>
                </c:pt>
                <c:pt idx="111">
                  <c:v>170</c:v>
                </c:pt>
                <c:pt idx="112">
                  <c:v>118</c:v>
                </c:pt>
                <c:pt idx="113">
                  <c:v>129</c:v>
                </c:pt>
                <c:pt idx="114">
                  <c:v>33</c:v>
                </c:pt>
                <c:pt idx="115">
                  <c:v>51</c:v>
                </c:pt>
                <c:pt idx="116">
                  <c:v>54</c:v>
                </c:pt>
                <c:pt idx="117">
                  <c:v>49</c:v>
                </c:pt>
                <c:pt idx="118">
                  <c:v>195</c:v>
                </c:pt>
                <c:pt idx="119">
                  <c:v>147</c:v>
                </c:pt>
                <c:pt idx="120">
                  <c:v>115</c:v>
                </c:pt>
                <c:pt idx="121">
                  <c:v>96</c:v>
                </c:pt>
                <c:pt idx="122">
                  <c:v>34</c:v>
                </c:pt>
                <c:pt idx="123">
                  <c:v>67</c:v>
                </c:pt>
                <c:pt idx="124">
                  <c:v>38</c:v>
                </c:pt>
                <c:pt idx="125">
                  <c:v>310</c:v>
                </c:pt>
                <c:pt idx="126">
                  <c:v>150</c:v>
                </c:pt>
                <c:pt idx="127">
                  <c:v>123</c:v>
                </c:pt>
                <c:pt idx="128">
                  <c:v>111</c:v>
                </c:pt>
                <c:pt idx="129">
                  <c:v>135</c:v>
                </c:pt>
                <c:pt idx="130">
                  <c:v>62</c:v>
                </c:pt>
                <c:pt idx="131">
                  <c:v>27</c:v>
                </c:pt>
                <c:pt idx="132">
                  <c:v>253</c:v>
                </c:pt>
                <c:pt idx="133">
                  <c:v>101</c:v>
                </c:pt>
                <c:pt idx="134">
                  <c:v>113</c:v>
                </c:pt>
                <c:pt idx="135">
                  <c:v>60</c:v>
                </c:pt>
                <c:pt idx="136">
                  <c:v>70</c:v>
                </c:pt>
                <c:pt idx="137">
                  <c:v>37</c:v>
                </c:pt>
                <c:pt idx="138">
                  <c:v>31</c:v>
                </c:pt>
                <c:pt idx="139">
                  <c:v>134</c:v>
                </c:pt>
                <c:pt idx="140">
                  <c:v>78</c:v>
                </c:pt>
                <c:pt idx="141">
                  <c:v>74</c:v>
                </c:pt>
                <c:pt idx="142">
                  <c:v>70</c:v>
                </c:pt>
                <c:pt idx="143">
                  <c:v>83</c:v>
                </c:pt>
                <c:pt idx="144">
                  <c:v>30</c:v>
                </c:pt>
                <c:pt idx="145">
                  <c:v>14</c:v>
                </c:pt>
                <c:pt idx="146">
                  <c:v>93</c:v>
                </c:pt>
                <c:pt idx="147">
                  <c:v>79</c:v>
                </c:pt>
                <c:pt idx="148">
                  <c:v>60</c:v>
                </c:pt>
                <c:pt idx="149">
                  <c:v>37</c:v>
                </c:pt>
                <c:pt idx="150">
                  <c:v>52</c:v>
                </c:pt>
                <c:pt idx="151">
                  <c:v>31</c:v>
                </c:pt>
                <c:pt idx="152">
                  <c:v>16</c:v>
                </c:pt>
                <c:pt idx="153">
                  <c:v>84</c:v>
                </c:pt>
                <c:pt idx="154">
                  <c:v>78</c:v>
                </c:pt>
                <c:pt idx="155">
                  <c:v>61</c:v>
                </c:pt>
                <c:pt idx="156">
                  <c:v>49</c:v>
                </c:pt>
                <c:pt idx="157">
                  <c:v>55</c:v>
                </c:pt>
                <c:pt idx="158">
                  <c:v>15</c:v>
                </c:pt>
                <c:pt idx="159">
                  <c:v>18</c:v>
                </c:pt>
                <c:pt idx="160">
                  <c:v>75</c:v>
                </c:pt>
                <c:pt idx="161">
                  <c:v>23</c:v>
                </c:pt>
                <c:pt idx="162">
                  <c:v>34</c:v>
                </c:pt>
                <c:pt idx="163">
                  <c:v>42</c:v>
                </c:pt>
                <c:pt idx="164">
                  <c:v>41</c:v>
                </c:pt>
                <c:pt idx="165">
                  <c:v>15</c:v>
                </c:pt>
                <c:pt idx="166">
                  <c:v>19</c:v>
                </c:pt>
                <c:pt idx="167">
                  <c:v>69</c:v>
                </c:pt>
                <c:pt idx="168">
                  <c:v>35</c:v>
                </c:pt>
                <c:pt idx="169">
                  <c:v>39</c:v>
                </c:pt>
                <c:pt idx="170">
                  <c:v>37</c:v>
                </c:pt>
                <c:pt idx="171">
                  <c:v>44</c:v>
                </c:pt>
                <c:pt idx="172">
                  <c:v>8</c:v>
                </c:pt>
                <c:pt idx="173">
                  <c:v>23</c:v>
                </c:pt>
                <c:pt idx="174">
                  <c:v>82</c:v>
                </c:pt>
                <c:pt idx="175">
                  <c:v>50</c:v>
                </c:pt>
                <c:pt idx="176">
                  <c:v>37</c:v>
                </c:pt>
                <c:pt idx="177">
                  <c:v>36</c:v>
                </c:pt>
                <c:pt idx="178">
                  <c:v>48</c:v>
                </c:pt>
                <c:pt idx="179">
                  <c:v>12</c:v>
                </c:pt>
                <c:pt idx="180">
                  <c:v>10</c:v>
                </c:pt>
                <c:pt idx="181">
                  <c:v>67</c:v>
                </c:pt>
                <c:pt idx="182">
                  <c:v>44</c:v>
                </c:pt>
                <c:pt idx="183">
                  <c:v>58</c:v>
                </c:pt>
                <c:pt idx="184">
                  <c:v>49</c:v>
                </c:pt>
                <c:pt idx="185">
                  <c:v>38</c:v>
                </c:pt>
                <c:pt idx="186">
                  <c:v>16</c:v>
                </c:pt>
                <c:pt idx="187">
                  <c:v>14</c:v>
                </c:pt>
                <c:pt idx="188">
                  <c:v>66</c:v>
                </c:pt>
                <c:pt idx="189">
                  <c:v>42</c:v>
                </c:pt>
                <c:pt idx="190">
                  <c:v>31</c:v>
                </c:pt>
                <c:pt idx="191">
                  <c:v>30</c:v>
                </c:pt>
                <c:pt idx="192">
                  <c:v>21</c:v>
                </c:pt>
                <c:pt idx="193">
                  <c:v>12</c:v>
                </c:pt>
                <c:pt idx="194">
                  <c:v>7</c:v>
                </c:pt>
                <c:pt idx="195">
                  <c:v>42</c:v>
                </c:pt>
                <c:pt idx="196">
                  <c:v>28</c:v>
                </c:pt>
                <c:pt idx="197">
                  <c:v>27</c:v>
                </c:pt>
                <c:pt idx="198">
                  <c:v>16</c:v>
                </c:pt>
                <c:pt idx="199">
                  <c:v>25</c:v>
                </c:pt>
                <c:pt idx="200">
                  <c:v>2</c:v>
                </c:pt>
                <c:pt idx="201">
                  <c:v>5</c:v>
                </c:pt>
                <c:pt idx="202">
                  <c:v>39</c:v>
                </c:pt>
                <c:pt idx="203">
                  <c:v>19</c:v>
                </c:pt>
                <c:pt idx="204">
                  <c:v>11</c:v>
                </c:pt>
                <c:pt idx="205">
                  <c:v>11</c:v>
                </c:pt>
                <c:pt idx="206">
                  <c:v>18</c:v>
                </c:pt>
                <c:pt idx="207">
                  <c:v>3</c:v>
                </c:pt>
                <c:pt idx="208">
                  <c:v>3</c:v>
                </c:pt>
                <c:pt idx="209">
                  <c:v>25</c:v>
                </c:pt>
                <c:pt idx="210">
                  <c:v>20</c:v>
                </c:pt>
                <c:pt idx="211">
                  <c:v>15</c:v>
                </c:pt>
                <c:pt idx="212">
                  <c:v>13</c:v>
                </c:pt>
                <c:pt idx="213">
                  <c:v>5</c:v>
                </c:pt>
                <c:pt idx="214">
                  <c:v>4</c:v>
                </c:pt>
                <c:pt idx="215">
                  <c:v>2</c:v>
                </c:pt>
                <c:pt idx="216">
                  <c:v>8</c:v>
                </c:pt>
                <c:pt idx="217">
                  <c:v>22</c:v>
                </c:pt>
                <c:pt idx="218">
                  <c:v>17</c:v>
                </c:pt>
                <c:pt idx="219">
                  <c:v>18</c:v>
                </c:pt>
                <c:pt idx="220">
                  <c:v>8</c:v>
                </c:pt>
                <c:pt idx="221">
                  <c:v>6</c:v>
                </c:pt>
                <c:pt idx="222">
                  <c:v>1</c:v>
                </c:pt>
                <c:pt idx="223">
                  <c:v>9</c:v>
                </c:pt>
                <c:pt idx="224">
                  <c:v>9</c:v>
                </c:pt>
                <c:pt idx="225">
                  <c:v>5</c:v>
                </c:pt>
                <c:pt idx="226">
                  <c:v>7</c:v>
                </c:pt>
                <c:pt idx="227">
                  <c:v>7</c:v>
                </c:pt>
                <c:pt idx="228">
                  <c:v>1</c:v>
                </c:pt>
                <c:pt idx="229">
                  <c:v>1</c:v>
                </c:pt>
                <c:pt idx="230">
                  <c:v>13</c:v>
                </c:pt>
                <c:pt idx="231">
                  <c:v>7</c:v>
                </c:pt>
                <c:pt idx="232">
                  <c:v>7</c:v>
                </c:pt>
                <c:pt idx="233">
                  <c:v>3</c:v>
                </c:pt>
                <c:pt idx="234">
                  <c:v>3</c:v>
                </c:pt>
                <c:pt idx="235">
                  <c:v>1</c:v>
                </c:pt>
                <c:pt idx="236">
                  <c:v>0</c:v>
                </c:pt>
                <c:pt idx="237">
                  <c:v>9</c:v>
                </c:pt>
                <c:pt idx="238">
                  <c:v>9</c:v>
                </c:pt>
                <c:pt idx="239">
                  <c:v>4</c:v>
                </c:pt>
                <c:pt idx="240">
                  <c:v>3</c:v>
                </c:pt>
                <c:pt idx="241">
                  <c:v>6</c:v>
                </c:pt>
                <c:pt idx="242">
                  <c:v>1</c:v>
                </c:pt>
                <c:pt idx="243">
                  <c:v>2</c:v>
                </c:pt>
                <c:pt idx="244">
                  <c:v>4</c:v>
                </c:pt>
                <c:pt idx="245">
                  <c:v>3</c:v>
                </c:pt>
                <c:pt idx="246">
                  <c:v>1</c:v>
                </c:pt>
                <c:pt idx="247">
                  <c:v>5</c:v>
                </c:pt>
                <c:pt idx="248">
                  <c:v>2</c:v>
                </c:pt>
                <c:pt idx="249">
                  <c:v>2</c:v>
                </c:pt>
                <c:pt idx="250">
                  <c:v>0</c:v>
                </c:pt>
                <c:pt idx="251">
                  <c:v>3</c:v>
                </c:pt>
                <c:pt idx="252">
                  <c:v>4</c:v>
                </c:pt>
                <c:pt idx="253">
                  <c:v>0</c:v>
                </c:pt>
                <c:pt idx="254">
                  <c:v>2</c:v>
                </c:pt>
                <c:pt idx="255">
                  <c:v>1</c:v>
                </c:pt>
                <c:pt idx="256">
                  <c:v>0</c:v>
                </c:pt>
                <c:pt idx="257">
                  <c:v>0</c:v>
                </c:pt>
                <c:pt idx="258">
                  <c:v>6</c:v>
                </c:pt>
                <c:pt idx="259">
                  <c:v>5</c:v>
                </c:pt>
                <c:pt idx="260">
                  <c:v>2</c:v>
                </c:pt>
                <c:pt idx="261">
                  <c:v>4</c:v>
                </c:pt>
                <c:pt idx="262">
                  <c:v>1</c:v>
                </c:pt>
                <c:pt idx="263">
                  <c:v>0</c:v>
                </c:pt>
                <c:pt idx="264">
                  <c:v>0</c:v>
                </c:pt>
                <c:pt idx="265">
                  <c:v>2</c:v>
                </c:pt>
                <c:pt idx="266">
                  <c:v>1</c:v>
                </c:pt>
                <c:pt idx="267">
                  <c:v>1</c:v>
                </c:pt>
                <c:pt idx="268">
                  <c:v>2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1</c:v>
                </c:pt>
                <c:pt idx="273">
                  <c:v>0</c:v>
                </c:pt>
                <c:pt idx="274">
                  <c:v>0</c:v>
                </c:pt>
                <c:pt idx="275">
                  <c:v>2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1</c:v>
                </c:pt>
                <c:pt idx="297">
                  <c:v>1</c:v>
                </c:pt>
                <c:pt idx="298">
                  <c:v>0</c:v>
                </c:pt>
                <c:pt idx="299">
                  <c:v>0</c:v>
                </c:pt>
                <c:pt idx="300">
                  <c:v>1</c:v>
                </c:pt>
                <c:pt idx="301">
                  <c:v>0</c:v>
                </c:pt>
                <c:pt idx="302">
                  <c:v>1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1</c:v>
                </c:pt>
                <c:pt idx="310">
                  <c:v>1</c:v>
                </c:pt>
                <c:pt idx="311">
                  <c:v>0</c:v>
                </c:pt>
                <c:pt idx="312">
                  <c:v>0</c:v>
                </c:pt>
                <c:pt idx="313">
                  <c:v>1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1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1</c:v>
                </c:pt>
                <c:pt idx="330">
                  <c:v>2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1</c:v>
                </c:pt>
                <c:pt idx="342">
                  <c:v>0</c:v>
                </c:pt>
                <c:pt idx="343">
                  <c:v>0</c:v>
                </c:pt>
                <c:pt idx="344">
                  <c:v>1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1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1</c:v>
                </c:pt>
                <c:pt idx="357">
                  <c:v>0</c:v>
                </c:pt>
                <c:pt idx="358">
                  <c:v>0</c:v>
                </c:pt>
                <c:pt idx="359">
                  <c:v>1</c:v>
                </c:pt>
                <c:pt idx="360">
                  <c:v>1</c:v>
                </c:pt>
                <c:pt idx="361">
                  <c:v>1</c:v>
                </c:pt>
                <c:pt idx="362">
                  <c:v>1</c:v>
                </c:pt>
                <c:pt idx="363">
                  <c:v>0</c:v>
                </c:pt>
                <c:pt idx="364">
                  <c:v>0</c:v>
                </c:pt>
                <c:pt idx="365">
                  <c:v>5</c:v>
                </c:pt>
                <c:pt idx="366">
                  <c:v>1</c:v>
                </c:pt>
                <c:pt idx="367">
                  <c:v>1</c:v>
                </c:pt>
                <c:pt idx="368">
                  <c:v>0</c:v>
                </c:pt>
                <c:pt idx="369">
                  <c:v>0</c:v>
                </c:pt>
                <c:pt idx="370">
                  <c:v>1</c:v>
                </c:pt>
                <c:pt idx="371">
                  <c:v>2</c:v>
                </c:pt>
                <c:pt idx="372">
                  <c:v>1</c:v>
                </c:pt>
                <c:pt idx="373">
                  <c:v>1</c:v>
                </c:pt>
                <c:pt idx="374">
                  <c:v>1</c:v>
                </c:pt>
                <c:pt idx="375">
                  <c:v>0</c:v>
                </c:pt>
                <c:pt idx="376">
                  <c:v>1</c:v>
                </c:pt>
                <c:pt idx="377">
                  <c:v>0</c:v>
                </c:pt>
                <c:pt idx="378">
                  <c:v>1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1</c:v>
                </c:pt>
                <c:pt idx="383">
                  <c:v>0</c:v>
                </c:pt>
                <c:pt idx="384">
                  <c:v>4</c:v>
                </c:pt>
                <c:pt idx="385">
                  <c:v>4</c:v>
                </c:pt>
                <c:pt idx="386">
                  <c:v>2</c:v>
                </c:pt>
                <c:pt idx="387">
                  <c:v>0</c:v>
                </c:pt>
                <c:pt idx="388">
                  <c:v>0</c:v>
                </c:pt>
                <c:pt idx="389">
                  <c:v>1</c:v>
                </c:pt>
                <c:pt idx="390">
                  <c:v>1</c:v>
                </c:pt>
                <c:pt idx="391">
                  <c:v>4</c:v>
                </c:pt>
                <c:pt idx="392">
                  <c:v>1</c:v>
                </c:pt>
                <c:pt idx="393">
                  <c:v>6</c:v>
                </c:pt>
                <c:pt idx="394">
                  <c:v>2</c:v>
                </c:pt>
                <c:pt idx="395">
                  <c:v>2</c:v>
                </c:pt>
                <c:pt idx="396">
                  <c:v>0</c:v>
                </c:pt>
                <c:pt idx="397">
                  <c:v>0</c:v>
                </c:pt>
                <c:pt idx="398">
                  <c:v>4</c:v>
                </c:pt>
                <c:pt idx="399">
                  <c:v>5</c:v>
                </c:pt>
                <c:pt idx="400">
                  <c:v>2</c:v>
                </c:pt>
                <c:pt idx="401">
                  <c:v>1</c:v>
                </c:pt>
                <c:pt idx="402">
                  <c:v>2</c:v>
                </c:pt>
                <c:pt idx="403">
                  <c:v>1</c:v>
                </c:pt>
                <c:pt idx="404">
                  <c:v>0</c:v>
                </c:pt>
                <c:pt idx="405">
                  <c:v>2</c:v>
                </c:pt>
                <c:pt idx="406">
                  <c:v>3</c:v>
                </c:pt>
                <c:pt idx="407">
                  <c:v>1</c:v>
                </c:pt>
                <c:pt idx="408">
                  <c:v>3</c:v>
                </c:pt>
                <c:pt idx="409">
                  <c:v>7</c:v>
                </c:pt>
                <c:pt idx="410">
                  <c:v>2</c:v>
                </c:pt>
                <c:pt idx="411">
                  <c:v>1</c:v>
                </c:pt>
                <c:pt idx="412">
                  <c:v>12</c:v>
                </c:pt>
                <c:pt idx="413">
                  <c:v>8</c:v>
                </c:pt>
                <c:pt idx="414">
                  <c:v>11</c:v>
                </c:pt>
                <c:pt idx="415">
                  <c:v>7</c:v>
                </c:pt>
                <c:pt idx="416">
                  <c:v>12</c:v>
                </c:pt>
                <c:pt idx="417">
                  <c:v>0</c:v>
                </c:pt>
                <c:pt idx="418">
                  <c:v>4</c:v>
                </c:pt>
                <c:pt idx="419">
                  <c:v>20</c:v>
                </c:pt>
                <c:pt idx="420">
                  <c:v>6</c:v>
                </c:pt>
                <c:pt idx="421">
                  <c:v>18</c:v>
                </c:pt>
                <c:pt idx="422">
                  <c:v>3</c:v>
                </c:pt>
                <c:pt idx="423">
                  <c:v>8</c:v>
                </c:pt>
                <c:pt idx="424">
                  <c:v>5</c:v>
                </c:pt>
                <c:pt idx="425">
                  <c:v>4</c:v>
                </c:pt>
                <c:pt idx="426">
                  <c:v>41</c:v>
                </c:pt>
                <c:pt idx="427">
                  <c:v>26</c:v>
                </c:pt>
                <c:pt idx="428">
                  <c:v>21</c:v>
                </c:pt>
                <c:pt idx="429">
                  <c:v>25</c:v>
                </c:pt>
                <c:pt idx="430">
                  <c:v>27</c:v>
                </c:pt>
                <c:pt idx="431">
                  <c:v>13</c:v>
                </c:pt>
                <c:pt idx="432">
                  <c:v>5</c:v>
                </c:pt>
                <c:pt idx="433">
                  <c:v>55</c:v>
                </c:pt>
                <c:pt idx="434">
                  <c:v>29</c:v>
                </c:pt>
                <c:pt idx="435">
                  <c:v>31</c:v>
                </c:pt>
                <c:pt idx="436">
                  <c:v>38</c:v>
                </c:pt>
                <c:pt idx="437">
                  <c:v>35</c:v>
                </c:pt>
                <c:pt idx="438">
                  <c:v>20</c:v>
                </c:pt>
                <c:pt idx="439">
                  <c:v>14</c:v>
                </c:pt>
                <c:pt idx="440">
                  <c:v>59</c:v>
                </c:pt>
                <c:pt idx="441">
                  <c:v>35</c:v>
                </c:pt>
                <c:pt idx="442">
                  <c:v>14</c:v>
                </c:pt>
                <c:pt idx="443">
                  <c:v>43</c:v>
                </c:pt>
                <c:pt idx="444">
                  <c:v>53</c:v>
                </c:pt>
                <c:pt idx="445">
                  <c:v>13</c:v>
                </c:pt>
                <c:pt idx="446">
                  <c:v>7</c:v>
                </c:pt>
                <c:pt idx="447">
                  <c:v>74</c:v>
                </c:pt>
                <c:pt idx="448">
                  <c:v>44</c:v>
                </c:pt>
                <c:pt idx="449">
                  <c:v>49</c:v>
                </c:pt>
                <c:pt idx="450">
                  <c:v>49</c:v>
                </c:pt>
                <c:pt idx="451">
                  <c:v>51</c:v>
                </c:pt>
                <c:pt idx="452">
                  <c:v>22</c:v>
                </c:pt>
                <c:pt idx="453">
                  <c:v>7</c:v>
                </c:pt>
                <c:pt idx="454">
                  <c:v>44</c:v>
                </c:pt>
                <c:pt idx="455">
                  <c:v>49</c:v>
                </c:pt>
                <c:pt idx="456">
                  <c:v>43</c:v>
                </c:pt>
                <c:pt idx="457">
                  <c:v>33</c:v>
                </c:pt>
                <c:pt idx="458">
                  <c:v>30</c:v>
                </c:pt>
                <c:pt idx="459">
                  <c:v>21</c:v>
                </c:pt>
                <c:pt idx="460">
                  <c:v>10</c:v>
                </c:pt>
                <c:pt idx="461">
                  <c:v>50</c:v>
                </c:pt>
                <c:pt idx="462">
                  <c:v>37</c:v>
                </c:pt>
                <c:pt idx="463">
                  <c:v>35</c:v>
                </c:pt>
                <c:pt idx="464">
                  <c:v>26</c:v>
                </c:pt>
                <c:pt idx="465">
                  <c:v>20</c:v>
                </c:pt>
                <c:pt idx="466">
                  <c:v>13</c:v>
                </c:pt>
                <c:pt idx="467">
                  <c:v>9</c:v>
                </c:pt>
                <c:pt idx="468">
                  <c:v>35</c:v>
                </c:pt>
                <c:pt idx="469">
                  <c:v>37</c:v>
                </c:pt>
                <c:pt idx="470">
                  <c:v>27</c:v>
                </c:pt>
                <c:pt idx="471">
                  <c:v>18</c:v>
                </c:pt>
                <c:pt idx="472">
                  <c:v>16</c:v>
                </c:pt>
                <c:pt idx="473">
                  <c:v>8</c:v>
                </c:pt>
                <c:pt idx="474">
                  <c:v>10</c:v>
                </c:pt>
                <c:pt idx="475">
                  <c:v>28</c:v>
                </c:pt>
                <c:pt idx="476">
                  <c:v>13</c:v>
                </c:pt>
                <c:pt idx="477">
                  <c:v>10</c:v>
                </c:pt>
                <c:pt idx="478">
                  <c:v>4</c:v>
                </c:pt>
                <c:pt idx="479">
                  <c:v>7</c:v>
                </c:pt>
                <c:pt idx="480">
                  <c:v>3</c:v>
                </c:pt>
                <c:pt idx="481">
                  <c:v>5</c:v>
                </c:pt>
                <c:pt idx="482">
                  <c:v>10</c:v>
                </c:pt>
                <c:pt idx="483">
                  <c:v>17</c:v>
                </c:pt>
                <c:pt idx="484">
                  <c:v>10</c:v>
                </c:pt>
                <c:pt idx="485">
                  <c:v>10</c:v>
                </c:pt>
                <c:pt idx="486">
                  <c:v>6</c:v>
                </c:pt>
                <c:pt idx="487">
                  <c:v>1</c:v>
                </c:pt>
                <c:pt idx="488">
                  <c:v>4</c:v>
                </c:pt>
                <c:pt idx="489">
                  <c:v>21</c:v>
                </c:pt>
                <c:pt idx="490">
                  <c:v>14</c:v>
                </c:pt>
                <c:pt idx="491">
                  <c:v>5</c:v>
                </c:pt>
                <c:pt idx="492">
                  <c:v>9</c:v>
                </c:pt>
                <c:pt idx="493">
                  <c:v>11</c:v>
                </c:pt>
                <c:pt idx="494">
                  <c:v>3</c:v>
                </c:pt>
                <c:pt idx="495">
                  <c:v>3</c:v>
                </c:pt>
                <c:pt idx="496">
                  <c:v>18</c:v>
                </c:pt>
                <c:pt idx="497">
                  <c:v>11</c:v>
                </c:pt>
                <c:pt idx="498">
                  <c:v>9</c:v>
                </c:pt>
                <c:pt idx="499">
                  <c:v>13</c:v>
                </c:pt>
                <c:pt idx="500">
                  <c:v>13</c:v>
                </c:pt>
                <c:pt idx="501">
                  <c:v>6</c:v>
                </c:pt>
                <c:pt idx="502">
                  <c:v>11</c:v>
                </c:pt>
                <c:pt idx="503">
                  <c:v>47</c:v>
                </c:pt>
                <c:pt idx="504">
                  <c:v>36</c:v>
                </c:pt>
                <c:pt idx="505">
                  <c:v>44</c:v>
                </c:pt>
                <c:pt idx="506">
                  <c:v>48</c:v>
                </c:pt>
                <c:pt idx="507">
                  <c:v>69</c:v>
                </c:pt>
                <c:pt idx="508">
                  <c:v>20</c:v>
                </c:pt>
                <c:pt idx="509">
                  <c:v>16</c:v>
                </c:pt>
                <c:pt idx="510">
                  <c:v>96</c:v>
                </c:pt>
                <c:pt idx="511">
                  <c:v>105</c:v>
                </c:pt>
                <c:pt idx="512">
                  <c:v>100</c:v>
                </c:pt>
                <c:pt idx="513">
                  <c:v>60</c:v>
                </c:pt>
                <c:pt idx="514">
                  <c:v>72</c:v>
                </c:pt>
                <c:pt idx="515">
                  <c:v>30</c:v>
                </c:pt>
                <c:pt idx="516">
                  <c:v>31</c:v>
                </c:pt>
                <c:pt idx="517">
                  <c:v>117</c:v>
                </c:pt>
                <c:pt idx="518">
                  <c:v>118</c:v>
                </c:pt>
                <c:pt idx="519">
                  <c:v>82</c:v>
                </c:pt>
                <c:pt idx="520">
                  <c:v>71</c:v>
                </c:pt>
                <c:pt idx="521">
                  <c:v>84</c:v>
                </c:pt>
                <c:pt idx="522">
                  <c:v>32</c:v>
                </c:pt>
                <c:pt idx="523">
                  <c:v>25</c:v>
                </c:pt>
                <c:pt idx="524">
                  <c:v>133</c:v>
                </c:pt>
                <c:pt idx="525">
                  <c:v>91</c:v>
                </c:pt>
                <c:pt idx="526">
                  <c:v>64</c:v>
                </c:pt>
                <c:pt idx="527">
                  <c:v>70</c:v>
                </c:pt>
                <c:pt idx="528">
                  <c:v>51</c:v>
                </c:pt>
                <c:pt idx="529">
                  <c:v>22</c:v>
                </c:pt>
                <c:pt idx="530">
                  <c:v>27</c:v>
                </c:pt>
                <c:pt idx="531">
                  <c:v>90</c:v>
                </c:pt>
                <c:pt idx="532">
                  <c:v>75</c:v>
                </c:pt>
                <c:pt idx="533">
                  <c:v>69</c:v>
                </c:pt>
                <c:pt idx="534">
                  <c:v>41</c:v>
                </c:pt>
                <c:pt idx="535">
                  <c:v>30</c:v>
                </c:pt>
                <c:pt idx="536">
                  <c:v>24</c:v>
                </c:pt>
                <c:pt idx="537">
                  <c:v>11</c:v>
                </c:pt>
                <c:pt idx="538">
                  <c:v>67</c:v>
                </c:pt>
                <c:pt idx="539">
                  <c:v>39</c:v>
                </c:pt>
                <c:pt idx="540">
                  <c:v>40</c:v>
                </c:pt>
                <c:pt idx="541">
                  <c:v>34</c:v>
                </c:pt>
                <c:pt idx="542">
                  <c:v>26</c:v>
                </c:pt>
                <c:pt idx="543">
                  <c:v>11</c:v>
                </c:pt>
                <c:pt idx="544">
                  <c:v>12</c:v>
                </c:pt>
                <c:pt idx="545">
                  <c:v>43</c:v>
                </c:pt>
                <c:pt idx="546">
                  <c:v>32</c:v>
                </c:pt>
                <c:pt idx="547">
                  <c:v>25</c:v>
                </c:pt>
                <c:pt idx="548">
                  <c:v>21</c:v>
                </c:pt>
                <c:pt idx="549">
                  <c:v>16</c:v>
                </c:pt>
                <c:pt idx="550">
                  <c:v>12</c:v>
                </c:pt>
                <c:pt idx="551">
                  <c:v>5</c:v>
                </c:pt>
                <c:pt idx="552">
                  <c:v>46</c:v>
                </c:pt>
                <c:pt idx="553">
                  <c:v>29</c:v>
                </c:pt>
                <c:pt idx="554">
                  <c:v>30</c:v>
                </c:pt>
                <c:pt idx="555">
                  <c:v>16</c:v>
                </c:pt>
                <c:pt idx="556">
                  <c:v>29</c:v>
                </c:pt>
                <c:pt idx="557">
                  <c:v>6</c:v>
                </c:pt>
                <c:pt idx="558">
                  <c:v>8</c:v>
                </c:pt>
                <c:pt idx="559">
                  <c:v>43</c:v>
                </c:pt>
                <c:pt idx="560">
                  <c:v>25</c:v>
                </c:pt>
                <c:pt idx="561">
                  <c:v>21</c:v>
                </c:pt>
                <c:pt idx="562">
                  <c:v>20</c:v>
                </c:pt>
                <c:pt idx="563">
                  <c:v>28</c:v>
                </c:pt>
                <c:pt idx="564">
                  <c:v>4</c:v>
                </c:pt>
                <c:pt idx="565">
                  <c:v>4</c:v>
                </c:pt>
                <c:pt idx="566">
                  <c:v>42</c:v>
                </c:pt>
                <c:pt idx="567">
                  <c:v>48</c:v>
                </c:pt>
                <c:pt idx="568">
                  <c:v>21</c:v>
                </c:pt>
                <c:pt idx="569">
                  <c:v>14</c:v>
                </c:pt>
                <c:pt idx="57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3E-4315-A7FA-F141290FE6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27"/>
        <c:axId val="529925759"/>
        <c:axId val="533925071"/>
      </c:barChart>
      <c:dateAx>
        <c:axId val="52992575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33925071"/>
        <c:crosses val="autoZero"/>
        <c:auto val="1"/>
        <c:lblOffset val="100"/>
        <c:baseTimeUnit val="days"/>
      </c:dateAx>
      <c:valAx>
        <c:axId val="533925071"/>
        <c:scaling>
          <c:orientation val="minMax"/>
        </c:scaling>
        <c:delete val="0"/>
        <c:axPos val="l"/>
        <c:numFmt formatCode="#\ ##0_ ;\-#\ ##0\ 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9925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incidence_celkem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tx1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numRef>
              <c:f>Sheet1!$A$2:$A$572</c:f>
              <c:numCache>
                <c:formatCode>m/d/yyyy</c:formatCode>
                <c:ptCount val="57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  <c:pt idx="504">
                  <c:v>44579</c:v>
                </c:pt>
                <c:pt idx="505">
                  <c:v>44580</c:v>
                </c:pt>
                <c:pt idx="506">
                  <c:v>44581</c:v>
                </c:pt>
                <c:pt idx="507">
                  <c:v>44582</c:v>
                </c:pt>
                <c:pt idx="508">
                  <c:v>44583</c:v>
                </c:pt>
                <c:pt idx="509">
                  <c:v>44584</c:v>
                </c:pt>
                <c:pt idx="510">
                  <c:v>44585</c:v>
                </c:pt>
                <c:pt idx="511">
                  <c:v>44586</c:v>
                </c:pt>
                <c:pt idx="512">
                  <c:v>44587</c:v>
                </c:pt>
                <c:pt idx="513">
                  <c:v>44588</c:v>
                </c:pt>
                <c:pt idx="514">
                  <c:v>44589</c:v>
                </c:pt>
                <c:pt idx="515">
                  <c:v>44590</c:v>
                </c:pt>
                <c:pt idx="516">
                  <c:v>44591</c:v>
                </c:pt>
                <c:pt idx="517">
                  <c:v>44592</c:v>
                </c:pt>
                <c:pt idx="518">
                  <c:v>44593</c:v>
                </c:pt>
                <c:pt idx="519">
                  <c:v>44594</c:v>
                </c:pt>
                <c:pt idx="520">
                  <c:v>44595</c:v>
                </c:pt>
                <c:pt idx="521">
                  <c:v>44596</c:v>
                </c:pt>
                <c:pt idx="522">
                  <c:v>44597</c:v>
                </c:pt>
                <c:pt idx="523">
                  <c:v>44598</c:v>
                </c:pt>
                <c:pt idx="524">
                  <c:v>44599</c:v>
                </c:pt>
                <c:pt idx="525">
                  <c:v>44600</c:v>
                </c:pt>
                <c:pt idx="526">
                  <c:v>44601</c:v>
                </c:pt>
                <c:pt idx="527">
                  <c:v>44602</c:v>
                </c:pt>
                <c:pt idx="528">
                  <c:v>44603</c:v>
                </c:pt>
                <c:pt idx="529">
                  <c:v>44604</c:v>
                </c:pt>
                <c:pt idx="530">
                  <c:v>44605</c:v>
                </c:pt>
                <c:pt idx="531">
                  <c:v>44606</c:v>
                </c:pt>
                <c:pt idx="532">
                  <c:v>44607</c:v>
                </c:pt>
                <c:pt idx="533">
                  <c:v>44608</c:v>
                </c:pt>
                <c:pt idx="534">
                  <c:v>44609</c:v>
                </c:pt>
                <c:pt idx="535">
                  <c:v>44610</c:v>
                </c:pt>
                <c:pt idx="536">
                  <c:v>44611</c:v>
                </c:pt>
                <c:pt idx="537">
                  <c:v>44612</c:v>
                </c:pt>
                <c:pt idx="538">
                  <c:v>44613</c:v>
                </c:pt>
                <c:pt idx="539">
                  <c:v>44614</c:v>
                </c:pt>
                <c:pt idx="540">
                  <c:v>44615</c:v>
                </c:pt>
                <c:pt idx="541">
                  <c:v>44616</c:v>
                </c:pt>
                <c:pt idx="542">
                  <c:v>44617</c:v>
                </c:pt>
                <c:pt idx="543">
                  <c:v>44618</c:v>
                </c:pt>
                <c:pt idx="544">
                  <c:v>44619</c:v>
                </c:pt>
                <c:pt idx="545">
                  <c:v>44620</c:v>
                </c:pt>
                <c:pt idx="546">
                  <c:v>44621</c:v>
                </c:pt>
                <c:pt idx="547">
                  <c:v>44622</c:v>
                </c:pt>
                <c:pt idx="548">
                  <c:v>44623</c:v>
                </c:pt>
                <c:pt idx="549">
                  <c:v>44624</c:v>
                </c:pt>
                <c:pt idx="550">
                  <c:v>44625</c:v>
                </c:pt>
                <c:pt idx="551">
                  <c:v>44626</c:v>
                </c:pt>
                <c:pt idx="552">
                  <c:v>44627</c:v>
                </c:pt>
                <c:pt idx="553">
                  <c:v>44628</c:v>
                </c:pt>
                <c:pt idx="554">
                  <c:v>44629</c:v>
                </c:pt>
                <c:pt idx="555">
                  <c:v>44630</c:v>
                </c:pt>
                <c:pt idx="556">
                  <c:v>44631</c:v>
                </c:pt>
                <c:pt idx="557">
                  <c:v>44632</c:v>
                </c:pt>
                <c:pt idx="558">
                  <c:v>44633</c:v>
                </c:pt>
                <c:pt idx="559">
                  <c:v>44634</c:v>
                </c:pt>
                <c:pt idx="560">
                  <c:v>44635</c:v>
                </c:pt>
                <c:pt idx="561">
                  <c:v>44636</c:v>
                </c:pt>
                <c:pt idx="562">
                  <c:v>44637</c:v>
                </c:pt>
                <c:pt idx="563">
                  <c:v>44638</c:v>
                </c:pt>
                <c:pt idx="564">
                  <c:v>44639</c:v>
                </c:pt>
                <c:pt idx="565">
                  <c:v>44640</c:v>
                </c:pt>
                <c:pt idx="566">
                  <c:v>44641</c:v>
                </c:pt>
                <c:pt idx="567">
                  <c:v>44642</c:v>
                </c:pt>
                <c:pt idx="568">
                  <c:v>44643</c:v>
                </c:pt>
                <c:pt idx="569">
                  <c:v>44644</c:v>
                </c:pt>
                <c:pt idx="570">
                  <c:v>44645</c:v>
                </c:pt>
              </c:numCache>
            </c:numRef>
          </c:cat>
          <c:val>
            <c:numRef>
              <c:f>Sheet1!$B$2:$B$572</c:f>
              <c:numCache>
                <c:formatCode>#\ ##0_ ;\-#\ ##0\ </c:formatCode>
                <c:ptCount val="571"/>
                <c:pt idx="0">
                  <c:v>9</c:v>
                </c:pt>
                <c:pt idx="1">
                  <c:v>0</c:v>
                </c:pt>
                <c:pt idx="2">
                  <c:v>0</c:v>
                </c:pt>
                <c:pt idx="3">
                  <c:v>4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3</c:v>
                </c:pt>
                <c:pt idx="9">
                  <c:v>2</c:v>
                </c:pt>
                <c:pt idx="10">
                  <c:v>1</c:v>
                </c:pt>
                <c:pt idx="11">
                  <c:v>5</c:v>
                </c:pt>
                <c:pt idx="12">
                  <c:v>1</c:v>
                </c:pt>
                <c:pt idx="13">
                  <c:v>13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4</c:v>
                </c:pt>
                <c:pt idx="18">
                  <c:v>3</c:v>
                </c:pt>
                <c:pt idx="19">
                  <c:v>8</c:v>
                </c:pt>
                <c:pt idx="20">
                  <c:v>7</c:v>
                </c:pt>
                <c:pt idx="21">
                  <c:v>8</c:v>
                </c:pt>
                <c:pt idx="22">
                  <c:v>2</c:v>
                </c:pt>
                <c:pt idx="23">
                  <c:v>7</c:v>
                </c:pt>
                <c:pt idx="24">
                  <c:v>13</c:v>
                </c:pt>
                <c:pt idx="25">
                  <c:v>12</c:v>
                </c:pt>
                <c:pt idx="26">
                  <c:v>9</c:v>
                </c:pt>
                <c:pt idx="27">
                  <c:v>9</c:v>
                </c:pt>
                <c:pt idx="28">
                  <c:v>31</c:v>
                </c:pt>
                <c:pt idx="29">
                  <c:v>38</c:v>
                </c:pt>
                <c:pt idx="30">
                  <c:v>61</c:v>
                </c:pt>
                <c:pt idx="31">
                  <c:v>161</c:v>
                </c:pt>
                <c:pt idx="32">
                  <c:v>69</c:v>
                </c:pt>
                <c:pt idx="33">
                  <c:v>89</c:v>
                </c:pt>
                <c:pt idx="34">
                  <c:v>275</c:v>
                </c:pt>
                <c:pt idx="35">
                  <c:v>134</c:v>
                </c:pt>
                <c:pt idx="36">
                  <c:v>89</c:v>
                </c:pt>
                <c:pt idx="37">
                  <c:v>168</c:v>
                </c:pt>
                <c:pt idx="38">
                  <c:v>233</c:v>
                </c:pt>
                <c:pt idx="39">
                  <c:v>81</c:v>
                </c:pt>
                <c:pt idx="40">
                  <c:v>39</c:v>
                </c:pt>
                <c:pt idx="41">
                  <c:v>317</c:v>
                </c:pt>
                <c:pt idx="42">
                  <c:v>388</c:v>
                </c:pt>
                <c:pt idx="43">
                  <c:v>381</c:v>
                </c:pt>
                <c:pt idx="44">
                  <c:v>415</c:v>
                </c:pt>
                <c:pt idx="45">
                  <c:v>423</c:v>
                </c:pt>
                <c:pt idx="46">
                  <c:v>265</c:v>
                </c:pt>
                <c:pt idx="47">
                  <c:v>92</c:v>
                </c:pt>
                <c:pt idx="48">
                  <c:v>454</c:v>
                </c:pt>
                <c:pt idx="49">
                  <c:v>408</c:v>
                </c:pt>
                <c:pt idx="50">
                  <c:v>603</c:v>
                </c:pt>
                <c:pt idx="51">
                  <c:v>480</c:v>
                </c:pt>
                <c:pt idx="52">
                  <c:v>774</c:v>
                </c:pt>
                <c:pt idx="53">
                  <c:v>421</c:v>
                </c:pt>
                <c:pt idx="54">
                  <c:v>292</c:v>
                </c:pt>
                <c:pt idx="55">
                  <c:v>782</c:v>
                </c:pt>
                <c:pt idx="56">
                  <c:v>960</c:v>
                </c:pt>
                <c:pt idx="57">
                  <c:v>405</c:v>
                </c:pt>
                <c:pt idx="58">
                  <c:v>1036</c:v>
                </c:pt>
                <c:pt idx="59">
                  <c:v>937</c:v>
                </c:pt>
                <c:pt idx="60">
                  <c:v>526</c:v>
                </c:pt>
                <c:pt idx="61">
                  <c:v>338</c:v>
                </c:pt>
                <c:pt idx="62">
                  <c:v>657</c:v>
                </c:pt>
                <c:pt idx="63">
                  <c:v>598</c:v>
                </c:pt>
                <c:pt idx="64">
                  <c:v>773</c:v>
                </c:pt>
                <c:pt idx="65">
                  <c:v>838</c:v>
                </c:pt>
                <c:pt idx="66">
                  <c:v>750</c:v>
                </c:pt>
                <c:pt idx="67">
                  <c:v>339</c:v>
                </c:pt>
                <c:pt idx="68">
                  <c:v>134</c:v>
                </c:pt>
                <c:pt idx="69">
                  <c:v>419</c:v>
                </c:pt>
                <c:pt idx="70">
                  <c:v>601</c:v>
                </c:pt>
                <c:pt idx="71">
                  <c:v>963</c:v>
                </c:pt>
                <c:pt idx="72">
                  <c:v>755</c:v>
                </c:pt>
                <c:pt idx="73">
                  <c:v>697</c:v>
                </c:pt>
                <c:pt idx="74">
                  <c:v>264</c:v>
                </c:pt>
                <c:pt idx="75">
                  <c:v>204</c:v>
                </c:pt>
                <c:pt idx="76">
                  <c:v>596</c:v>
                </c:pt>
                <c:pt idx="77">
                  <c:v>193</c:v>
                </c:pt>
                <c:pt idx="78">
                  <c:v>443</c:v>
                </c:pt>
                <c:pt idx="79">
                  <c:v>415</c:v>
                </c:pt>
                <c:pt idx="80">
                  <c:v>375</c:v>
                </c:pt>
                <c:pt idx="81">
                  <c:v>137</c:v>
                </c:pt>
                <c:pt idx="82">
                  <c:v>113</c:v>
                </c:pt>
                <c:pt idx="83">
                  <c:v>539</c:v>
                </c:pt>
                <c:pt idx="84">
                  <c:v>314</c:v>
                </c:pt>
                <c:pt idx="85">
                  <c:v>229</c:v>
                </c:pt>
                <c:pt idx="86">
                  <c:v>261</c:v>
                </c:pt>
                <c:pt idx="87">
                  <c:v>224</c:v>
                </c:pt>
                <c:pt idx="88">
                  <c:v>102</c:v>
                </c:pt>
                <c:pt idx="89">
                  <c:v>45</c:v>
                </c:pt>
                <c:pt idx="90">
                  <c:v>330</c:v>
                </c:pt>
                <c:pt idx="91">
                  <c:v>219</c:v>
                </c:pt>
                <c:pt idx="92">
                  <c:v>212</c:v>
                </c:pt>
                <c:pt idx="93">
                  <c:v>197</c:v>
                </c:pt>
                <c:pt idx="94">
                  <c:v>244</c:v>
                </c:pt>
                <c:pt idx="95">
                  <c:v>131</c:v>
                </c:pt>
                <c:pt idx="96">
                  <c:v>51</c:v>
                </c:pt>
                <c:pt idx="97">
                  <c:v>269</c:v>
                </c:pt>
                <c:pt idx="98">
                  <c:v>172</c:v>
                </c:pt>
                <c:pt idx="99">
                  <c:v>208</c:v>
                </c:pt>
                <c:pt idx="100">
                  <c:v>148</c:v>
                </c:pt>
                <c:pt idx="101">
                  <c:v>320</c:v>
                </c:pt>
                <c:pt idx="102">
                  <c:v>88</c:v>
                </c:pt>
                <c:pt idx="103">
                  <c:v>69</c:v>
                </c:pt>
                <c:pt idx="104">
                  <c:v>293</c:v>
                </c:pt>
                <c:pt idx="105">
                  <c:v>207</c:v>
                </c:pt>
                <c:pt idx="106">
                  <c:v>199</c:v>
                </c:pt>
                <c:pt idx="107">
                  <c:v>126</c:v>
                </c:pt>
                <c:pt idx="108">
                  <c:v>313</c:v>
                </c:pt>
                <c:pt idx="109">
                  <c:v>94</c:v>
                </c:pt>
                <c:pt idx="110">
                  <c:v>51</c:v>
                </c:pt>
                <c:pt idx="111">
                  <c:v>350</c:v>
                </c:pt>
                <c:pt idx="112">
                  <c:v>296</c:v>
                </c:pt>
                <c:pt idx="113">
                  <c:v>253</c:v>
                </c:pt>
                <c:pt idx="114">
                  <c:v>52</c:v>
                </c:pt>
                <c:pt idx="115">
                  <c:v>124</c:v>
                </c:pt>
                <c:pt idx="116">
                  <c:v>134</c:v>
                </c:pt>
                <c:pt idx="117">
                  <c:v>147</c:v>
                </c:pt>
                <c:pt idx="118">
                  <c:v>361</c:v>
                </c:pt>
                <c:pt idx="119">
                  <c:v>332</c:v>
                </c:pt>
                <c:pt idx="120">
                  <c:v>263</c:v>
                </c:pt>
                <c:pt idx="121">
                  <c:v>233</c:v>
                </c:pt>
                <c:pt idx="122">
                  <c:v>101</c:v>
                </c:pt>
                <c:pt idx="123">
                  <c:v>129</c:v>
                </c:pt>
                <c:pt idx="124">
                  <c:v>81</c:v>
                </c:pt>
                <c:pt idx="125">
                  <c:v>581</c:v>
                </c:pt>
                <c:pt idx="126">
                  <c:v>306</c:v>
                </c:pt>
                <c:pt idx="127">
                  <c:v>287</c:v>
                </c:pt>
                <c:pt idx="128">
                  <c:v>347</c:v>
                </c:pt>
                <c:pt idx="129">
                  <c:v>325</c:v>
                </c:pt>
                <c:pt idx="130">
                  <c:v>128</c:v>
                </c:pt>
                <c:pt idx="131">
                  <c:v>64</c:v>
                </c:pt>
                <c:pt idx="132">
                  <c:v>498</c:v>
                </c:pt>
                <c:pt idx="133">
                  <c:v>231</c:v>
                </c:pt>
                <c:pt idx="134">
                  <c:v>288</c:v>
                </c:pt>
                <c:pt idx="135">
                  <c:v>159</c:v>
                </c:pt>
                <c:pt idx="136">
                  <c:v>162</c:v>
                </c:pt>
                <c:pt idx="137">
                  <c:v>73</c:v>
                </c:pt>
                <c:pt idx="138">
                  <c:v>80</c:v>
                </c:pt>
                <c:pt idx="139">
                  <c:v>301</c:v>
                </c:pt>
                <c:pt idx="140">
                  <c:v>162</c:v>
                </c:pt>
                <c:pt idx="141">
                  <c:v>221</c:v>
                </c:pt>
                <c:pt idx="142">
                  <c:v>178</c:v>
                </c:pt>
                <c:pt idx="143">
                  <c:v>202</c:v>
                </c:pt>
                <c:pt idx="144">
                  <c:v>84</c:v>
                </c:pt>
                <c:pt idx="145">
                  <c:v>40</c:v>
                </c:pt>
                <c:pt idx="146">
                  <c:v>181</c:v>
                </c:pt>
                <c:pt idx="147">
                  <c:v>122</c:v>
                </c:pt>
                <c:pt idx="148">
                  <c:v>156</c:v>
                </c:pt>
                <c:pt idx="149">
                  <c:v>105</c:v>
                </c:pt>
                <c:pt idx="150">
                  <c:v>90</c:v>
                </c:pt>
                <c:pt idx="151">
                  <c:v>80</c:v>
                </c:pt>
                <c:pt idx="152">
                  <c:v>26</c:v>
                </c:pt>
                <c:pt idx="153">
                  <c:v>192</c:v>
                </c:pt>
                <c:pt idx="154">
                  <c:v>176</c:v>
                </c:pt>
                <c:pt idx="155">
                  <c:v>164</c:v>
                </c:pt>
                <c:pt idx="156">
                  <c:v>135</c:v>
                </c:pt>
                <c:pt idx="157">
                  <c:v>141</c:v>
                </c:pt>
                <c:pt idx="158">
                  <c:v>59</c:v>
                </c:pt>
                <c:pt idx="159">
                  <c:v>35</c:v>
                </c:pt>
                <c:pt idx="160">
                  <c:v>141</c:v>
                </c:pt>
                <c:pt idx="161">
                  <c:v>90</c:v>
                </c:pt>
                <c:pt idx="162">
                  <c:v>102</c:v>
                </c:pt>
                <c:pt idx="163">
                  <c:v>112</c:v>
                </c:pt>
                <c:pt idx="164">
                  <c:v>93</c:v>
                </c:pt>
                <c:pt idx="165">
                  <c:v>24</c:v>
                </c:pt>
                <c:pt idx="166">
                  <c:v>33</c:v>
                </c:pt>
                <c:pt idx="167">
                  <c:v>107</c:v>
                </c:pt>
                <c:pt idx="168">
                  <c:v>54</c:v>
                </c:pt>
                <c:pt idx="169">
                  <c:v>69</c:v>
                </c:pt>
                <c:pt idx="170">
                  <c:v>68</c:v>
                </c:pt>
                <c:pt idx="171">
                  <c:v>73</c:v>
                </c:pt>
                <c:pt idx="172">
                  <c:v>27</c:v>
                </c:pt>
                <c:pt idx="173">
                  <c:v>31</c:v>
                </c:pt>
                <c:pt idx="174">
                  <c:v>174</c:v>
                </c:pt>
                <c:pt idx="175">
                  <c:v>87</c:v>
                </c:pt>
                <c:pt idx="176">
                  <c:v>73</c:v>
                </c:pt>
                <c:pt idx="177">
                  <c:v>82</c:v>
                </c:pt>
                <c:pt idx="178">
                  <c:v>97</c:v>
                </c:pt>
                <c:pt idx="179">
                  <c:v>23</c:v>
                </c:pt>
                <c:pt idx="180">
                  <c:v>13</c:v>
                </c:pt>
                <c:pt idx="181">
                  <c:v>146</c:v>
                </c:pt>
                <c:pt idx="182">
                  <c:v>73</c:v>
                </c:pt>
                <c:pt idx="183">
                  <c:v>102</c:v>
                </c:pt>
                <c:pt idx="184">
                  <c:v>60</c:v>
                </c:pt>
                <c:pt idx="185">
                  <c:v>64</c:v>
                </c:pt>
                <c:pt idx="186">
                  <c:v>21</c:v>
                </c:pt>
                <c:pt idx="187">
                  <c:v>20</c:v>
                </c:pt>
                <c:pt idx="188">
                  <c:v>94</c:v>
                </c:pt>
                <c:pt idx="189">
                  <c:v>157</c:v>
                </c:pt>
                <c:pt idx="190">
                  <c:v>105</c:v>
                </c:pt>
                <c:pt idx="191">
                  <c:v>45</c:v>
                </c:pt>
                <c:pt idx="192">
                  <c:v>55</c:v>
                </c:pt>
                <c:pt idx="193">
                  <c:v>21</c:v>
                </c:pt>
                <c:pt idx="194">
                  <c:v>14</c:v>
                </c:pt>
                <c:pt idx="195">
                  <c:v>74</c:v>
                </c:pt>
                <c:pt idx="196">
                  <c:v>50</c:v>
                </c:pt>
                <c:pt idx="197">
                  <c:v>39</c:v>
                </c:pt>
                <c:pt idx="198">
                  <c:v>53</c:v>
                </c:pt>
                <c:pt idx="199">
                  <c:v>44</c:v>
                </c:pt>
                <c:pt idx="200">
                  <c:v>12</c:v>
                </c:pt>
                <c:pt idx="201">
                  <c:v>9</c:v>
                </c:pt>
                <c:pt idx="202">
                  <c:v>52</c:v>
                </c:pt>
                <c:pt idx="203">
                  <c:v>50</c:v>
                </c:pt>
                <c:pt idx="204">
                  <c:v>34</c:v>
                </c:pt>
                <c:pt idx="205">
                  <c:v>43</c:v>
                </c:pt>
                <c:pt idx="206">
                  <c:v>25</c:v>
                </c:pt>
                <c:pt idx="207">
                  <c:v>6</c:v>
                </c:pt>
                <c:pt idx="208">
                  <c:v>7</c:v>
                </c:pt>
                <c:pt idx="209">
                  <c:v>47</c:v>
                </c:pt>
                <c:pt idx="210">
                  <c:v>33</c:v>
                </c:pt>
                <c:pt idx="211">
                  <c:v>26</c:v>
                </c:pt>
                <c:pt idx="212">
                  <c:v>24</c:v>
                </c:pt>
                <c:pt idx="213">
                  <c:v>9</c:v>
                </c:pt>
                <c:pt idx="214">
                  <c:v>8</c:v>
                </c:pt>
                <c:pt idx="215">
                  <c:v>4</c:v>
                </c:pt>
                <c:pt idx="216">
                  <c:v>9</c:v>
                </c:pt>
                <c:pt idx="217">
                  <c:v>28</c:v>
                </c:pt>
                <c:pt idx="218">
                  <c:v>36</c:v>
                </c:pt>
                <c:pt idx="219">
                  <c:v>20</c:v>
                </c:pt>
                <c:pt idx="220">
                  <c:v>11</c:v>
                </c:pt>
                <c:pt idx="221">
                  <c:v>7</c:v>
                </c:pt>
                <c:pt idx="222">
                  <c:v>1</c:v>
                </c:pt>
                <c:pt idx="223">
                  <c:v>11</c:v>
                </c:pt>
                <c:pt idx="224">
                  <c:v>13</c:v>
                </c:pt>
                <c:pt idx="225">
                  <c:v>9</c:v>
                </c:pt>
                <c:pt idx="226">
                  <c:v>11</c:v>
                </c:pt>
                <c:pt idx="227">
                  <c:v>9</c:v>
                </c:pt>
                <c:pt idx="228">
                  <c:v>2</c:v>
                </c:pt>
                <c:pt idx="229">
                  <c:v>3</c:v>
                </c:pt>
                <c:pt idx="230">
                  <c:v>21</c:v>
                </c:pt>
                <c:pt idx="231">
                  <c:v>12</c:v>
                </c:pt>
                <c:pt idx="232">
                  <c:v>10</c:v>
                </c:pt>
                <c:pt idx="233">
                  <c:v>22</c:v>
                </c:pt>
                <c:pt idx="234">
                  <c:v>11</c:v>
                </c:pt>
                <c:pt idx="235">
                  <c:v>2</c:v>
                </c:pt>
                <c:pt idx="236">
                  <c:v>0</c:v>
                </c:pt>
                <c:pt idx="237">
                  <c:v>11</c:v>
                </c:pt>
                <c:pt idx="238">
                  <c:v>13</c:v>
                </c:pt>
                <c:pt idx="239">
                  <c:v>5</c:v>
                </c:pt>
                <c:pt idx="240">
                  <c:v>5</c:v>
                </c:pt>
                <c:pt idx="241">
                  <c:v>7</c:v>
                </c:pt>
                <c:pt idx="242">
                  <c:v>1</c:v>
                </c:pt>
                <c:pt idx="243">
                  <c:v>2</c:v>
                </c:pt>
                <c:pt idx="244">
                  <c:v>6</c:v>
                </c:pt>
                <c:pt idx="245">
                  <c:v>3</c:v>
                </c:pt>
                <c:pt idx="246">
                  <c:v>4</c:v>
                </c:pt>
                <c:pt idx="247">
                  <c:v>6</c:v>
                </c:pt>
                <c:pt idx="248">
                  <c:v>4</c:v>
                </c:pt>
                <c:pt idx="249">
                  <c:v>2</c:v>
                </c:pt>
                <c:pt idx="250">
                  <c:v>3</c:v>
                </c:pt>
                <c:pt idx="251">
                  <c:v>8</c:v>
                </c:pt>
                <c:pt idx="252">
                  <c:v>6</c:v>
                </c:pt>
                <c:pt idx="253">
                  <c:v>0</c:v>
                </c:pt>
                <c:pt idx="254">
                  <c:v>5</c:v>
                </c:pt>
                <c:pt idx="255">
                  <c:v>6</c:v>
                </c:pt>
                <c:pt idx="256">
                  <c:v>1</c:v>
                </c:pt>
                <c:pt idx="257">
                  <c:v>0</c:v>
                </c:pt>
                <c:pt idx="258">
                  <c:v>9</c:v>
                </c:pt>
                <c:pt idx="259">
                  <c:v>5</c:v>
                </c:pt>
                <c:pt idx="260">
                  <c:v>4</c:v>
                </c:pt>
                <c:pt idx="261">
                  <c:v>4</c:v>
                </c:pt>
                <c:pt idx="262">
                  <c:v>1</c:v>
                </c:pt>
                <c:pt idx="263">
                  <c:v>0</c:v>
                </c:pt>
                <c:pt idx="264">
                  <c:v>0</c:v>
                </c:pt>
                <c:pt idx="265">
                  <c:v>4</c:v>
                </c:pt>
                <c:pt idx="266">
                  <c:v>1</c:v>
                </c:pt>
                <c:pt idx="267">
                  <c:v>1</c:v>
                </c:pt>
                <c:pt idx="268">
                  <c:v>2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2</c:v>
                </c:pt>
                <c:pt idx="273">
                  <c:v>0</c:v>
                </c:pt>
                <c:pt idx="274">
                  <c:v>3</c:v>
                </c:pt>
                <c:pt idx="275">
                  <c:v>3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1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1</c:v>
                </c:pt>
                <c:pt idx="284">
                  <c:v>1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1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1</c:v>
                </c:pt>
                <c:pt idx="296">
                  <c:v>2</c:v>
                </c:pt>
                <c:pt idx="297">
                  <c:v>1</c:v>
                </c:pt>
                <c:pt idx="298">
                  <c:v>0</c:v>
                </c:pt>
                <c:pt idx="299">
                  <c:v>0</c:v>
                </c:pt>
                <c:pt idx="300">
                  <c:v>1</c:v>
                </c:pt>
                <c:pt idx="301">
                  <c:v>0</c:v>
                </c:pt>
                <c:pt idx="302">
                  <c:v>1</c:v>
                </c:pt>
                <c:pt idx="303">
                  <c:v>1</c:v>
                </c:pt>
                <c:pt idx="304">
                  <c:v>0</c:v>
                </c:pt>
                <c:pt idx="305">
                  <c:v>0</c:v>
                </c:pt>
                <c:pt idx="306">
                  <c:v>1</c:v>
                </c:pt>
                <c:pt idx="307">
                  <c:v>0</c:v>
                </c:pt>
                <c:pt idx="308">
                  <c:v>1</c:v>
                </c:pt>
                <c:pt idx="309">
                  <c:v>1</c:v>
                </c:pt>
                <c:pt idx="310">
                  <c:v>2</c:v>
                </c:pt>
                <c:pt idx="311">
                  <c:v>0</c:v>
                </c:pt>
                <c:pt idx="312">
                  <c:v>0</c:v>
                </c:pt>
                <c:pt idx="313">
                  <c:v>1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1</c:v>
                </c:pt>
                <c:pt idx="324">
                  <c:v>0</c:v>
                </c:pt>
                <c:pt idx="325">
                  <c:v>0</c:v>
                </c:pt>
                <c:pt idx="326">
                  <c:v>1</c:v>
                </c:pt>
                <c:pt idx="327">
                  <c:v>0</c:v>
                </c:pt>
                <c:pt idx="328">
                  <c:v>0</c:v>
                </c:pt>
                <c:pt idx="329">
                  <c:v>1</c:v>
                </c:pt>
                <c:pt idx="330">
                  <c:v>2</c:v>
                </c:pt>
                <c:pt idx="331">
                  <c:v>0</c:v>
                </c:pt>
                <c:pt idx="332">
                  <c:v>1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1</c:v>
                </c:pt>
                <c:pt idx="342">
                  <c:v>0</c:v>
                </c:pt>
                <c:pt idx="343">
                  <c:v>0</c:v>
                </c:pt>
                <c:pt idx="344">
                  <c:v>1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1</c:v>
                </c:pt>
                <c:pt idx="349">
                  <c:v>1</c:v>
                </c:pt>
                <c:pt idx="350">
                  <c:v>1</c:v>
                </c:pt>
                <c:pt idx="351">
                  <c:v>0</c:v>
                </c:pt>
                <c:pt idx="352">
                  <c:v>1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3</c:v>
                </c:pt>
                <c:pt idx="357">
                  <c:v>0</c:v>
                </c:pt>
                <c:pt idx="358">
                  <c:v>0</c:v>
                </c:pt>
                <c:pt idx="359">
                  <c:v>1</c:v>
                </c:pt>
                <c:pt idx="360">
                  <c:v>1</c:v>
                </c:pt>
                <c:pt idx="361">
                  <c:v>1</c:v>
                </c:pt>
                <c:pt idx="362">
                  <c:v>1</c:v>
                </c:pt>
                <c:pt idx="363">
                  <c:v>0</c:v>
                </c:pt>
                <c:pt idx="364">
                  <c:v>0</c:v>
                </c:pt>
                <c:pt idx="365">
                  <c:v>6</c:v>
                </c:pt>
                <c:pt idx="366">
                  <c:v>5</c:v>
                </c:pt>
                <c:pt idx="367">
                  <c:v>3</c:v>
                </c:pt>
                <c:pt idx="368">
                  <c:v>1</c:v>
                </c:pt>
                <c:pt idx="369">
                  <c:v>0</c:v>
                </c:pt>
                <c:pt idx="370">
                  <c:v>5</c:v>
                </c:pt>
                <c:pt idx="371">
                  <c:v>2</c:v>
                </c:pt>
                <c:pt idx="372">
                  <c:v>1</c:v>
                </c:pt>
                <c:pt idx="373">
                  <c:v>2</c:v>
                </c:pt>
                <c:pt idx="374">
                  <c:v>1</c:v>
                </c:pt>
                <c:pt idx="375">
                  <c:v>0</c:v>
                </c:pt>
                <c:pt idx="376">
                  <c:v>1</c:v>
                </c:pt>
                <c:pt idx="377">
                  <c:v>1</c:v>
                </c:pt>
                <c:pt idx="378">
                  <c:v>1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1</c:v>
                </c:pt>
                <c:pt idx="383">
                  <c:v>0</c:v>
                </c:pt>
                <c:pt idx="384">
                  <c:v>5</c:v>
                </c:pt>
                <c:pt idx="385">
                  <c:v>8</c:v>
                </c:pt>
                <c:pt idx="386">
                  <c:v>3</c:v>
                </c:pt>
                <c:pt idx="387">
                  <c:v>0</c:v>
                </c:pt>
                <c:pt idx="388">
                  <c:v>0</c:v>
                </c:pt>
                <c:pt idx="389">
                  <c:v>1</c:v>
                </c:pt>
                <c:pt idx="390">
                  <c:v>1</c:v>
                </c:pt>
                <c:pt idx="391">
                  <c:v>6</c:v>
                </c:pt>
                <c:pt idx="392">
                  <c:v>1</c:v>
                </c:pt>
                <c:pt idx="393">
                  <c:v>7</c:v>
                </c:pt>
                <c:pt idx="394">
                  <c:v>2</c:v>
                </c:pt>
                <c:pt idx="395">
                  <c:v>2</c:v>
                </c:pt>
                <c:pt idx="396">
                  <c:v>1</c:v>
                </c:pt>
                <c:pt idx="397">
                  <c:v>1</c:v>
                </c:pt>
                <c:pt idx="398">
                  <c:v>6</c:v>
                </c:pt>
                <c:pt idx="399">
                  <c:v>7</c:v>
                </c:pt>
                <c:pt idx="400">
                  <c:v>10</c:v>
                </c:pt>
                <c:pt idx="401">
                  <c:v>3</c:v>
                </c:pt>
                <c:pt idx="402">
                  <c:v>27</c:v>
                </c:pt>
                <c:pt idx="403">
                  <c:v>2</c:v>
                </c:pt>
                <c:pt idx="404">
                  <c:v>0</c:v>
                </c:pt>
                <c:pt idx="405">
                  <c:v>3</c:v>
                </c:pt>
                <c:pt idx="406">
                  <c:v>4</c:v>
                </c:pt>
                <c:pt idx="407">
                  <c:v>21</c:v>
                </c:pt>
                <c:pt idx="408">
                  <c:v>6</c:v>
                </c:pt>
                <c:pt idx="409">
                  <c:v>9</c:v>
                </c:pt>
                <c:pt idx="410">
                  <c:v>2</c:v>
                </c:pt>
                <c:pt idx="411">
                  <c:v>1</c:v>
                </c:pt>
                <c:pt idx="412">
                  <c:v>18</c:v>
                </c:pt>
                <c:pt idx="413">
                  <c:v>13</c:v>
                </c:pt>
                <c:pt idx="414">
                  <c:v>15</c:v>
                </c:pt>
                <c:pt idx="415">
                  <c:v>9</c:v>
                </c:pt>
                <c:pt idx="416">
                  <c:v>17</c:v>
                </c:pt>
                <c:pt idx="417">
                  <c:v>1</c:v>
                </c:pt>
                <c:pt idx="418">
                  <c:v>5</c:v>
                </c:pt>
                <c:pt idx="419">
                  <c:v>34</c:v>
                </c:pt>
                <c:pt idx="420">
                  <c:v>15</c:v>
                </c:pt>
                <c:pt idx="421">
                  <c:v>29</c:v>
                </c:pt>
                <c:pt idx="422">
                  <c:v>3</c:v>
                </c:pt>
                <c:pt idx="423">
                  <c:v>27</c:v>
                </c:pt>
                <c:pt idx="424">
                  <c:v>12</c:v>
                </c:pt>
                <c:pt idx="425">
                  <c:v>15</c:v>
                </c:pt>
                <c:pt idx="426">
                  <c:v>76</c:v>
                </c:pt>
                <c:pt idx="427">
                  <c:v>41</c:v>
                </c:pt>
                <c:pt idx="428">
                  <c:v>37</c:v>
                </c:pt>
                <c:pt idx="429">
                  <c:v>78</c:v>
                </c:pt>
                <c:pt idx="430">
                  <c:v>50</c:v>
                </c:pt>
                <c:pt idx="431">
                  <c:v>19</c:v>
                </c:pt>
                <c:pt idx="432">
                  <c:v>10</c:v>
                </c:pt>
                <c:pt idx="433">
                  <c:v>85</c:v>
                </c:pt>
                <c:pt idx="434">
                  <c:v>59</c:v>
                </c:pt>
                <c:pt idx="435">
                  <c:v>47</c:v>
                </c:pt>
                <c:pt idx="436">
                  <c:v>57</c:v>
                </c:pt>
                <c:pt idx="437">
                  <c:v>52</c:v>
                </c:pt>
                <c:pt idx="438">
                  <c:v>33</c:v>
                </c:pt>
                <c:pt idx="439">
                  <c:v>29</c:v>
                </c:pt>
                <c:pt idx="440">
                  <c:v>102</c:v>
                </c:pt>
                <c:pt idx="441">
                  <c:v>67</c:v>
                </c:pt>
                <c:pt idx="442">
                  <c:v>39</c:v>
                </c:pt>
                <c:pt idx="443">
                  <c:v>99</c:v>
                </c:pt>
                <c:pt idx="444">
                  <c:v>138</c:v>
                </c:pt>
                <c:pt idx="445">
                  <c:v>39</c:v>
                </c:pt>
                <c:pt idx="446">
                  <c:v>16</c:v>
                </c:pt>
                <c:pt idx="447">
                  <c:v>124</c:v>
                </c:pt>
                <c:pt idx="448">
                  <c:v>68</c:v>
                </c:pt>
                <c:pt idx="449">
                  <c:v>91</c:v>
                </c:pt>
                <c:pt idx="450">
                  <c:v>78</c:v>
                </c:pt>
                <c:pt idx="451">
                  <c:v>104</c:v>
                </c:pt>
                <c:pt idx="452">
                  <c:v>27</c:v>
                </c:pt>
                <c:pt idx="453">
                  <c:v>14</c:v>
                </c:pt>
                <c:pt idx="454">
                  <c:v>90</c:v>
                </c:pt>
                <c:pt idx="455">
                  <c:v>64</c:v>
                </c:pt>
                <c:pt idx="456">
                  <c:v>74</c:v>
                </c:pt>
                <c:pt idx="457">
                  <c:v>64</c:v>
                </c:pt>
                <c:pt idx="458">
                  <c:v>44</c:v>
                </c:pt>
                <c:pt idx="459">
                  <c:v>59</c:v>
                </c:pt>
                <c:pt idx="460">
                  <c:v>17</c:v>
                </c:pt>
                <c:pt idx="461">
                  <c:v>81</c:v>
                </c:pt>
                <c:pt idx="462">
                  <c:v>59</c:v>
                </c:pt>
                <c:pt idx="463">
                  <c:v>53</c:v>
                </c:pt>
                <c:pt idx="464">
                  <c:v>57</c:v>
                </c:pt>
                <c:pt idx="465">
                  <c:v>50</c:v>
                </c:pt>
                <c:pt idx="466">
                  <c:v>19</c:v>
                </c:pt>
                <c:pt idx="467">
                  <c:v>10</c:v>
                </c:pt>
                <c:pt idx="468">
                  <c:v>53</c:v>
                </c:pt>
                <c:pt idx="469">
                  <c:v>64</c:v>
                </c:pt>
                <c:pt idx="470">
                  <c:v>44</c:v>
                </c:pt>
                <c:pt idx="471">
                  <c:v>26</c:v>
                </c:pt>
                <c:pt idx="472">
                  <c:v>28</c:v>
                </c:pt>
                <c:pt idx="473">
                  <c:v>10</c:v>
                </c:pt>
                <c:pt idx="474">
                  <c:v>13</c:v>
                </c:pt>
                <c:pt idx="475">
                  <c:v>44</c:v>
                </c:pt>
                <c:pt idx="476">
                  <c:v>21</c:v>
                </c:pt>
                <c:pt idx="477">
                  <c:v>13</c:v>
                </c:pt>
                <c:pt idx="478">
                  <c:v>9</c:v>
                </c:pt>
                <c:pt idx="479">
                  <c:v>8</c:v>
                </c:pt>
                <c:pt idx="480">
                  <c:v>8</c:v>
                </c:pt>
                <c:pt idx="481">
                  <c:v>5</c:v>
                </c:pt>
                <c:pt idx="482">
                  <c:v>20</c:v>
                </c:pt>
                <c:pt idx="483">
                  <c:v>24</c:v>
                </c:pt>
                <c:pt idx="484">
                  <c:v>16</c:v>
                </c:pt>
                <c:pt idx="485">
                  <c:v>12</c:v>
                </c:pt>
                <c:pt idx="486">
                  <c:v>16</c:v>
                </c:pt>
                <c:pt idx="487">
                  <c:v>4</c:v>
                </c:pt>
                <c:pt idx="488">
                  <c:v>4</c:v>
                </c:pt>
                <c:pt idx="489">
                  <c:v>25</c:v>
                </c:pt>
                <c:pt idx="490">
                  <c:v>20</c:v>
                </c:pt>
                <c:pt idx="491">
                  <c:v>12</c:v>
                </c:pt>
                <c:pt idx="492">
                  <c:v>16</c:v>
                </c:pt>
                <c:pt idx="493">
                  <c:v>17</c:v>
                </c:pt>
                <c:pt idx="494">
                  <c:v>4</c:v>
                </c:pt>
                <c:pt idx="495">
                  <c:v>5</c:v>
                </c:pt>
                <c:pt idx="496">
                  <c:v>19</c:v>
                </c:pt>
                <c:pt idx="497">
                  <c:v>19</c:v>
                </c:pt>
                <c:pt idx="498">
                  <c:v>13</c:v>
                </c:pt>
                <c:pt idx="499">
                  <c:v>16</c:v>
                </c:pt>
                <c:pt idx="500">
                  <c:v>21</c:v>
                </c:pt>
                <c:pt idx="501">
                  <c:v>7</c:v>
                </c:pt>
                <c:pt idx="502">
                  <c:v>15</c:v>
                </c:pt>
                <c:pt idx="503">
                  <c:v>68</c:v>
                </c:pt>
                <c:pt idx="504">
                  <c:v>49</c:v>
                </c:pt>
                <c:pt idx="505">
                  <c:v>55</c:v>
                </c:pt>
                <c:pt idx="506">
                  <c:v>70</c:v>
                </c:pt>
                <c:pt idx="507">
                  <c:v>85</c:v>
                </c:pt>
                <c:pt idx="508">
                  <c:v>52</c:v>
                </c:pt>
                <c:pt idx="509">
                  <c:v>22</c:v>
                </c:pt>
                <c:pt idx="510">
                  <c:v>141</c:v>
                </c:pt>
                <c:pt idx="511">
                  <c:v>143</c:v>
                </c:pt>
                <c:pt idx="512">
                  <c:v>139</c:v>
                </c:pt>
                <c:pt idx="513">
                  <c:v>85</c:v>
                </c:pt>
                <c:pt idx="514">
                  <c:v>119</c:v>
                </c:pt>
                <c:pt idx="515">
                  <c:v>34</c:v>
                </c:pt>
                <c:pt idx="516">
                  <c:v>37</c:v>
                </c:pt>
                <c:pt idx="517">
                  <c:v>159</c:v>
                </c:pt>
                <c:pt idx="518">
                  <c:v>171</c:v>
                </c:pt>
                <c:pt idx="519">
                  <c:v>115</c:v>
                </c:pt>
                <c:pt idx="520">
                  <c:v>92</c:v>
                </c:pt>
                <c:pt idx="521">
                  <c:v>141</c:v>
                </c:pt>
                <c:pt idx="522">
                  <c:v>52</c:v>
                </c:pt>
                <c:pt idx="523">
                  <c:v>40</c:v>
                </c:pt>
                <c:pt idx="524">
                  <c:v>222</c:v>
                </c:pt>
                <c:pt idx="525">
                  <c:v>142</c:v>
                </c:pt>
                <c:pt idx="526">
                  <c:v>93</c:v>
                </c:pt>
                <c:pt idx="527">
                  <c:v>110</c:v>
                </c:pt>
                <c:pt idx="528">
                  <c:v>116</c:v>
                </c:pt>
                <c:pt idx="529">
                  <c:v>42</c:v>
                </c:pt>
                <c:pt idx="530">
                  <c:v>43</c:v>
                </c:pt>
                <c:pt idx="531">
                  <c:v>152</c:v>
                </c:pt>
                <c:pt idx="532">
                  <c:v>129</c:v>
                </c:pt>
                <c:pt idx="533">
                  <c:v>119</c:v>
                </c:pt>
                <c:pt idx="534">
                  <c:v>122</c:v>
                </c:pt>
                <c:pt idx="535">
                  <c:v>68</c:v>
                </c:pt>
                <c:pt idx="536">
                  <c:v>32</c:v>
                </c:pt>
                <c:pt idx="537">
                  <c:v>24</c:v>
                </c:pt>
                <c:pt idx="538">
                  <c:v>106</c:v>
                </c:pt>
                <c:pt idx="539">
                  <c:v>101</c:v>
                </c:pt>
                <c:pt idx="540">
                  <c:v>87</c:v>
                </c:pt>
                <c:pt idx="541">
                  <c:v>56</c:v>
                </c:pt>
                <c:pt idx="542">
                  <c:v>66</c:v>
                </c:pt>
                <c:pt idx="543">
                  <c:v>21</c:v>
                </c:pt>
                <c:pt idx="544">
                  <c:v>17</c:v>
                </c:pt>
                <c:pt idx="545">
                  <c:v>84</c:v>
                </c:pt>
                <c:pt idx="546">
                  <c:v>56</c:v>
                </c:pt>
                <c:pt idx="547">
                  <c:v>58</c:v>
                </c:pt>
                <c:pt idx="548">
                  <c:v>37</c:v>
                </c:pt>
                <c:pt idx="549">
                  <c:v>34</c:v>
                </c:pt>
                <c:pt idx="550">
                  <c:v>22</c:v>
                </c:pt>
                <c:pt idx="551" formatCode="General">
                  <c:v>12</c:v>
                </c:pt>
                <c:pt idx="552" formatCode="General">
                  <c:v>76</c:v>
                </c:pt>
                <c:pt idx="553" formatCode="General">
                  <c:v>85</c:v>
                </c:pt>
                <c:pt idx="554" formatCode="General">
                  <c:v>49</c:v>
                </c:pt>
                <c:pt idx="555" formatCode="General">
                  <c:v>42</c:v>
                </c:pt>
                <c:pt idx="556" formatCode="General">
                  <c:v>47</c:v>
                </c:pt>
                <c:pt idx="557" formatCode="General">
                  <c:v>10</c:v>
                </c:pt>
                <c:pt idx="558" formatCode="General">
                  <c:v>11</c:v>
                </c:pt>
                <c:pt idx="559" formatCode="General">
                  <c:v>60</c:v>
                </c:pt>
                <c:pt idx="560" formatCode="General">
                  <c:v>43</c:v>
                </c:pt>
                <c:pt idx="561" formatCode="General">
                  <c:v>40</c:v>
                </c:pt>
                <c:pt idx="562" formatCode="General">
                  <c:v>44</c:v>
                </c:pt>
                <c:pt idx="563" formatCode="General">
                  <c:v>44</c:v>
                </c:pt>
                <c:pt idx="564" formatCode="General">
                  <c:v>9</c:v>
                </c:pt>
                <c:pt idx="565" formatCode="General">
                  <c:v>8</c:v>
                </c:pt>
                <c:pt idx="566" formatCode="General">
                  <c:v>66</c:v>
                </c:pt>
                <c:pt idx="567" formatCode="General">
                  <c:v>77</c:v>
                </c:pt>
                <c:pt idx="568" formatCode="General">
                  <c:v>35</c:v>
                </c:pt>
                <c:pt idx="569" formatCode="General">
                  <c:v>45</c:v>
                </c:pt>
                <c:pt idx="570" formatCode="General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1C0-4B0C-A220-7796AA6DAF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27"/>
        <c:axId val="529925759"/>
        <c:axId val="533925071"/>
      </c:barChart>
      <c:dateAx>
        <c:axId val="52992575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33925071"/>
        <c:crosses val="autoZero"/>
        <c:auto val="1"/>
        <c:lblOffset val="100"/>
        <c:baseTimeUnit val="days"/>
      </c:dateAx>
      <c:valAx>
        <c:axId val="533925071"/>
        <c:scaling>
          <c:orientation val="minMax"/>
        </c:scaling>
        <c:delete val="0"/>
        <c:axPos val="l"/>
        <c:numFmt formatCode="#\ ##0_ ;\-#\ ##0\ 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9925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9411505068434053E-2"/>
          <c:y val="2.6442228452657451E-2"/>
          <c:w val="0.92286884437605277"/>
          <c:h val="0.8252776300350930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umrti_klinet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tx1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numRef>
              <c:f>Sheet1!$A$2:$A$572</c:f>
              <c:numCache>
                <c:formatCode>m/d/yyyy</c:formatCode>
                <c:ptCount val="57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  <c:pt idx="504">
                  <c:v>44579</c:v>
                </c:pt>
                <c:pt idx="505">
                  <c:v>44580</c:v>
                </c:pt>
                <c:pt idx="506">
                  <c:v>44581</c:v>
                </c:pt>
                <c:pt idx="507">
                  <c:v>44582</c:v>
                </c:pt>
                <c:pt idx="508">
                  <c:v>44583</c:v>
                </c:pt>
                <c:pt idx="509">
                  <c:v>44584</c:v>
                </c:pt>
                <c:pt idx="510">
                  <c:v>44585</c:v>
                </c:pt>
                <c:pt idx="511">
                  <c:v>44586</c:v>
                </c:pt>
                <c:pt idx="512">
                  <c:v>44587</c:v>
                </c:pt>
                <c:pt idx="513">
                  <c:v>44588</c:v>
                </c:pt>
                <c:pt idx="514">
                  <c:v>44589</c:v>
                </c:pt>
                <c:pt idx="515">
                  <c:v>44590</c:v>
                </c:pt>
                <c:pt idx="516">
                  <c:v>44591</c:v>
                </c:pt>
                <c:pt idx="517">
                  <c:v>44592</c:v>
                </c:pt>
                <c:pt idx="518">
                  <c:v>44593</c:v>
                </c:pt>
                <c:pt idx="519">
                  <c:v>44594</c:v>
                </c:pt>
                <c:pt idx="520">
                  <c:v>44595</c:v>
                </c:pt>
                <c:pt idx="521">
                  <c:v>44596</c:v>
                </c:pt>
                <c:pt idx="522">
                  <c:v>44597</c:v>
                </c:pt>
                <c:pt idx="523">
                  <c:v>44598</c:v>
                </c:pt>
                <c:pt idx="524">
                  <c:v>44599</c:v>
                </c:pt>
                <c:pt idx="525">
                  <c:v>44600</c:v>
                </c:pt>
                <c:pt idx="526">
                  <c:v>44601</c:v>
                </c:pt>
                <c:pt idx="527">
                  <c:v>44602</c:v>
                </c:pt>
                <c:pt idx="528">
                  <c:v>44603</c:v>
                </c:pt>
                <c:pt idx="529">
                  <c:v>44604</c:v>
                </c:pt>
                <c:pt idx="530">
                  <c:v>44605</c:v>
                </c:pt>
                <c:pt idx="531">
                  <c:v>44606</c:v>
                </c:pt>
                <c:pt idx="532">
                  <c:v>44607</c:v>
                </c:pt>
                <c:pt idx="533">
                  <c:v>44608</c:v>
                </c:pt>
                <c:pt idx="534">
                  <c:v>44609</c:v>
                </c:pt>
                <c:pt idx="535">
                  <c:v>44610</c:v>
                </c:pt>
                <c:pt idx="536">
                  <c:v>44611</c:v>
                </c:pt>
                <c:pt idx="537">
                  <c:v>44612</c:v>
                </c:pt>
                <c:pt idx="538">
                  <c:v>44613</c:v>
                </c:pt>
                <c:pt idx="539">
                  <c:v>44614</c:v>
                </c:pt>
                <c:pt idx="540">
                  <c:v>44615</c:v>
                </c:pt>
                <c:pt idx="541">
                  <c:v>44616</c:v>
                </c:pt>
                <c:pt idx="542">
                  <c:v>44617</c:v>
                </c:pt>
                <c:pt idx="543">
                  <c:v>44618</c:v>
                </c:pt>
                <c:pt idx="544">
                  <c:v>44619</c:v>
                </c:pt>
                <c:pt idx="545">
                  <c:v>44620</c:v>
                </c:pt>
                <c:pt idx="546">
                  <c:v>44621</c:v>
                </c:pt>
                <c:pt idx="547">
                  <c:v>44622</c:v>
                </c:pt>
                <c:pt idx="548">
                  <c:v>44623</c:v>
                </c:pt>
                <c:pt idx="549">
                  <c:v>44624</c:v>
                </c:pt>
                <c:pt idx="550">
                  <c:v>44625</c:v>
                </c:pt>
                <c:pt idx="551">
                  <c:v>44626</c:v>
                </c:pt>
                <c:pt idx="552">
                  <c:v>44627</c:v>
                </c:pt>
                <c:pt idx="553">
                  <c:v>44628</c:v>
                </c:pt>
                <c:pt idx="554">
                  <c:v>44629</c:v>
                </c:pt>
                <c:pt idx="555">
                  <c:v>44630</c:v>
                </c:pt>
                <c:pt idx="556">
                  <c:v>44631</c:v>
                </c:pt>
                <c:pt idx="557">
                  <c:v>44632</c:v>
                </c:pt>
                <c:pt idx="558">
                  <c:v>44633</c:v>
                </c:pt>
                <c:pt idx="559">
                  <c:v>44634</c:v>
                </c:pt>
                <c:pt idx="560">
                  <c:v>44635</c:v>
                </c:pt>
                <c:pt idx="561">
                  <c:v>44636</c:v>
                </c:pt>
                <c:pt idx="562">
                  <c:v>44637</c:v>
                </c:pt>
                <c:pt idx="563">
                  <c:v>44638</c:v>
                </c:pt>
                <c:pt idx="564">
                  <c:v>44639</c:v>
                </c:pt>
                <c:pt idx="565">
                  <c:v>44640</c:v>
                </c:pt>
                <c:pt idx="566">
                  <c:v>44641</c:v>
                </c:pt>
                <c:pt idx="567">
                  <c:v>44642</c:v>
                </c:pt>
                <c:pt idx="568">
                  <c:v>44643</c:v>
                </c:pt>
                <c:pt idx="569">
                  <c:v>44644</c:v>
                </c:pt>
                <c:pt idx="570">
                  <c:v>44645</c:v>
                </c:pt>
              </c:numCache>
            </c:numRef>
          </c:cat>
          <c:val>
            <c:numRef>
              <c:f>Sheet1!$B$2:$B$572</c:f>
              <c:numCache>
                <c:formatCode>#\ ##0_ ;\-#\ ##0\ </c:formatCode>
                <c:ptCount val="57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1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1</c:v>
                </c:pt>
                <c:pt idx="27">
                  <c:v>0</c:v>
                </c:pt>
                <c:pt idx="28">
                  <c:v>1</c:v>
                </c:pt>
                <c:pt idx="29">
                  <c:v>0</c:v>
                </c:pt>
                <c:pt idx="30">
                  <c:v>2</c:v>
                </c:pt>
                <c:pt idx="31">
                  <c:v>2</c:v>
                </c:pt>
                <c:pt idx="32">
                  <c:v>2</c:v>
                </c:pt>
                <c:pt idx="33">
                  <c:v>3</c:v>
                </c:pt>
                <c:pt idx="34">
                  <c:v>5</c:v>
                </c:pt>
                <c:pt idx="35">
                  <c:v>6</c:v>
                </c:pt>
                <c:pt idx="36">
                  <c:v>5</c:v>
                </c:pt>
                <c:pt idx="37">
                  <c:v>4</c:v>
                </c:pt>
                <c:pt idx="38">
                  <c:v>9</c:v>
                </c:pt>
                <c:pt idx="39">
                  <c:v>6</c:v>
                </c:pt>
                <c:pt idx="40">
                  <c:v>1</c:v>
                </c:pt>
                <c:pt idx="41">
                  <c:v>11</c:v>
                </c:pt>
                <c:pt idx="42">
                  <c:v>9</c:v>
                </c:pt>
                <c:pt idx="43">
                  <c:v>12</c:v>
                </c:pt>
                <c:pt idx="44">
                  <c:v>7</c:v>
                </c:pt>
                <c:pt idx="45">
                  <c:v>8</c:v>
                </c:pt>
                <c:pt idx="46">
                  <c:v>7</c:v>
                </c:pt>
                <c:pt idx="47">
                  <c:v>17</c:v>
                </c:pt>
                <c:pt idx="48">
                  <c:v>20</c:v>
                </c:pt>
                <c:pt idx="49">
                  <c:v>13</c:v>
                </c:pt>
                <c:pt idx="50">
                  <c:v>28</c:v>
                </c:pt>
                <c:pt idx="51">
                  <c:v>17</c:v>
                </c:pt>
                <c:pt idx="52">
                  <c:v>15</c:v>
                </c:pt>
                <c:pt idx="53">
                  <c:v>21</c:v>
                </c:pt>
                <c:pt idx="54">
                  <c:v>25</c:v>
                </c:pt>
                <c:pt idx="55">
                  <c:v>34</c:v>
                </c:pt>
                <c:pt idx="56">
                  <c:v>42</c:v>
                </c:pt>
                <c:pt idx="57">
                  <c:v>27</c:v>
                </c:pt>
                <c:pt idx="58">
                  <c:v>46</c:v>
                </c:pt>
                <c:pt idx="59">
                  <c:v>36</c:v>
                </c:pt>
                <c:pt idx="60">
                  <c:v>46</c:v>
                </c:pt>
                <c:pt idx="61">
                  <c:v>47</c:v>
                </c:pt>
                <c:pt idx="62">
                  <c:v>52</c:v>
                </c:pt>
                <c:pt idx="63">
                  <c:v>48</c:v>
                </c:pt>
                <c:pt idx="64">
                  <c:v>54</c:v>
                </c:pt>
                <c:pt idx="65">
                  <c:v>43</c:v>
                </c:pt>
                <c:pt idx="66">
                  <c:v>44</c:v>
                </c:pt>
                <c:pt idx="67">
                  <c:v>42</c:v>
                </c:pt>
                <c:pt idx="68">
                  <c:v>40</c:v>
                </c:pt>
                <c:pt idx="69">
                  <c:v>38</c:v>
                </c:pt>
                <c:pt idx="70">
                  <c:v>44</c:v>
                </c:pt>
                <c:pt idx="71">
                  <c:v>42</c:v>
                </c:pt>
                <c:pt idx="72">
                  <c:v>48</c:v>
                </c:pt>
                <c:pt idx="73">
                  <c:v>47</c:v>
                </c:pt>
                <c:pt idx="74">
                  <c:v>37</c:v>
                </c:pt>
                <c:pt idx="75">
                  <c:v>25</c:v>
                </c:pt>
                <c:pt idx="76">
                  <c:v>35</c:v>
                </c:pt>
                <c:pt idx="77">
                  <c:v>41</c:v>
                </c:pt>
                <c:pt idx="78">
                  <c:v>40</c:v>
                </c:pt>
                <c:pt idx="79">
                  <c:v>37</c:v>
                </c:pt>
                <c:pt idx="80">
                  <c:v>34</c:v>
                </c:pt>
                <c:pt idx="81">
                  <c:v>39</c:v>
                </c:pt>
                <c:pt idx="82">
                  <c:v>29</c:v>
                </c:pt>
                <c:pt idx="83">
                  <c:v>36</c:v>
                </c:pt>
                <c:pt idx="84">
                  <c:v>41</c:v>
                </c:pt>
                <c:pt idx="85">
                  <c:v>28</c:v>
                </c:pt>
                <c:pt idx="86">
                  <c:v>36</c:v>
                </c:pt>
                <c:pt idx="87">
                  <c:v>31</c:v>
                </c:pt>
                <c:pt idx="88">
                  <c:v>31</c:v>
                </c:pt>
                <c:pt idx="89">
                  <c:v>27</c:v>
                </c:pt>
                <c:pt idx="90">
                  <c:v>41</c:v>
                </c:pt>
                <c:pt idx="91">
                  <c:v>24</c:v>
                </c:pt>
                <c:pt idx="92">
                  <c:v>25</c:v>
                </c:pt>
                <c:pt idx="93">
                  <c:v>20</c:v>
                </c:pt>
                <c:pt idx="94">
                  <c:v>20</c:v>
                </c:pt>
                <c:pt idx="95">
                  <c:v>30</c:v>
                </c:pt>
                <c:pt idx="96">
                  <c:v>17</c:v>
                </c:pt>
                <c:pt idx="97">
                  <c:v>21</c:v>
                </c:pt>
                <c:pt idx="98">
                  <c:v>19</c:v>
                </c:pt>
                <c:pt idx="99">
                  <c:v>16</c:v>
                </c:pt>
                <c:pt idx="100">
                  <c:v>25</c:v>
                </c:pt>
                <c:pt idx="101">
                  <c:v>19</c:v>
                </c:pt>
                <c:pt idx="102">
                  <c:v>25</c:v>
                </c:pt>
                <c:pt idx="103">
                  <c:v>18</c:v>
                </c:pt>
                <c:pt idx="104">
                  <c:v>23</c:v>
                </c:pt>
                <c:pt idx="105">
                  <c:v>26</c:v>
                </c:pt>
                <c:pt idx="106">
                  <c:v>25</c:v>
                </c:pt>
                <c:pt idx="107">
                  <c:v>30</c:v>
                </c:pt>
                <c:pt idx="108">
                  <c:v>22</c:v>
                </c:pt>
                <c:pt idx="109">
                  <c:v>11</c:v>
                </c:pt>
                <c:pt idx="110">
                  <c:v>11</c:v>
                </c:pt>
                <c:pt idx="111">
                  <c:v>34</c:v>
                </c:pt>
                <c:pt idx="112">
                  <c:v>19</c:v>
                </c:pt>
                <c:pt idx="113">
                  <c:v>22</c:v>
                </c:pt>
                <c:pt idx="114">
                  <c:v>14</c:v>
                </c:pt>
                <c:pt idx="115">
                  <c:v>21</c:v>
                </c:pt>
                <c:pt idx="116">
                  <c:v>20</c:v>
                </c:pt>
                <c:pt idx="117">
                  <c:v>11</c:v>
                </c:pt>
                <c:pt idx="118">
                  <c:v>25</c:v>
                </c:pt>
                <c:pt idx="119">
                  <c:v>13</c:v>
                </c:pt>
                <c:pt idx="120">
                  <c:v>14</c:v>
                </c:pt>
                <c:pt idx="121">
                  <c:v>13</c:v>
                </c:pt>
                <c:pt idx="122">
                  <c:v>14</c:v>
                </c:pt>
                <c:pt idx="123">
                  <c:v>24</c:v>
                </c:pt>
                <c:pt idx="124">
                  <c:v>19</c:v>
                </c:pt>
                <c:pt idx="125">
                  <c:v>20</c:v>
                </c:pt>
                <c:pt idx="126">
                  <c:v>20</c:v>
                </c:pt>
                <c:pt idx="127">
                  <c:v>23</c:v>
                </c:pt>
                <c:pt idx="128">
                  <c:v>15</c:v>
                </c:pt>
                <c:pt idx="129">
                  <c:v>21</c:v>
                </c:pt>
                <c:pt idx="130">
                  <c:v>13</c:v>
                </c:pt>
                <c:pt idx="131">
                  <c:v>14</c:v>
                </c:pt>
                <c:pt idx="132">
                  <c:v>21</c:v>
                </c:pt>
                <c:pt idx="133">
                  <c:v>20</c:v>
                </c:pt>
                <c:pt idx="134">
                  <c:v>17</c:v>
                </c:pt>
                <c:pt idx="135">
                  <c:v>23</c:v>
                </c:pt>
                <c:pt idx="136">
                  <c:v>21</c:v>
                </c:pt>
                <c:pt idx="137">
                  <c:v>17</c:v>
                </c:pt>
                <c:pt idx="138">
                  <c:v>18</c:v>
                </c:pt>
                <c:pt idx="139">
                  <c:v>22</c:v>
                </c:pt>
                <c:pt idx="140">
                  <c:v>19</c:v>
                </c:pt>
                <c:pt idx="141">
                  <c:v>17</c:v>
                </c:pt>
                <c:pt idx="142">
                  <c:v>14</c:v>
                </c:pt>
                <c:pt idx="143">
                  <c:v>15</c:v>
                </c:pt>
                <c:pt idx="144">
                  <c:v>10</c:v>
                </c:pt>
                <c:pt idx="145">
                  <c:v>13</c:v>
                </c:pt>
                <c:pt idx="146">
                  <c:v>10</c:v>
                </c:pt>
                <c:pt idx="147">
                  <c:v>17</c:v>
                </c:pt>
                <c:pt idx="148">
                  <c:v>14</c:v>
                </c:pt>
                <c:pt idx="149">
                  <c:v>16</c:v>
                </c:pt>
                <c:pt idx="150">
                  <c:v>16</c:v>
                </c:pt>
                <c:pt idx="151">
                  <c:v>11</c:v>
                </c:pt>
                <c:pt idx="152">
                  <c:v>11</c:v>
                </c:pt>
                <c:pt idx="153">
                  <c:v>15</c:v>
                </c:pt>
                <c:pt idx="154">
                  <c:v>9</c:v>
                </c:pt>
                <c:pt idx="155">
                  <c:v>9</c:v>
                </c:pt>
                <c:pt idx="156">
                  <c:v>12</c:v>
                </c:pt>
                <c:pt idx="157">
                  <c:v>10</c:v>
                </c:pt>
                <c:pt idx="158">
                  <c:v>8</c:v>
                </c:pt>
                <c:pt idx="159">
                  <c:v>7</c:v>
                </c:pt>
                <c:pt idx="160">
                  <c:v>7</c:v>
                </c:pt>
                <c:pt idx="161">
                  <c:v>9</c:v>
                </c:pt>
                <c:pt idx="162">
                  <c:v>7</c:v>
                </c:pt>
                <c:pt idx="163">
                  <c:v>8</c:v>
                </c:pt>
                <c:pt idx="164">
                  <c:v>12</c:v>
                </c:pt>
                <c:pt idx="165">
                  <c:v>9</c:v>
                </c:pt>
                <c:pt idx="166">
                  <c:v>12</c:v>
                </c:pt>
                <c:pt idx="167">
                  <c:v>12</c:v>
                </c:pt>
                <c:pt idx="168">
                  <c:v>6</c:v>
                </c:pt>
                <c:pt idx="169">
                  <c:v>6</c:v>
                </c:pt>
                <c:pt idx="170">
                  <c:v>4</c:v>
                </c:pt>
                <c:pt idx="171">
                  <c:v>6</c:v>
                </c:pt>
                <c:pt idx="172">
                  <c:v>6</c:v>
                </c:pt>
                <c:pt idx="173">
                  <c:v>5</c:v>
                </c:pt>
                <c:pt idx="174">
                  <c:v>8</c:v>
                </c:pt>
                <c:pt idx="175">
                  <c:v>6</c:v>
                </c:pt>
                <c:pt idx="176">
                  <c:v>5</c:v>
                </c:pt>
                <c:pt idx="177">
                  <c:v>7</c:v>
                </c:pt>
                <c:pt idx="178">
                  <c:v>4</c:v>
                </c:pt>
                <c:pt idx="179">
                  <c:v>6</c:v>
                </c:pt>
                <c:pt idx="180">
                  <c:v>5</c:v>
                </c:pt>
                <c:pt idx="181">
                  <c:v>14</c:v>
                </c:pt>
                <c:pt idx="182">
                  <c:v>16</c:v>
                </c:pt>
                <c:pt idx="183">
                  <c:v>7</c:v>
                </c:pt>
                <c:pt idx="184">
                  <c:v>4</c:v>
                </c:pt>
                <c:pt idx="185">
                  <c:v>6</c:v>
                </c:pt>
                <c:pt idx="186">
                  <c:v>9</c:v>
                </c:pt>
                <c:pt idx="187">
                  <c:v>4</c:v>
                </c:pt>
                <c:pt idx="188">
                  <c:v>5</c:v>
                </c:pt>
                <c:pt idx="189">
                  <c:v>5</c:v>
                </c:pt>
                <c:pt idx="190">
                  <c:v>6</c:v>
                </c:pt>
                <c:pt idx="191">
                  <c:v>2</c:v>
                </c:pt>
                <c:pt idx="192">
                  <c:v>6</c:v>
                </c:pt>
                <c:pt idx="193">
                  <c:v>5</c:v>
                </c:pt>
                <c:pt idx="194">
                  <c:v>6</c:v>
                </c:pt>
                <c:pt idx="195">
                  <c:v>8</c:v>
                </c:pt>
                <c:pt idx="196">
                  <c:v>9</c:v>
                </c:pt>
                <c:pt idx="197">
                  <c:v>5</c:v>
                </c:pt>
                <c:pt idx="198">
                  <c:v>6</c:v>
                </c:pt>
                <c:pt idx="199">
                  <c:v>1</c:v>
                </c:pt>
                <c:pt idx="200">
                  <c:v>5</c:v>
                </c:pt>
                <c:pt idx="201">
                  <c:v>7</c:v>
                </c:pt>
                <c:pt idx="202">
                  <c:v>5</c:v>
                </c:pt>
                <c:pt idx="203">
                  <c:v>2</c:v>
                </c:pt>
                <c:pt idx="204">
                  <c:v>3</c:v>
                </c:pt>
                <c:pt idx="205">
                  <c:v>3</c:v>
                </c:pt>
                <c:pt idx="206">
                  <c:v>4</c:v>
                </c:pt>
                <c:pt idx="207">
                  <c:v>2</c:v>
                </c:pt>
                <c:pt idx="208">
                  <c:v>1</c:v>
                </c:pt>
                <c:pt idx="209">
                  <c:v>3</c:v>
                </c:pt>
                <c:pt idx="210">
                  <c:v>2</c:v>
                </c:pt>
                <c:pt idx="211">
                  <c:v>2</c:v>
                </c:pt>
                <c:pt idx="212">
                  <c:v>1</c:v>
                </c:pt>
                <c:pt idx="213">
                  <c:v>2</c:v>
                </c:pt>
                <c:pt idx="214">
                  <c:v>1</c:v>
                </c:pt>
                <c:pt idx="215">
                  <c:v>2</c:v>
                </c:pt>
                <c:pt idx="216">
                  <c:v>3</c:v>
                </c:pt>
                <c:pt idx="217">
                  <c:v>2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2</c:v>
                </c:pt>
                <c:pt idx="223">
                  <c:v>0</c:v>
                </c:pt>
                <c:pt idx="224">
                  <c:v>2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1</c:v>
                </c:pt>
                <c:pt idx="230">
                  <c:v>1</c:v>
                </c:pt>
                <c:pt idx="231">
                  <c:v>0</c:v>
                </c:pt>
                <c:pt idx="232">
                  <c:v>2</c:v>
                </c:pt>
                <c:pt idx="233">
                  <c:v>0</c:v>
                </c:pt>
                <c:pt idx="234">
                  <c:v>2</c:v>
                </c:pt>
                <c:pt idx="235">
                  <c:v>1</c:v>
                </c:pt>
                <c:pt idx="236">
                  <c:v>1</c:v>
                </c:pt>
                <c:pt idx="237">
                  <c:v>0</c:v>
                </c:pt>
                <c:pt idx="238">
                  <c:v>1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1</c:v>
                </c:pt>
                <c:pt idx="248">
                  <c:v>0</c:v>
                </c:pt>
                <c:pt idx="249">
                  <c:v>0</c:v>
                </c:pt>
                <c:pt idx="250">
                  <c:v>2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2</c:v>
                </c:pt>
                <c:pt idx="256">
                  <c:v>0</c:v>
                </c:pt>
                <c:pt idx="257">
                  <c:v>0</c:v>
                </c:pt>
                <c:pt idx="258">
                  <c:v>1</c:v>
                </c:pt>
                <c:pt idx="259">
                  <c:v>0</c:v>
                </c:pt>
                <c:pt idx="260">
                  <c:v>1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1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3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1</c:v>
                </c:pt>
                <c:pt idx="284">
                  <c:v>0</c:v>
                </c:pt>
                <c:pt idx="285">
                  <c:v>1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1</c:v>
                </c:pt>
                <c:pt idx="296">
                  <c:v>1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1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1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1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1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1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1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1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2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1</c:v>
                </c:pt>
                <c:pt idx="409">
                  <c:v>0</c:v>
                </c:pt>
                <c:pt idx="410">
                  <c:v>0</c:v>
                </c:pt>
                <c:pt idx="411">
                  <c:v>2</c:v>
                </c:pt>
                <c:pt idx="412">
                  <c:v>2</c:v>
                </c:pt>
                <c:pt idx="413">
                  <c:v>0</c:v>
                </c:pt>
                <c:pt idx="414">
                  <c:v>0</c:v>
                </c:pt>
                <c:pt idx="415">
                  <c:v>1</c:v>
                </c:pt>
                <c:pt idx="416">
                  <c:v>0</c:v>
                </c:pt>
                <c:pt idx="417">
                  <c:v>0</c:v>
                </c:pt>
                <c:pt idx="418">
                  <c:v>1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3</c:v>
                </c:pt>
                <c:pt idx="424">
                  <c:v>1</c:v>
                </c:pt>
                <c:pt idx="425">
                  <c:v>0</c:v>
                </c:pt>
                <c:pt idx="426">
                  <c:v>1</c:v>
                </c:pt>
                <c:pt idx="427">
                  <c:v>2</c:v>
                </c:pt>
                <c:pt idx="428">
                  <c:v>0</c:v>
                </c:pt>
                <c:pt idx="429">
                  <c:v>2</c:v>
                </c:pt>
                <c:pt idx="430">
                  <c:v>7</c:v>
                </c:pt>
                <c:pt idx="431">
                  <c:v>5</c:v>
                </c:pt>
                <c:pt idx="432">
                  <c:v>3</c:v>
                </c:pt>
                <c:pt idx="433">
                  <c:v>5</c:v>
                </c:pt>
                <c:pt idx="434">
                  <c:v>4</c:v>
                </c:pt>
                <c:pt idx="435">
                  <c:v>2</c:v>
                </c:pt>
                <c:pt idx="436">
                  <c:v>3</c:v>
                </c:pt>
                <c:pt idx="437">
                  <c:v>3</c:v>
                </c:pt>
                <c:pt idx="438">
                  <c:v>4</c:v>
                </c:pt>
                <c:pt idx="439">
                  <c:v>5</c:v>
                </c:pt>
                <c:pt idx="440">
                  <c:v>4</c:v>
                </c:pt>
                <c:pt idx="441">
                  <c:v>1</c:v>
                </c:pt>
                <c:pt idx="442">
                  <c:v>1</c:v>
                </c:pt>
                <c:pt idx="443">
                  <c:v>3</c:v>
                </c:pt>
                <c:pt idx="444">
                  <c:v>4</c:v>
                </c:pt>
                <c:pt idx="445">
                  <c:v>4</c:v>
                </c:pt>
                <c:pt idx="446">
                  <c:v>3</c:v>
                </c:pt>
                <c:pt idx="447">
                  <c:v>3</c:v>
                </c:pt>
                <c:pt idx="448">
                  <c:v>6</c:v>
                </c:pt>
                <c:pt idx="449">
                  <c:v>3</c:v>
                </c:pt>
                <c:pt idx="450">
                  <c:v>3</c:v>
                </c:pt>
                <c:pt idx="451">
                  <c:v>12</c:v>
                </c:pt>
                <c:pt idx="452">
                  <c:v>4</c:v>
                </c:pt>
                <c:pt idx="453">
                  <c:v>5</c:v>
                </c:pt>
                <c:pt idx="454">
                  <c:v>4</c:v>
                </c:pt>
                <c:pt idx="455">
                  <c:v>6</c:v>
                </c:pt>
                <c:pt idx="456">
                  <c:v>4</c:v>
                </c:pt>
                <c:pt idx="457">
                  <c:v>0</c:v>
                </c:pt>
                <c:pt idx="458">
                  <c:v>0</c:v>
                </c:pt>
                <c:pt idx="459">
                  <c:v>2</c:v>
                </c:pt>
                <c:pt idx="460">
                  <c:v>5</c:v>
                </c:pt>
                <c:pt idx="461">
                  <c:v>4</c:v>
                </c:pt>
                <c:pt idx="462">
                  <c:v>3</c:v>
                </c:pt>
                <c:pt idx="463">
                  <c:v>5</c:v>
                </c:pt>
                <c:pt idx="464">
                  <c:v>4</c:v>
                </c:pt>
                <c:pt idx="465">
                  <c:v>2</c:v>
                </c:pt>
                <c:pt idx="466">
                  <c:v>2</c:v>
                </c:pt>
                <c:pt idx="467">
                  <c:v>2</c:v>
                </c:pt>
                <c:pt idx="468">
                  <c:v>1</c:v>
                </c:pt>
                <c:pt idx="469">
                  <c:v>3</c:v>
                </c:pt>
                <c:pt idx="470">
                  <c:v>2</c:v>
                </c:pt>
                <c:pt idx="471">
                  <c:v>5</c:v>
                </c:pt>
                <c:pt idx="472">
                  <c:v>6</c:v>
                </c:pt>
                <c:pt idx="473">
                  <c:v>1</c:v>
                </c:pt>
                <c:pt idx="474">
                  <c:v>1</c:v>
                </c:pt>
                <c:pt idx="475">
                  <c:v>5</c:v>
                </c:pt>
                <c:pt idx="476">
                  <c:v>0</c:v>
                </c:pt>
                <c:pt idx="477">
                  <c:v>0</c:v>
                </c:pt>
                <c:pt idx="478">
                  <c:v>1</c:v>
                </c:pt>
                <c:pt idx="479">
                  <c:v>1</c:v>
                </c:pt>
                <c:pt idx="480">
                  <c:v>4</c:v>
                </c:pt>
                <c:pt idx="481">
                  <c:v>1</c:v>
                </c:pt>
                <c:pt idx="482">
                  <c:v>0</c:v>
                </c:pt>
                <c:pt idx="483">
                  <c:v>1</c:v>
                </c:pt>
                <c:pt idx="484">
                  <c:v>1</c:v>
                </c:pt>
                <c:pt idx="485">
                  <c:v>4</c:v>
                </c:pt>
                <c:pt idx="486">
                  <c:v>0</c:v>
                </c:pt>
                <c:pt idx="487">
                  <c:v>2</c:v>
                </c:pt>
                <c:pt idx="488">
                  <c:v>0</c:v>
                </c:pt>
                <c:pt idx="489">
                  <c:v>0</c:v>
                </c:pt>
                <c:pt idx="490">
                  <c:v>3</c:v>
                </c:pt>
                <c:pt idx="491">
                  <c:v>0</c:v>
                </c:pt>
                <c:pt idx="492">
                  <c:v>3</c:v>
                </c:pt>
                <c:pt idx="493">
                  <c:v>1</c:v>
                </c:pt>
                <c:pt idx="494">
                  <c:v>0</c:v>
                </c:pt>
                <c:pt idx="495">
                  <c:v>1</c:v>
                </c:pt>
                <c:pt idx="496">
                  <c:v>0</c:v>
                </c:pt>
                <c:pt idx="497">
                  <c:v>1</c:v>
                </c:pt>
                <c:pt idx="498">
                  <c:v>1</c:v>
                </c:pt>
                <c:pt idx="499">
                  <c:v>0</c:v>
                </c:pt>
                <c:pt idx="500">
                  <c:v>1</c:v>
                </c:pt>
                <c:pt idx="501">
                  <c:v>0</c:v>
                </c:pt>
                <c:pt idx="502">
                  <c:v>1</c:v>
                </c:pt>
                <c:pt idx="503">
                  <c:v>1</c:v>
                </c:pt>
                <c:pt idx="504">
                  <c:v>0</c:v>
                </c:pt>
                <c:pt idx="505">
                  <c:v>0</c:v>
                </c:pt>
                <c:pt idx="506">
                  <c:v>3</c:v>
                </c:pt>
                <c:pt idx="507">
                  <c:v>1</c:v>
                </c:pt>
                <c:pt idx="508">
                  <c:v>1</c:v>
                </c:pt>
                <c:pt idx="509">
                  <c:v>3</c:v>
                </c:pt>
                <c:pt idx="510">
                  <c:v>0</c:v>
                </c:pt>
                <c:pt idx="511">
                  <c:v>1</c:v>
                </c:pt>
                <c:pt idx="512">
                  <c:v>0</c:v>
                </c:pt>
                <c:pt idx="513">
                  <c:v>1</c:v>
                </c:pt>
                <c:pt idx="514">
                  <c:v>1</c:v>
                </c:pt>
                <c:pt idx="515">
                  <c:v>2</c:v>
                </c:pt>
                <c:pt idx="516">
                  <c:v>0</c:v>
                </c:pt>
                <c:pt idx="517">
                  <c:v>1</c:v>
                </c:pt>
                <c:pt idx="518">
                  <c:v>5</c:v>
                </c:pt>
                <c:pt idx="519">
                  <c:v>2</c:v>
                </c:pt>
                <c:pt idx="520">
                  <c:v>2</c:v>
                </c:pt>
                <c:pt idx="521">
                  <c:v>1</c:v>
                </c:pt>
                <c:pt idx="522">
                  <c:v>4</c:v>
                </c:pt>
                <c:pt idx="523">
                  <c:v>0</c:v>
                </c:pt>
                <c:pt idx="524">
                  <c:v>3</c:v>
                </c:pt>
                <c:pt idx="525">
                  <c:v>3</c:v>
                </c:pt>
                <c:pt idx="526">
                  <c:v>2</c:v>
                </c:pt>
                <c:pt idx="527">
                  <c:v>1</c:v>
                </c:pt>
                <c:pt idx="528">
                  <c:v>2</c:v>
                </c:pt>
                <c:pt idx="529">
                  <c:v>3</c:v>
                </c:pt>
                <c:pt idx="530">
                  <c:v>1</c:v>
                </c:pt>
                <c:pt idx="531">
                  <c:v>3</c:v>
                </c:pt>
                <c:pt idx="532">
                  <c:v>3</c:v>
                </c:pt>
                <c:pt idx="533">
                  <c:v>3</c:v>
                </c:pt>
                <c:pt idx="534">
                  <c:v>2</c:v>
                </c:pt>
                <c:pt idx="535">
                  <c:v>3</c:v>
                </c:pt>
                <c:pt idx="536">
                  <c:v>1</c:v>
                </c:pt>
                <c:pt idx="537">
                  <c:v>4</c:v>
                </c:pt>
                <c:pt idx="538">
                  <c:v>5</c:v>
                </c:pt>
                <c:pt idx="539">
                  <c:v>2</c:v>
                </c:pt>
                <c:pt idx="540">
                  <c:v>2</c:v>
                </c:pt>
                <c:pt idx="541">
                  <c:v>2</c:v>
                </c:pt>
                <c:pt idx="542">
                  <c:v>3</c:v>
                </c:pt>
                <c:pt idx="543">
                  <c:v>2</c:v>
                </c:pt>
                <c:pt idx="544">
                  <c:v>1</c:v>
                </c:pt>
                <c:pt idx="545">
                  <c:v>3</c:v>
                </c:pt>
                <c:pt idx="546">
                  <c:v>3</c:v>
                </c:pt>
                <c:pt idx="547">
                  <c:v>3</c:v>
                </c:pt>
                <c:pt idx="548">
                  <c:v>4</c:v>
                </c:pt>
                <c:pt idx="549">
                  <c:v>3</c:v>
                </c:pt>
                <c:pt idx="550">
                  <c:v>1</c:v>
                </c:pt>
                <c:pt idx="551">
                  <c:v>1</c:v>
                </c:pt>
                <c:pt idx="552">
                  <c:v>1</c:v>
                </c:pt>
                <c:pt idx="553">
                  <c:v>5</c:v>
                </c:pt>
                <c:pt idx="554">
                  <c:v>3</c:v>
                </c:pt>
                <c:pt idx="555">
                  <c:v>5</c:v>
                </c:pt>
                <c:pt idx="556">
                  <c:v>1</c:v>
                </c:pt>
                <c:pt idx="557">
                  <c:v>1</c:v>
                </c:pt>
                <c:pt idx="558">
                  <c:v>1</c:v>
                </c:pt>
                <c:pt idx="559">
                  <c:v>1</c:v>
                </c:pt>
                <c:pt idx="560">
                  <c:v>3</c:v>
                </c:pt>
                <c:pt idx="561">
                  <c:v>1</c:v>
                </c:pt>
                <c:pt idx="562">
                  <c:v>0</c:v>
                </c:pt>
                <c:pt idx="563">
                  <c:v>1</c:v>
                </c:pt>
                <c:pt idx="564">
                  <c:v>1</c:v>
                </c:pt>
                <c:pt idx="565">
                  <c:v>2</c:v>
                </c:pt>
                <c:pt idx="566">
                  <c:v>1</c:v>
                </c:pt>
                <c:pt idx="567">
                  <c:v>0</c:v>
                </c:pt>
                <c:pt idx="568">
                  <c:v>1</c:v>
                </c:pt>
                <c:pt idx="569">
                  <c:v>1</c:v>
                </c:pt>
                <c:pt idx="57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3E-4315-A7FA-F141290FE6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27"/>
        <c:axId val="529925759"/>
        <c:axId val="533925071"/>
      </c:barChart>
      <c:dateAx>
        <c:axId val="52992575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33925071"/>
        <c:crosses val="autoZero"/>
        <c:auto val="1"/>
        <c:lblOffset val="100"/>
        <c:baseTimeUnit val="days"/>
      </c:dateAx>
      <c:valAx>
        <c:axId val="533925071"/>
        <c:scaling>
          <c:orientation val="minMax"/>
        </c:scaling>
        <c:delete val="0"/>
        <c:axPos val="l"/>
        <c:numFmt formatCode="#\ ##0_ ;\-#\ ##0\ 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9925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9151905390317288E-2"/>
          <c:y val="3.5493880780117011E-2"/>
          <c:w val="0.9259736925366634"/>
          <c:h val="0.804911412298308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Sloupec2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tx1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numRef>
              <c:f>Sheet1!$A$2:$A$492</c:f>
              <c:numCache>
                <c:formatCode>m/d/yyyy</c:formatCode>
                <c:ptCount val="491"/>
                <c:pt idx="1">
                  <c:v>44075</c:v>
                </c:pt>
                <c:pt idx="2">
                  <c:v>44078</c:v>
                </c:pt>
                <c:pt idx="3">
                  <c:v>44082</c:v>
                </c:pt>
                <c:pt idx="4">
                  <c:v>44083</c:v>
                </c:pt>
                <c:pt idx="5">
                  <c:v>44084</c:v>
                </c:pt>
                <c:pt idx="6">
                  <c:v>44085</c:v>
                </c:pt>
                <c:pt idx="7">
                  <c:v>44086</c:v>
                </c:pt>
                <c:pt idx="8">
                  <c:v>44087</c:v>
                </c:pt>
                <c:pt idx="9">
                  <c:v>44088</c:v>
                </c:pt>
                <c:pt idx="10">
                  <c:v>44089</c:v>
                </c:pt>
                <c:pt idx="11">
                  <c:v>44090</c:v>
                </c:pt>
                <c:pt idx="12">
                  <c:v>44091</c:v>
                </c:pt>
                <c:pt idx="13">
                  <c:v>44092</c:v>
                </c:pt>
                <c:pt idx="14">
                  <c:v>44093</c:v>
                </c:pt>
                <c:pt idx="15">
                  <c:v>44094</c:v>
                </c:pt>
                <c:pt idx="16">
                  <c:v>44095</c:v>
                </c:pt>
                <c:pt idx="17">
                  <c:v>44096</c:v>
                </c:pt>
                <c:pt idx="18">
                  <c:v>44097</c:v>
                </c:pt>
                <c:pt idx="19">
                  <c:v>44098</c:v>
                </c:pt>
                <c:pt idx="20">
                  <c:v>44099</c:v>
                </c:pt>
                <c:pt idx="21">
                  <c:v>44100</c:v>
                </c:pt>
                <c:pt idx="22">
                  <c:v>44101</c:v>
                </c:pt>
                <c:pt idx="23">
                  <c:v>44102</c:v>
                </c:pt>
                <c:pt idx="24">
                  <c:v>44103</c:v>
                </c:pt>
                <c:pt idx="25">
                  <c:v>44104</c:v>
                </c:pt>
                <c:pt idx="26">
                  <c:v>44105</c:v>
                </c:pt>
                <c:pt idx="27">
                  <c:v>44106</c:v>
                </c:pt>
                <c:pt idx="28">
                  <c:v>44107</c:v>
                </c:pt>
                <c:pt idx="29">
                  <c:v>44108</c:v>
                </c:pt>
                <c:pt idx="30">
                  <c:v>44109</c:v>
                </c:pt>
                <c:pt idx="31">
                  <c:v>44110</c:v>
                </c:pt>
                <c:pt idx="32">
                  <c:v>44111</c:v>
                </c:pt>
                <c:pt idx="33">
                  <c:v>44112</c:v>
                </c:pt>
                <c:pt idx="34">
                  <c:v>44113</c:v>
                </c:pt>
                <c:pt idx="35">
                  <c:v>44114</c:v>
                </c:pt>
                <c:pt idx="36">
                  <c:v>44115</c:v>
                </c:pt>
                <c:pt idx="37">
                  <c:v>44116</c:v>
                </c:pt>
                <c:pt idx="38">
                  <c:v>44117</c:v>
                </c:pt>
                <c:pt idx="39">
                  <c:v>44118</c:v>
                </c:pt>
                <c:pt idx="40">
                  <c:v>44119</c:v>
                </c:pt>
                <c:pt idx="41">
                  <c:v>44120</c:v>
                </c:pt>
                <c:pt idx="42">
                  <c:v>44121</c:v>
                </c:pt>
                <c:pt idx="43">
                  <c:v>44122</c:v>
                </c:pt>
                <c:pt idx="44">
                  <c:v>44123</c:v>
                </c:pt>
                <c:pt idx="45">
                  <c:v>44124</c:v>
                </c:pt>
                <c:pt idx="46">
                  <c:v>44125</c:v>
                </c:pt>
                <c:pt idx="47">
                  <c:v>44126</c:v>
                </c:pt>
                <c:pt idx="48">
                  <c:v>44127</c:v>
                </c:pt>
                <c:pt idx="49">
                  <c:v>44128</c:v>
                </c:pt>
                <c:pt idx="50">
                  <c:v>44129</c:v>
                </c:pt>
                <c:pt idx="51">
                  <c:v>44130</c:v>
                </c:pt>
                <c:pt idx="52">
                  <c:v>44131</c:v>
                </c:pt>
                <c:pt idx="53">
                  <c:v>44132</c:v>
                </c:pt>
                <c:pt idx="54">
                  <c:v>44133</c:v>
                </c:pt>
                <c:pt idx="55">
                  <c:v>44134</c:v>
                </c:pt>
                <c:pt idx="56">
                  <c:v>44135</c:v>
                </c:pt>
                <c:pt idx="57">
                  <c:v>44136</c:v>
                </c:pt>
                <c:pt idx="58">
                  <c:v>44137</c:v>
                </c:pt>
                <c:pt idx="59">
                  <c:v>44138</c:v>
                </c:pt>
                <c:pt idx="60">
                  <c:v>44139</c:v>
                </c:pt>
                <c:pt idx="61">
                  <c:v>44140</c:v>
                </c:pt>
                <c:pt idx="62">
                  <c:v>44141</c:v>
                </c:pt>
                <c:pt idx="63">
                  <c:v>44142</c:v>
                </c:pt>
                <c:pt idx="64">
                  <c:v>44143</c:v>
                </c:pt>
                <c:pt idx="65">
                  <c:v>44144</c:v>
                </c:pt>
                <c:pt idx="66">
                  <c:v>44145</c:v>
                </c:pt>
                <c:pt idx="67">
                  <c:v>44146</c:v>
                </c:pt>
                <c:pt idx="68">
                  <c:v>44147</c:v>
                </c:pt>
                <c:pt idx="69">
                  <c:v>44148</c:v>
                </c:pt>
                <c:pt idx="70">
                  <c:v>44149</c:v>
                </c:pt>
                <c:pt idx="71">
                  <c:v>44150</c:v>
                </c:pt>
                <c:pt idx="72">
                  <c:v>44151</c:v>
                </c:pt>
                <c:pt idx="73">
                  <c:v>44152</c:v>
                </c:pt>
                <c:pt idx="74">
                  <c:v>44153</c:v>
                </c:pt>
                <c:pt idx="75">
                  <c:v>44154</c:v>
                </c:pt>
                <c:pt idx="76">
                  <c:v>44155</c:v>
                </c:pt>
                <c:pt idx="77">
                  <c:v>44156</c:v>
                </c:pt>
                <c:pt idx="78">
                  <c:v>44157</c:v>
                </c:pt>
                <c:pt idx="79">
                  <c:v>44158</c:v>
                </c:pt>
                <c:pt idx="80">
                  <c:v>44159</c:v>
                </c:pt>
                <c:pt idx="81">
                  <c:v>44160</c:v>
                </c:pt>
                <c:pt idx="82">
                  <c:v>44161</c:v>
                </c:pt>
                <c:pt idx="83">
                  <c:v>44162</c:v>
                </c:pt>
                <c:pt idx="84">
                  <c:v>44163</c:v>
                </c:pt>
                <c:pt idx="85">
                  <c:v>44164</c:v>
                </c:pt>
                <c:pt idx="86">
                  <c:v>44165</c:v>
                </c:pt>
                <c:pt idx="87">
                  <c:v>44166</c:v>
                </c:pt>
                <c:pt idx="88">
                  <c:v>44167</c:v>
                </c:pt>
                <c:pt idx="89">
                  <c:v>44168</c:v>
                </c:pt>
                <c:pt idx="90">
                  <c:v>44169</c:v>
                </c:pt>
                <c:pt idx="91">
                  <c:v>44170</c:v>
                </c:pt>
                <c:pt idx="92">
                  <c:v>44171</c:v>
                </c:pt>
                <c:pt idx="93">
                  <c:v>44172</c:v>
                </c:pt>
                <c:pt idx="94">
                  <c:v>44173</c:v>
                </c:pt>
                <c:pt idx="95">
                  <c:v>44174</c:v>
                </c:pt>
                <c:pt idx="96">
                  <c:v>44175</c:v>
                </c:pt>
                <c:pt idx="97">
                  <c:v>44176</c:v>
                </c:pt>
                <c:pt idx="98">
                  <c:v>44177</c:v>
                </c:pt>
                <c:pt idx="99">
                  <c:v>44178</c:v>
                </c:pt>
                <c:pt idx="100">
                  <c:v>44179</c:v>
                </c:pt>
                <c:pt idx="101">
                  <c:v>44180</c:v>
                </c:pt>
                <c:pt idx="102">
                  <c:v>44181</c:v>
                </c:pt>
                <c:pt idx="103">
                  <c:v>44182</c:v>
                </c:pt>
                <c:pt idx="104">
                  <c:v>44183</c:v>
                </c:pt>
                <c:pt idx="105">
                  <c:v>44184</c:v>
                </c:pt>
                <c:pt idx="106">
                  <c:v>44185</c:v>
                </c:pt>
                <c:pt idx="107">
                  <c:v>44186</c:v>
                </c:pt>
                <c:pt idx="108">
                  <c:v>44187</c:v>
                </c:pt>
                <c:pt idx="109">
                  <c:v>44188</c:v>
                </c:pt>
                <c:pt idx="110">
                  <c:v>44189</c:v>
                </c:pt>
                <c:pt idx="111">
                  <c:v>44190</c:v>
                </c:pt>
                <c:pt idx="112">
                  <c:v>44191</c:v>
                </c:pt>
                <c:pt idx="113">
                  <c:v>44192</c:v>
                </c:pt>
                <c:pt idx="114">
                  <c:v>44193</c:v>
                </c:pt>
                <c:pt idx="115">
                  <c:v>44194</c:v>
                </c:pt>
                <c:pt idx="116">
                  <c:v>44195</c:v>
                </c:pt>
                <c:pt idx="117">
                  <c:v>44196</c:v>
                </c:pt>
                <c:pt idx="118">
                  <c:v>44197</c:v>
                </c:pt>
                <c:pt idx="119">
                  <c:v>44198</c:v>
                </c:pt>
                <c:pt idx="120">
                  <c:v>44199</c:v>
                </c:pt>
                <c:pt idx="121">
                  <c:v>44200</c:v>
                </c:pt>
                <c:pt idx="122">
                  <c:v>44201</c:v>
                </c:pt>
                <c:pt idx="123">
                  <c:v>44202</c:v>
                </c:pt>
                <c:pt idx="124">
                  <c:v>44203</c:v>
                </c:pt>
                <c:pt idx="125">
                  <c:v>44204</c:v>
                </c:pt>
                <c:pt idx="126">
                  <c:v>44205</c:v>
                </c:pt>
                <c:pt idx="127">
                  <c:v>44206</c:v>
                </c:pt>
                <c:pt idx="128">
                  <c:v>44207</c:v>
                </c:pt>
                <c:pt idx="129">
                  <c:v>44208</c:v>
                </c:pt>
                <c:pt idx="130">
                  <c:v>44209</c:v>
                </c:pt>
                <c:pt idx="131">
                  <c:v>44210</c:v>
                </c:pt>
                <c:pt idx="132">
                  <c:v>44211</c:v>
                </c:pt>
                <c:pt idx="133">
                  <c:v>44212</c:v>
                </c:pt>
                <c:pt idx="134">
                  <c:v>44213</c:v>
                </c:pt>
                <c:pt idx="135">
                  <c:v>44214</c:v>
                </c:pt>
                <c:pt idx="136">
                  <c:v>44215</c:v>
                </c:pt>
                <c:pt idx="137">
                  <c:v>44216</c:v>
                </c:pt>
                <c:pt idx="138">
                  <c:v>44217</c:v>
                </c:pt>
                <c:pt idx="139">
                  <c:v>44218</c:v>
                </c:pt>
                <c:pt idx="140">
                  <c:v>44219</c:v>
                </c:pt>
                <c:pt idx="141">
                  <c:v>44220</c:v>
                </c:pt>
                <c:pt idx="142">
                  <c:v>44221</c:v>
                </c:pt>
                <c:pt idx="143">
                  <c:v>44222</c:v>
                </c:pt>
                <c:pt idx="144">
                  <c:v>44223</c:v>
                </c:pt>
                <c:pt idx="145">
                  <c:v>44224</c:v>
                </c:pt>
                <c:pt idx="146">
                  <c:v>44225</c:v>
                </c:pt>
                <c:pt idx="147">
                  <c:v>44226</c:v>
                </c:pt>
                <c:pt idx="148">
                  <c:v>44227</c:v>
                </c:pt>
                <c:pt idx="149">
                  <c:v>44228</c:v>
                </c:pt>
                <c:pt idx="150">
                  <c:v>44229</c:v>
                </c:pt>
                <c:pt idx="151">
                  <c:v>44230</c:v>
                </c:pt>
                <c:pt idx="152">
                  <c:v>44231</c:v>
                </c:pt>
                <c:pt idx="153">
                  <c:v>44232</c:v>
                </c:pt>
                <c:pt idx="154">
                  <c:v>44233</c:v>
                </c:pt>
                <c:pt idx="155">
                  <c:v>44234</c:v>
                </c:pt>
                <c:pt idx="156">
                  <c:v>44235</c:v>
                </c:pt>
                <c:pt idx="157">
                  <c:v>44236</c:v>
                </c:pt>
                <c:pt idx="158">
                  <c:v>44237</c:v>
                </c:pt>
                <c:pt idx="159">
                  <c:v>44238</c:v>
                </c:pt>
                <c:pt idx="160">
                  <c:v>44239</c:v>
                </c:pt>
                <c:pt idx="161">
                  <c:v>44240</c:v>
                </c:pt>
                <c:pt idx="162">
                  <c:v>44241</c:v>
                </c:pt>
                <c:pt idx="163">
                  <c:v>44242</c:v>
                </c:pt>
                <c:pt idx="164">
                  <c:v>44243</c:v>
                </c:pt>
                <c:pt idx="165">
                  <c:v>44244</c:v>
                </c:pt>
                <c:pt idx="166">
                  <c:v>44245</c:v>
                </c:pt>
                <c:pt idx="167">
                  <c:v>44246</c:v>
                </c:pt>
                <c:pt idx="168">
                  <c:v>44247</c:v>
                </c:pt>
                <c:pt idx="169">
                  <c:v>44248</c:v>
                </c:pt>
                <c:pt idx="170">
                  <c:v>44249</c:v>
                </c:pt>
                <c:pt idx="171">
                  <c:v>44250</c:v>
                </c:pt>
                <c:pt idx="172">
                  <c:v>44251</c:v>
                </c:pt>
                <c:pt idx="173">
                  <c:v>44252</c:v>
                </c:pt>
                <c:pt idx="174">
                  <c:v>44253</c:v>
                </c:pt>
                <c:pt idx="175">
                  <c:v>44254</c:v>
                </c:pt>
                <c:pt idx="176">
                  <c:v>44255</c:v>
                </c:pt>
                <c:pt idx="177">
                  <c:v>44256</c:v>
                </c:pt>
                <c:pt idx="178">
                  <c:v>44257</c:v>
                </c:pt>
                <c:pt idx="179">
                  <c:v>44258</c:v>
                </c:pt>
                <c:pt idx="180">
                  <c:v>44259</c:v>
                </c:pt>
                <c:pt idx="181">
                  <c:v>44260</c:v>
                </c:pt>
                <c:pt idx="182">
                  <c:v>44261</c:v>
                </c:pt>
                <c:pt idx="183">
                  <c:v>44262</c:v>
                </c:pt>
                <c:pt idx="184">
                  <c:v>44263</c:v>
                </c:pt>
                <c:pt idx="185">
                  <c:v>44264</c:v>
                </c:pt>
                <c:pt idx="186">
                  <c:v>44265</c:v>
                </c:pt>
                <c:pt idx="187">
                  <c:v>44266</c:v>
                </c:pt>
                <c:pt idx="188">
                  <c:v>44267</c:v>
                </c:pt>
                <c:pt idx="189">
                  <c:v>44268</c:v>
                </c:pt>
                <c:pt idx="190">
                  <c:v>44269</c:v>
                </c:pt>
                <c:pt idx="191">
                  <c:v>44270</c:v>
                </c:pt>
                <c:pt idx="192">
                  <c:v>44271</c:v>
                </c:pt>
                <c:pt idx="193">
                  <c:v>44272</c:v>
                </c:pt>
                <c:pt idx="194">
                  <c:v>44273</c:v>
                </c:pt>
                <c:pt idx="195">
                  <c:v>44274</c:v>
                </c:pt>
                <c:pt idx="196">
                  <c:v>44275</c:v>
                </c:pt>
                <c:pt idx="197">
                  <c:v>44276</c:v>
                </c:pt>
                <c:pt idx="198">
                  <c:v>44277</c:v>
                </c:pt>
                <c:pt idx="199">
                  <c:v>44278</c:v>
                </c:pt>
                <c:pt idx="200">
                  <c:v>44279</c:v>
                </c:pt>
                <c:pt idx="201">
                  <c:v>44280</c:v>
                </c:pt>
                <c:pt idx="202">
                  <c:v>44281</c:v>
                </c:pt>
                <c:pt idx="203">
                  <c:v>44282</c:v>
                </c:pt>
                <c:pt idx="204">
                  <c:v>44283</c:v>
                </c:pt>
                <c:pt idx="205">
                  <c:v>44284</c:v>
                </c:pt>
                <c:pt idx="206">
                  <c:v>44285</c:v>
                </c:pt>
                <c:pt idx="207">
                  <c:v>44286</c:v>
                </c:pt>
                <c:pt idx="208">
                  <c:v>44287</c:v>
                </c:pt>
                <c:pt idx="209">
                  <c:v>44288</c:v>
                </c:pt>
                <c:pt idx="210">
                  <c:v>44289</c:v>
                </c:pt>
                <c:pt idx="211">
                  <c:v>44290</c:v>
                </c:pt>
                <c:pt idx="212">
                  <c:v>44291</c:v>
                </c:pt>
                <c:pt idx="213">
                  <c:v>44292</c:v>
                </c:pt>
                <c:pt idx="214">
                  <c:v>44293</c:v>
                </c:pt>
                <c:pt idx="215">
                  <c:v>44294</c:v>
                </c:pt>
                <c:pt idx="216">
                  <c:v>44295</c:v>
                </c:pt>
                <c:pt idx="217">
                  <c:v>44296</c:v>
                </c:pt>
                <c:pt idx="218">
                  <c:v>44297</c:v>
                </c:pt>
                <c:pt idx="219">
                  <c:v>44298</c:v>
                </c:pt>
                <c:pt idx="220">
                  <c:v>44299</c:v>
                </c:pt>
                <c:pt idx="221">
                  <c:v>44300</c:v>
                </c:pt>
                <c:pt idx="222">
                  <c:v>44301</c:v>
                </c:pt>
                <c:pt idx="223">
                  <c:v>44302</c:v>
                </c:pt>
                <c:pt idx="224">
                  <c:v>44303</c:v>
                </c:pt>
                <c:pt idx="225">
                  <c:v>44304</c:v>
                </c:pt>
                <c:pt idx="226">
                  <c:v>44305</c:v>
                </c:pt>
                <c:pt idx="227">
                  <c:v>44306</c:v>
                </c:pt>
                <c:pt idx="228">
                  <c:v>44307</c:v>
                </c:pt>
                <c:pt idx="229">
                  <c:v>44308</c:v>
                </c:pt>
                <c:pt idx="230">
                  <c:v>44309</c:v>
                </c:pt>
                <c:pt idx="231">
                  <c:v>44310</c:v>
                </c:pt>
                <c:pt idx="232">
                  <c:v>44312</c:v>
                </c:pt>
                <c:pt idx="233">
                  <c:v>44313</c:v>
                </c:pt>
                <c:pt idx="234">
                  <c:v>44314</c:v>
                </c:pt>
                <c:pt idx="235">
                  <c:v>44315</c:v>
                </c:pt>
                <c:pt idx="236">
                  <c:v>44316</c:v>
                </c:pt>
                <c:pt idx="237">
                  <c:v>44317</c:v>
                </c:pt>
                <c:pt idx="238">
                  <c:v>44318</c:v>
                </c:pt>
                <c:pt idx="239">
                  <c:v>44319</c:v>
                </c:pt>
                <c:pt idx="240">
                  <c:v>44320</c:v>
                </c:pt>
                <c:pt idx="241">
                  <c:v>44321</c:v>
                </c:pt>
                <c:pt idx="242">
                  <c:v>44322</c:v>
                </c:pt>
                <c:pt idx="243">
                  <c:v>44323</c:v>
                </c:pt>
                <c:pt idx="244">
                  <c:v>44324</c:v>
                </c:pt>
                <c:pt idx="245">
                  <c:v>44325</c:v>
                </c:pt>
                <c:pt idx="246">
                  <c:v>44326</c:v>
                </c:pt>
                <c:pt idx="247">
                  <c:v>44327</c:v>
                </c:pt>
                <c:pt idx="248">
                  <c:v>44329</c:v>
                </c:pt>
                <c:pt idx="249">
                  <c:v>44330</c:v>
                </c:pt>
                <c:pt idx="250">
                  <c:v>44331</c:v>
                </c:pt>
                <c:pt idx="251">
                  <c:v>44333</c:v>
                </c:pt>
                <c:pt idx="252">
                  <c:v>44334</c:v>
                </c:pt>
                <c:pt idx="253">
                  <c:v>44335</c:v>
                </c:pt>
                <c:pt idx="254">
                  <c:v>44336</c:v>
                </c:pt>
                <c:pt idx="255">
                  <c:v>44337</c:v>
                </c:pt>
                <c:pt idx="256">
                  <c:v>44340</c:v>
                </c:pt>
                <c:pt idx="257">
                  <c:v>44341</c:v>
                </c:pt>
                <c:pt idx="258">
                  <c:v>44342</c:v>
                </c:pt>
                <c:pt idx="259">
                  <c:v>44343</c:v>
                </c:pt>
                <c:pt idx="260">
                  <c:v>44347</c:v>
                </c:pt>
                <c:pt idx="261">
                  <c:v>44349</c:v>
                </c:pt>
                <c:pt idx="262">
                  <c:v>44350</c:v>
                </c:pt>
                <c:pt idx="263">
                  <c:v>44354</c:v>
                </c:pt>
                <c:pt idx="264">
                  <c:v>44358</c:v>
                </c:pt>
                <c:pt idx="265">
                  <c:v>44359</c:v>
                </c:pt>
                <c:pt idx="266">
                  <c:v>44364</c:v>
                </c:pt>
                <c:pt idx="267">
                  <c:v>44370</c:v>
                </c:pt>
                <c:pt idx="268">
                  <c:v>44371</c:v>
                </c:pt>
                <c:pt idx="269">
                  <c:v>44372</c:v>
                </c:pt>
                <c:pt idx="270">
                  <c:v>44375</c:v>
                </c:pt>
                <c:pt idx="271">
                  <c:v>44377</c:v>
                </c:pt>
                <c:pt idx="272">
                  <c:v>44378</c:v>
                </c:pt>
                <c:pt idx="273">
                  <c:v>44381</c:v>
                </c:pt>
                <c:pt idx="274">
                  <c:v>44383</c:v>
                </c:pt>
                <c:pt idx="275">
                  <c:v>44384</c:v>
                </c:pt>
                <c:pt idx="276">
                  <c:v>44385</c:v>
                </c:pt>
                <c:pt idx="277">
                  <c:v>44388</c:v>
                </c:pt>
                <c:pt idx="278">
                  <c:v>44398</c:v>
                </c:pt>
                <c:pt idx="279">
                  <c:v>44401</c:v>
                </c:pt>
                <c:pt idx="280">
                  <c:v>44404</c:v>
                </c:pt>
                <c:pt idx="281">
                  <c:v>44405</c:v>
                </c:pt>
                <c:pt idx="282">
                  <c:v>44407</c:v>
                </c:pt>
                <c:pt idx="283">
                  <c:v>44416</c:v>
                </c:pt>
                <c:pt idx="284">
                  <c:v>44419</c:v>
                </c:pt>
                <c:pt idx="285">
                  <c:v>44423</c:v>
                </c:pt>
                <c:pt idx="286">
                  <c:v>44424</c:v>
                </c:pt>
                <c:pt idx="287">
                  <c:v>44425</c:v>
                </c:pt>
                <c:pt idx="288">
                  <c:v>44427</c:v>
                </c:pt>
                <c:pt idx="289">
                  <c:v>44431</c:v>
                </c:pt>
                <c:pt idx="290">
                  <c:v>44434</c:v>
                </c:pt>
                <c:pt idx="291">
                  <c:v>44435</c:v>
                </c:pt>
                <c:pt idx="292">
                  <c:v>44436</c:v>
                </c:pt>
                <c:pt idx="293">
                  <c:v>44437</c:v>
                </c:pt>
                <c:pt idx="294">
                  <c:v>44440</c:v>
                </c:pt>
                <c:pt idx="295">
                  <c:v>44441</c:v>
                </c:pt>
                <c:pt idx="296">
                  <c:v>44442</c:v>
                </c:pt>
                <c:pt idx="297">
                  <c:v>44443</c:v>
                </c:pt>
                <c:pt idx="298">
                  <c:v>44445</c:v>
                </c:pt>
                <c:pt idx="299">
                  <c:v>44446</c:v>
                </c:pt>
                <c:pt idx="300">
                  <c:v>44447</c:v>
                </c:pt>
                <c:pt idx="301">
                  <c:v>44448</c:v>
                </c:pt>
                <c:pt idx="302">
                  <c:v>44449</c:v>
                </c:pt>
                <c:pt idx="303">
                  <c:v>44451</c:v>
                </c:pt>
                <c:pt idx="304">
                  <c:v>44452</c:v>
                </c:pt>
                <c:pt idx="305">
                  <c:v>44453</c:v>
                </c:pt>
                <c:pt idx="306">
                  <c:v>44457</c:v>
                </c:pt>
                <c:pt idx="307">
                  <c:v>44459</c:v>
                </c:pt>
                <c:pt idx="308">
                  <c:v>44460</c:v>
                </c:pt>
                <c:pt idx="309">
                  <c:v>44461</c:v>
                </c:pt>
                <c:pt idx="310">
                  <c:v>44464</c:v>
                </c:pt>
                <c:pt idx="311">
                  <c:v>44465</c:v>
                </c:pt>
                <c:pt idx="312">
                  <c:v>44466</c:v>
                </c:pt>
                <c:pt idx="313">
                  <c:v>44467</c:v>
                </c:pt>
                <c:pt idx="314">
                  <c:v>44468</c:v>
                </c:pt>
                <c:pt idx="315">
                  <c:v>44469</c:v>
                </c:pt>
                <c:pt idx="316">
                  <c:v>44470</c:v>
                </c:pt>
                <c:pt idx="317">
                  <c:v>44471</c:v>
                </c:pt>
                <c:pt idx="318">
                  <c:v>44472</c:v>
                </c:pt>
                <c:pt idx="319">
                  <c:v>44473</c:v>
                </c:pt>
                <c:pt idx="320">
                  <c:v>44474</c:v>
                </c:pt>
                <c:pt idx="321">
                  <c:v>44475</c:v>
                </c:pt>
                <c:pt idx="322">
                  <c:v>44476</c:v>
                </c:pt>
                <c:pt idx="323">
                  <c:v>44477</c:v>
                </c:pt>
                <c:pt idx="324">
                  <c:v>44478</c:v>
                </c:pt>
                <c:pt idx="325">
                  <c:v>44480</c:v>
                </c:pt>
                <c:pt idx="326">
                  <c:v>44481</c:v>
                </c:pt>
                <c:pt idx="327">
                  <c:v>44482</c:v>
                </c:pt>
                <c:pt idx="328">
                  <c:v>44483</c:v>
                </c:pt>
                <c:pt idx="329">
                  <c:v>44484</c:v>
                </c:pt>
                <c:pt idx="330">
                  <c:v>44485</c:v>
                </c:pt>
                <c:pt idx="331">
                  <c:v>44486</c:v>
                </c:pt>
                <c:pt idx="332">
                  <c:v>44487</c:v>
                </c:pt>
                <c:pt idx="333">
                  <c:v>44488</c:v>
                </c:pt>
                <c:pt idx="334">
                  <c:v>44489</c:v>
                </c:pt>
                <c:pt idx="335">
                  <c:v>44490</c:v>
                </c:pt>
                <c:pt idx="336">
                  <c:v>44491</c:v>
                </c:pt>
                <c:pt idx="337">
                  <c:v>44492</c:v>
                </c:pt>
                <c:pt idx="338">
                  <c:v>44493</c:v>
                </c:pt>
                <c:pt idx="339">
                  <c:v>44494</c:v>
                </c:pt>
                <c:pt idx="340">
                  <c:v>44495</c:v>
                </c:pt>
                <c:pt idx="341">
                  <c:v>44496</c:v>
                </c:pt>
                <c:pt idx="342">
                  <c:v>44497</c:v>
                </c:pt>
                <c:pt idx="343">
                  <c:v>44498</c:v>
                </c:pt>
                <c:pt idx="344">
                  <c:v>44499</c:v>
                </c:pt>
                <c:pt idx="345">
                  <c:v>44500</c:v>
                </c:pt>
                <c:pt idx="346">
                  <c:v>44501</c:v>
                </c:pt>
                <c:pt idx="347">
                  <c:v>44502</c:v>
                </c:pt>
                <c:pt idx="348">
                  <c:v>44503</c:v>
                </c:pt>
                <c:pt idx="349">
                  <c:v>44504</c:v>
                </c:pt>
                <c:pt idx="350">
                  <c:v>44505</c:v>
                </c:pt>
                <c:pt idx="351">
                  <c:v>44506</c:v>
                </c:pt>
                <c:pt idx="352">
                  <c:v>44507</c:v>
                </c:pt>
                <c:pt idx="353">
                  <c:v>44508</c:v>
                </c:pt>
                <c:pt idx="354">
                  <c:v>44509</c:v>
                </c:pt>
                <c:pt idx="355">
                  <c:v>44510</c:v>
                </c:pt>
                <c:pt idx="356">
                  <c:v>44511</c:v>
                </c:pt>
                <c:pt idx="357">
                  <c:v>44512</c:v>
                </c:pt>
                <c:pt idx="358">
                  <c:v>44513</c:v>
                </c:pt>
                <c:pt idx="359">
                  <c:v>44514</c:v>
                </c:pt>
                <c:pt idx="360">
                  <c:v>44515</c:v>
                </c:pt>
                <c:pt idx="361">
                  <c:v>44516</c:v>
                </c:pt>
                <c:pt idx="362">
                  <c:v>44517</c:v>
                </c:pt>
                <c:pt idx="363">
                  <c:v>44518</c:v>
                </c:pt>
                <c:pt idx="364">
                  <c:v>44519</c:v>
                </c:pt>
                <c:pt idx="365">
                  <c:v>44520</c:v>
                </c:pt>
                <c:pt idx="366">
                  <c:v>44521</c:v>
                </c:pt>
                <c:pt idx="367">
                  <c:v>44522</c:v>
                </c:pt>
                <c:pt idx="368">
                  <c:v>44523</c:v>
                </c:pt>
                <c:pt idx="369">
                  <c:v>44524</c:v>
                </c:pt>
                <c:pt idx="370">
                  <c:v>44525</c:v>
                </c:pt>
                <c:pt idx="371">
                  <c:v>44526</c:v>
                </c:pt>
                <c:pt idx="372">
                  <c:v>44527</c:v>
                </c:pt>
                <c:pt idx="373">
                  <c:v>44528</c:v>
                </c:pt>
                <c:pt idx="374">
                  <c:v>44529</c:v>
                </c:pt>
                <c:pt idx="375">
                  <c:v>44530</c:v>
                </c:pt>
                <c:pt idx="376">
                  <c:v>44531</c:v>
                </c:pt>
                <c:pt idx="377">
                  <c:v>44532</c:v>
                </c:pt>
                <c:pt idx="378">
                  <c:v>44533</c:v>
                </c:pt>
                <c:pt idx="379">
                  <c:v>44534</c:v>
                </c:pt>
                <c:pt idx="380">
                  <c:v>44535</c:v>
                </c:pt>
                <c:pt idx="381">
                  <c:v>44536</c:v>
                </c:pt>
                <c:pt idx="382">
                  <c:v>44537</c:v>
                </c:pt>
                <c:pt idx="383">
                  <c:v>44538</c:v>
                </c:pt>
                <c:pt idx="384">
                  <c:v>44539</c:v>
                </c:pt>
                <c:pt idx="385">
                  <c:v>44540</c:v>
                </c:pt>
                <c:pt idx="386">
                  <c:v>44541</c:v>
                </c:pt>
                <c:pt idx="387">
                  <c:v>44542</c:v>
                </c:pt>
                <c:pt idx="388">
                  <c:v>44543</c:v>
                </c:pt>
                <c:pt idx="389">
                  <c:v>44544</c:v>
                </c:pt>
                <c:pt idx="390">
                  <c:v>44545</c:v>
                </c:pt>
                <c:pt idx="391">
                  <c:v>44546</c:v>
                </c:pt>
                <c:pt idx="392">
                  <c:v>44547</c:v>
                </c:pt>
                <c:pt idx="393">
                  <c:v>44548</c:v>
                </c:pt>
                <c:pt idx="394">
                  <c:v>44549</c:v>
                </c:pt>
                <c:pt idx="395">
                  <c:v>44550</c:v>
                </c:pt>
                <c:pt idx="396">
                  <c:v>44551</c:v>
                </c:pt>
                <c:pt idx="397">
                  <c:v>44552</c:v>
                </c:pt>
                <c:pt idx="398">
                  <c:v>44553</c:v>
                </c:pt>
                <c:pt idx="399">
                  <c:v>44554</c:v>
                </c:pt>
                <c:pt idx="400">
                  <c:v>44555</c:v>
                </c:pt>
                <c:pt idx="401">
                  <c:v>44556</c:v>
                </c:pt>
                <c:pt idx="402">
                  <c:v>44557</c:v>
                </c:pt>
                <c:pt idx="403">
                  <c:v>44558</c:v>
                </c:pt>
                <c:pt idx="404">
                  <c:v>44559</c:v>
                </c:pt>
                <c:pt idx="405">
                  <c:v>44560</c:v>
                </c:pt>
                <c:pt idx="406">
                  <c:v>44561</c:v>
                </c:pt>
                <c:pt idx="407">
                  <c:v>44562</c:v>
                </c:pt>
                <c:pt idx="408">
                  <c:v>44563</c:v>
                </c:pt>
                <c:pt idx="409">
                  <c:v>44564</c:v>
                </c:pt>
                <c:pt idx="410">
                  <c:v>44565</c:v>
                </c:pt>
                <c:pt idx="411">
                  <c:v>44566</c:v>
                </c:pt>
                <c:pt idx="412">
                  <c:v>44567</c:v>
                </c:pt>
                <c:pt idx="413">
                  <c:v>44568</c:v>
                </c:pt>
                <c:pt idx="414">
                  <c:v>44569</c:v>
                </c:pt>
                <c:pt idx="415">
                  <c:v>44570</c:v>
                </c:pt>
                <c:pt idx="416">
                  <c:v>44571</c:v>
                </c:pt>
                <c:pt idx="417">
                  <c:v>44572</c:v>
                </c:pt>
                <c:pt idx="418">
                  <c:v>44573</c:v>
                </c:pt>
                <c:pt idx="419">
                  <c:v>44574</c:v>
                </c:pt>
                <c:pt idx="420">
                  <c:v>44575</c:v>
                </c:pt>
                <c:pt idx="421">
                  <c:v>44576</c:v>
                </c:pt>
                <c:pt idx="422">
                  <c:v>44577</c:v>
                </c:pt>
                <c:pt idx="423">
                  <c:v>44578</c:v>
                </c:pt>
                <c:pt idx="424">
                  <c:v>44579</c:v>
                </c:pt>
                <c:pt idx="425">
                  <c:v>44580</c:v>
                </c:pt>
                <c:pt idx="426">
                  <c:v>44581</c:v>
                </c:pt>
                <c:pt idx="427">
                  <c:v>44582</c:v>
                </c:pt>
                <c:pt idx="428">
                  <c:v>44583</c:v>
                </c:pt>
                <c:pt idx="429">
                  <c:v>44584</c:v>
                </c:pt>
                <c:pt idx="430">
                  <c:v>44585</c:v>
                </c:pt>
                <c:pt idx="431">
                  <c:v>44586</c:v>
                </c:pt>
                <c:pt idx="432">
                  <c:v>44587</c:v>
                </c:pt>
                <c:pt idx="433">
                  <c:v>44588</c:v>
                </c:pt>
                <c:pt idx="434">
                  <c:v>44589</c:v>
                </c:pt>
                <c:pt idx="435">
                  <c:v>44590</c:v>
                </c:pt>
                <c:pt idx="436">
                  <c:v>44591</c:v>
                </c:pt>
                <c:pt idx="437">
                  <c:v>44592</c:v>
                </c:pt>
                <c:pt idx="438">
                  <c:v>44593</c:v>
                </c:pt>
                <c:pt idx="439">
                  <c:v>44594</c:v>
                </c:pt>
                <c:pt idx="440">
                  <c:v>44595</c:v>
                </c:pt>
                <c:pt idx="441">
                  <c:v>44596</c:v>
                </c:pt>
                <c:pt idx="442">
                  <c:v>44597</c:v>
                </c:pt>
                <c:pt idx="443">
                  <c:v>44598</c:v>
                </c:pt>
                <c:pt idx="444">
                  <c:v>44599</c:v>
                </c:pt>
                <c:pt idx="445">
                  <c:v>44600</c:v>
                </c:pt>
                <c:pt idx="446">
                  <c:v>44601</c:v>
                </c:pt>
                <c:pt idx="447">
                  <c:v>44602</c:v>
                </c:pt>
                <c:pt idx="448">
                  <c:v>44603</c:v>
                </c:pt>
                <c:pt idx="449">
                  <c:v>44604</c:v>
                </c:pt>
                <c:pt idx="450">
                  <c:v>44605</c:v>
                </c:pt>
                <c:pt idx="451">
                  <c:v>44606</c:v>
                </c:pt>
                <c:pt idx="452">
                  <c:v>44607</c:v>
                </c:pt>
                <c:pt idx="453">
                  <c:v>44608</c:v>
                </c:pt>
                <c:pt idx="454">
                  <c:v>44609</c:v>
                </c:pt>
                <c:pt idx="455">
                  <c:v>44610</c:v>
                </c:pt>
                <c:pt idx="456">
                  <c:v>44611</c:v>
                </c:pt>
                <c:pt idx="457">
                  <c:v>44612</c:v>
                </c:pt>
                <c:pt idx="458">
                  <c:v>44613</c:v>
                </c:pt>
                <c:pt idx="459">
                  <c:v>44614</c:v>
                </c:pt>
                <c:pt idx="460">
                  <c:v>44615</c:v>
                </c:pt>
                <c:pt idx="461">
                  <c:v>44616</c:v>
                </c:pt>
                <c:pt idx="462">
                  <c:v>44617</c:v>
                </c:pt>
                <c:pt idx="463">
                  <c:v>44618</c:v>
                </c:pt>
                <c:pt idx="464">
                  <c:v>44619</c:v>
                </c:pt>
                <c:pt idx="465">
                  <c:v>44620</c:v>
                </c:pt>
                <c:pt idx="466">
                  <c:v>44621</c:v>
                </c:pt>
                <c:pt idx="467">
                  <c:v>44622</c:v>
                </c:pt>
                <c:pt idx="468">
                  <c:v>44623</c:v>
                </c:pt>
                <c:pt idx="469">
                  <c:v>44624</c:v>
                </c:pt>
                <c:pt idx="470">
                  <c:v>44625</c:v>
                </c:pt>
                <c:pt idx="471">
                  <c:v>44626</c:v>
                </c:pt>
                <c:pt idx="472">
                  <c:v>44627</c:v>
                </c:pt>
                <c:pt idx="473">
                  <c:v>44628</c:v>
                </c:pt>
                <c:pt idx="474">
                  <c:v>44629</c:v>
                </c:pt>
                <c:pt idx="475">
                  <c:v>44630</c:v>
                </c:pt>
                <c:pt idx="476">
                  <c:v>44631</c:v>
                </c:pt>
                <c:pt idx="477">
                  <c:v>44632</c:v>
                </c:pt>
                <c:pt idx="478">
                  <c:v>44633</c:v>
                </c:pt>
                <c:pt idx="479">
                  <c:v>44634</c:v>
                </c:pt>
                <c:pt idx="480">
                  <c:v>44635</c:v>
                </c:pt>
                <c:pt idx="481">
                  <c:v>44636</c:v>
                </c:pt>
                <c:pt idx="482">
                  <c:v>44637</c:v>
                </c:pt>
                <c:pt idx="483">
                  <c:v>44638</c:v>
                </c:pt>
                <c:pt idx="484">
                  <c:v>44639</c:v>
                </c:pt>
                <c:pt idx="485">
                  <c:v>44640</c:v>
                </c:pt>
                <c:pt idx="486">
                  <c:v>44641</c:v>
                </c:pt>
                <c:pt idx="487">
                  <c:v>44642</c:v>
                </c:pt>
                <c:pt idx="488">
                  <c:v>44643</c:v>
                </c:pt>
                <c:pt idx="489">
                  <c:v>44644</c:v>
                </c:pt>
                <c:pt idx="490">
                  <c:v>44645</c:v>
                </c:pt>
              </c:numCache>
            </c:numRef>
          </c:cat>
          <c:val>
            <c:numRef>
              <c:f>Sheet1!$B$2:$B$492</c:f>
              <c:numCache>
                <c:formatCode>General</c:formatCode>
                <c:ptCount val="491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1</c:v>
                </c:pt>
                <c:pt idx="14">
                  <c:v>0</c:v>
                </c:pt>
                <c:pt idx="15">
                  <c:v>2</c:v>
                </c:pt>
                <c:pt idx="16">
                  <c:v>1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2</c:v>
                </c:pt>
                <c:pt idx="23">
                  <c:v>4</c:v>
                </c:pt>
                <c:pt idx="24">
                  <c:v>1</c:v>
                </c:pt>
                <c:pt idx="25">
                  <c:v>8</c:v>
                </c:pt>
                <c:pt idx="26">
                  <c:v>9</c:v>
                </c:pt>
                <c:pt idx="27">
                  <c:v>19</c:v>
                </c:pt>
                <c:pt idx="28">
                  <c:v>10</c:v>
                </c:pt>
                <c:pt idx="29">
                  <c:v>7</c:v>
                </c:pt>
                <c:pt idx="30">
                  <c:v>46</c:v>
                </c:pt>
                <c:pt idx="31">
                  <c:v>15</c:v>
                </c:pt>
                <c:pt idx="32">
                  <c:v>8</c:v>
                </c:pt>
                <c:pt idx="33">
                  <c:v>17</c:v>
                </c:pt>
                <c:pt idx="34">
                  <c:v>28</c:v>
                </c:pt>
                <c:pt idx="35">
                  <c:v>12</c:v>
                </c:pt>
                <c:pt idx="36">
                  <c:v>2</c:v>
                </c:pt>
                <c:pt idx="37">
                  <c:v>28</c:v>
                </c:pt>
                <c:pt idx="38">
                  <c:v>40</c:v>
                </c:pt>
                <c:pt idx="39">
                  <c:v>50</c:v>
                </c:pt>
                <c:pt idx="40">
                  <c:v>34</c:v>
                </c:pt>
                <c:pt idx="41">
                  <c:v>42</c:v>
                </c:pt>
                <c:pt idx="42">
                  <c:v>27</c:v>
                </c:pt>
                <c:pt idx="43">
                  <c:v>17</c:v>
                </c:pt>
                <c:pt idx="44">
                  <c:v>42</c:v>
                </c:pt>
                <c:pt idx="45">
                  <c:v>42</c:v>
                </c:pt>
                <c:pt idx="46">
                  <c:v>59</c:v>
                </c:pt>
                <c:pt idx="47">
                  <c:v>64</c:v>
                </c:pt>
                <c:pt idx="48">
                  <c:v>79</c:v>
                </c:pt>
                <c:pt idx="49">
                  <c:v>47</c:v>
                </c:pt>
                <c:pt idx="50">
                  <c:v>38</c:v>
                </c:pt>
                <c:pt idx="51">
                  <c:v>83</c:v>
                </c:pt>
                <c:pt idx="52">
                  <c:v>75</c:v>
                </c:pt>
                <c:pt idx="53">
                  <c:v>44</c:v>
                </c:pt>
                <c:pt idx="54">
                  <c:v>93</c:v>
                </c:pt>
                <c:pt idx="55">
                  <c:v>103</c:v>
                </c:pt>
                <c:pt idx="56">
                  <c:v>38</c:v>
                </c:pt>
                <c:pt idx="57">
                  <c:v>41</c:v>
                </c:pt>
                <c:pt idx="58">
                  <c:v>65</c:v>
                </c:pt>
                <c:pt idx="59">
                  <c:v>65</c:v>
                </c:pt>
                <c:pt idx="60">
                  <c:v>70</c:v>
                </c:pt>
                <c:pt idx="61">
                  <c:v>84</c:v>
                </c:pt>
                <c:pt idx="62">
                  <c:v>91</c:v>
                </c:pt>
                <c:pt idx="63">
                  <c:v>33</c:v>
                </c:pt>
                <c:pt idx="64">
                  <c:v>19</c:v>
                </c:pt>
                <c:pt idx="65">
                  <c:v>56</c:v>
                </c:pt>
                <c:pt idx="66">
                  <c:v>75</c:v>
                </c:pt>
                <c:pt idx="67">
                  <c:v>123</c:v>
                </c:pt>
                <c:pt idx="68">
                  <c:v>98</c:v>
                </c:pt>
                <c:pt idx="69">
                  <c:v>84</c:v>
                </c:pt>
                <c:pt idx="70">
                  <c:v>48</c:v>
                </c:pt>
                <c:pt idx="71">
                  <c:v>28</c:v>
                </c:pt>
                <c:pt idx="72">
                  <c:v>72</c:v>
                </c:pt>
                <c:pt idx="73">
                  <c:v>26</c:v>
                </c:pt>
                <c:pt idx="74">
                  <c:v>54</c:v>
                </c:pt>
                <c:pt idx="75">
                  <c:v>62</c:v>
                </c:pt>
                <c:pt idx="76">
                  <c:v>54</c:v>
                </c:pt>
                <c:pt idx="77">
                  <c:v>22</c:v>
                </c:pt>
                <c:pt idx="78">
                  <c:v>13</c:v>
                </c:pt>
                <c:pt idx="79">
                  <c:v>78</c:v>
                </c:pt>
                <c:pt idx="80">
                  <c:v>44</c:v>
                </c:pt>
                <c:pt idx="81">
                  <c:v>30</c:v>
                </c:pt>
                <c:pt idx="82">
                  <c:v>37</c:v>
                </c:pt>
                <c:pt idx="83">
                  <c:v>28</c:v>
                </c:pt>
                <c:pt idx="84">
                  <c:v>16</c:v>
                </c:pt>
                <c:pt idx="85">
                  <c:v>13</c:v>
                </c:pt>
                <c:pt idx="86">
                  <c:v>43</c:v>
                </c:pt>
                <c:pt idx="87">
                  <c:v>35</c:v>
                </c:pt>
                <c:pt idx="88">
                  <c:v>29</c:v>
                </c:pt>
                <c:pt idx="89">
                  <c:v>26</c:v>
                </c:pt>
                <c:pt idx="90">
                  <c:v>44</c:v>
                </c:pt>
                <c:pt idx="91">
                  <c:v>20</c:v>
                </c:pt>
                <c:pt idx="92">
                  <c:v>10</c:v>
                </c:pt>
                <c:pt idx="93">
                  <c:v>40</c:v>
                </c:pt>
                <c:pt idx="94">
                  <c:v>30</c:v>
                </c:pt>
                <c:pt idx="95">
                  <c:v>33</c:v>
                </c:pt>
                <c:pt idx="96">
                  <c:v>30</c:v>
                </c:pt>
                <c:pt idx="97">
                  <c:v>36</c:v>
                </c:pt>
                <c:pt idx="98">
                  <c:v>17</c:v>
                </c:pt>
                <c:pt idx="99">
                  <c:v>25</c:v>
                </c:pt>
                <c:pt idx="100">
                  <c:v>37</c:v>
                </c:pt>
                <c:pt idx="101">
                  <c:v>26</c:v>
                </c:pt>
                <c:pt idx="102">
                  <c:v>29</c:v>
                </c:pt>
                <c:pt idx="103">
                  <c:v>17</c:v>
                </c:pt>
                <c:pt idx="104">
                  <c:v>40</c:v>
                </c:pt>
                <c:pt idx="105">
                  <c:v>15</c:v>
                </c:pt>
                <c:pt idx="106">
                  <c:v>8</c:v>
                </c:pt>
                <c:pt idx="107">
                  <c:v>30</c:v>
                </c:pt>
                <c:pt idx="108">
                  <c:v>43</c:v>
                </c:pt>
                <c:pt idx="109">
                  <c:v>22</c:v>
                </c:pt>
                <c:pt idx="110">
                  <c:v>6</c:v>
                </c:pt>
                <c:pt idx="111">
                  <c:v>23</c:v>
                </c:pt>
                <c:pt idx="112">
                  <c:v>19</c:v>
                </c:pt>
                <c:pt idx="113">
                  <c:v>20</c:v>
                </c:pt>
                <c:pt idx="114">
                  <c:v>21</c:v>
                </c:pt>
                <c:pt idx="115">
                  <c:v>46</c:v>
                </c:pt>
                <c:pt idx="116">
                  <c:v>28</c:v>
                </c:pt>
                <c:pt idx="117">
                  <c:v>37</c:v>
                </c:pt>
                <c:pt idx="118">
                  <c:v>20</c:v>
                </c:pt>
                <c:pt idx="119">
                  <c:v>15</c:v>
                </c:pt>
                <c:pt idx="120">
                  <c:v>5</c:v>
                </c:pt>
                <c:pt idx="121">
                  <c:v>34</c:v>
                </c:pt>
                <c:pt idx="122">
                  <c:v>32</c:v>
                </c:pt>
                <c:pt idx="123">
                  <c:v>37</c:v>
                </c:pt>
                <c:pt idx="124">
                  <c:v>45</c:v>
                </c:pt>
                <c:pt idx="125">
                  <c:v>39</c:v>
                </c:pt>
                <c:pt idx="126">
                  <c:v>16</c:v>
                </c:pt>
                <c:pt idx="127">
                  <c:v>10</c:v>
                </c:pt>
                <c:pt idx="128">
                  <c:v>57</c:v>
                </c:pt>
                <c:pt idx="129">
                  <c:v>27</c:v>
                </c:pt>
                <c:pt idx="130">
                  <c:v>22</c:v>
                </c:pt>
                <c:pt idx="131">
                  <c:v>14</c:v>
                </c:pt>
                <c:pt idx="132">
                  <c:v>24</c:v>
                </c:pt>
                <c:pt idx="133">
                  <c:v>13</c:v>
                </c:pt>
                <c:pt idx="134">
                  <c:v>15</c:v>
                </c:pt>
                <c:pt idx="135">
                  <c:v>33</c:v>
                </c:pt>
                <c:pt idx="136">
                  <c:v>28</c:v>
                </c:pt>
                <c:pt idx="137">
                  <c:v>38</c:v>
                </c:pt>
                <c:pt idx="138">
                  <c:v>25</c:v>
                </c:pt>
                <c:pt idx="139">
                  <c:v>24</c:v>
                </c:pt>
                <c:pt idx="140">
                  <c:v>8</c:v>
                </c:pt>
                <c:pt idx="141">
                  <c:v>10</c:v>
                </c:pt>
                <c:pt idx="142">
                  <c:v>25</c:v>
                </c:pt>
                <c:pt idx="143">
                  <c:v>14</c:v>
                </c:pt>
                <c:pt idx="144">
                  <c:v>21</c:v>
                </c:pt>
                <c:pt idx="145">
                  <c:v>12</c:v>
                </c:pt>
                <c:pt idx="146">
                  <c:v>9</c:v>
                </c:pt>
                <c:pt idx="147">
                  <c:v>10</c:v>
                </c:pt>
                <c:pt idx="148">
                  <c:v>7</c:v>
                </c:pt>
                <c:pt idx="149">
                  <c:v>23</c:v>
                </c:pt>
                <c:pt idx="150">
                  <c:v>21</c:v>
                </c:pt>
                <c:pt idx="151">
                  <c:v>15</c:v>
                </c:pt>
                <c:pt idx="152">
                  <c:v>21</c:v>
                </c:pt>
                <c:pt idx="153">
                  <c:v>16</c:v>
                </c:pt>
                <c:pt idx="154">
                  <c:v>6</c:v>
                </c:pt>
                <c:pt idx="155">
                  <c:v>6</c:v>
                </c:pt>
                <c:pt idx="156">
                  <c:v>16</c:v>
                </c:pt>
                <c:pt idx="157">
                  <c:v>16</c:v>
                </c:pt>
                <c:pt idx="158">
                  <c:v>16</c:v>
                </c:pt>
                <c:pt idx="159">
                  <c:v>14</c:v>
                </c:pt>
                <c:pt idx="160">
                  <c:v>13</c:v>
                </c:pt>
                <c:pt idx="161">
                  <c:v>2</c:v>
                </c:pt>
                <c:pt idx="162">
                  <c:v>5</c:v>
                </c:pt>
                <c:pt idx="163">
                  <c:v>8</c:v>
                </c:pt>
                <c:pt idx="164">
                  <c:v>8</c:v>
                </c:pt>
                <c:pt idx="165">
                  <c:v>7</c:v>
                </c:pt>
                <c:pt idx="166">
                  <c:v>10</c:v>
                </c:pt>
                <c:pt idx="167">
                  <c:v>6</c:v>
                </c:pt>
                <c:pt idx="168">
                  <c:v>11</c:v>
                </c:pt>
                <c:pt idx="169">
                  <c:v>4</c:v>
                </c:pt>
                <c:pt idx="170">
                  <c:v>23</c:v>
                </c:pt>
                <c:pt idx="171">
                  <c:v>16</c:v>
                </c:pt>
                <c:pt idx="172">
                  <c:v>10</c:v>
                </c:pt>
                <c:pt idx="173">
                  <c:v>11</c:v>
                </c:pt>
                <c:pt idx="174">
                  <c:v>11</c:v>
                </c:pt>
                <c:pt idx="175">
                  <c:v>4</c:v>
                </c:pt>
                <c:pt idx="176">
                  <c:v>1</c:v>
                </c:pt>
                <c:pt idx="177">
                  <c:v>12</c:v>
                </c:pt>
                <c:pt idx="178">
                  <c:v>7</c:v>
                </c:pt>
                <c:pt idx="179">
                  <c:v>10</c:v>
                </c:pt>
                <c:pt idx="180">
                  <c:v>4</c:v>
                </c:pt>
                <c:pt idx="181">
                  <c:v>10</c:v>
                </c:pt>
                <c:pt idx="182">
                  <c:v>2</c:v>
                </c:pt>
                <c:pt idx="183">
                  <c:v>4</c:v>
                </c:pt>
                <c:pt idx="184">
                  <c:v>6</c:v>
                </c:pt>
                <c:pt idx="185">
                  <c:v>12</c:v>
                </c:pt>
                <c:pt idx="186">
                  <c:v>12</c:v>
                </c:pt>
                <c:pt idx="187">
                  <c:v>8</c:v>
                </c:pt>
                <c:pt idx="188">
                  <c:v>6</c:v>
                </c:pt>
                <c:pt idx="189">
                  <c:v>5</c:v>
                </c:pt>
                <c:pt idx="190">
                  <c:v>3</c:v>
                </c:pt>
                <c:pt idx="191">
                  <c:v>12</c:v>
                </c:pt>
                <c:pt idx="192">
                  <c:v>9</c:v>
                </c:pt>
                <c:pt idx="193">
                  <c:v>3</c:v>
                </c:pt>
                <c:pt idx="194">
                  <c:v>8</c:v>
                </c:pt>
                <c:pt idx="195">
                  <c:v>12</c:v>
                </c:pt>
                <c:pt idx="196">
                  <c:v>4</c:v>
                </c:pt>
                <c:pt idx="197">
                  <c:v>2</c:v>
                </c:pt>
                <c:pt idx="198">
                  <c:v>4</c:v>
                </c:pt>
                <c:pt idx="199">
                  <c:v>8</c:v>
                </c:pt>
                <c:pt idx="200">
                  <c:v>4</c:v>
                </c:pt>
                <c:pt idx="201">
                  <c:v>3</c:v>
                </c:pt>
                <c:pt idx="202">
                  <c:v>2</c:v>
                </c:pt>
                <c:pt idx="203">
                  <c:v>2</c:v>
                </c:pt>
                <c:pt idx="204">
                  <c:v>0</c:v>
                </c:pt>
                <c:pt idx="205">
                  <c:v>3</c:v>
                </c:pt>
                <c:pt idx="206">
                  <c:v>1</c:v>
                </c:pt>
                <c:pt idx="207">
                  <c:v>2</c:v>
                </c:pt>
                <c:pt idx="208">
                  <c:v>2</c:v>
                </c:pt>
                <c:pt idx="209">
                  <c:v>1</c:v>
                </c:pt>
                <c:pt idx="210">
                  <c:v>3</c:v>
                </c:pt>
                <c:pt idx="211">
                  <c:v>2</c:v>
                </c:pt>
                <c:pt idx="212">
                  <c:v>0</c:v>
                </c:pt>
                <c:pt idx="213">
                  <c:v>0</c:v>
                </c:pt>
                <c:pt idx="214">
                  <c:v>6</c:v>
                </c:pt>
                <c:pt idx="215">
                  <c:v>1</c:v>
                </c:pt>
                <c:pt idx="216">
                  <c:v>1</c:v>
                </c:pt>
                <c:pt idx="217">
                  <c:v>0</c:v>
                </c:pt>
                <c:pt idx="218">
                  <c:v>0</c:v>
                </c:pt>
                <c:pt idx="219">
                  <c:v>2</c:v>
                </c:pt>
                <c:pt idx="220">
                  <c:v>5</c:v>
                </c:pt>
                <c:pt idx="221">
                  <c:v>2</c:v>
                </c:pt>
                <c:pt idx="222">
                  <c:v>2</c:v>
                </c:pt>
                <c:pt idx="223">
                  <c:v>1</c:v>
                </c:pt>
                <c:pt idx="224">
                  <c:v>0</c:v>
                </c:pt>
                <c:pt idx="225">
                  <c:v>0</c:v>
                </c:pt>
                <c:pt idx="226">
                  <c:v>3</c:v>
                </c:pt>
                <c:pt idx="227">
                  <c:v>2</c:v>
                </c:pt>
                <c:pt idx="228">
                  <c:v>2</c:v>
                </c:pt>
                <c:pt idx="229">
                  <c:v>5</c:v>
                </c:pt>
                <c:pt idx="230">
                  <c:v>2</c:v>
                </c:pt>
                <c:pt idx="231">
                  <c:v>0</c:v>
                </c:pt>
                <c:pt idx="232">
                  <c:v>1</c:v>
                </c:pt>
                <c:pt idx="233">
                  <c:v>5</c:v>
                </c:pt>
                <c:pt idx="234">
                  <c:v>0</c:v>
                </c:pt>
                <c:pt idx="235">
                  <c:v>1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2</c:v>
                </c:pt>
                <c:pt idx="240">
                  <c:v>0</c:v>
                </c:pt>
                <c:pt idx="241">
                  <c:v>1</c:v>
                </c:pt>
                <c:pt idx="242">
                  <c:v>1</c:v>
                </c:pt>
                <c:pt idx="243">
                  <c:v>1</c:v>
                </c:pt>
                <c:pt idx="244">
                  <c:v>0</c:v>
                </c:pt>
                <c:pt idx="245">
                  <c:v>2</c:v>
                </c:pt>
                <c:pt idx="246">
                  <c:v>3</c:v>
                </c:pt>
                <c:pt idx="247">
                  <c:v>1</c:v>
                </c:pt>
                <c:pt idx="248">
                  <c:v>3</c:v>
                </c:pt>
                <c:pt idx="249">
                  <c:v>4</c:v>
                </c:pt>
                <c:pt idx="250">
                  <c:v>1</c:v>
                </c:pt>
                <c:pt idx="251">
                  <c:v>1</c:v>
                </c:pt>
                <c:pt idx="252">
                  <c:v>0</c:v>
                </c:pt>
                <c:pt idx="253">
                  <c:v>2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1</c:v>
                </c:pt>
                <c:pt idx="261">
                  <c:v>2</c:v>
                </c:pt>
                <c:pt idx="262">
                  <c:v>1</c:v>
                </c:pt>
                <c:pt idx="263">
                  <c:v>0</c:v>
                </c:pt>
                <c:pt idx="264">
                  <c:v>0</c:v>
                </c:pt>
                <c:pt idx="265">
                  <c:v>1</c:v>
                </c:pt>
                <c:pt idx="266">
                  <c:v>1</c:v>
                </c:pt>
                <c:pt idx="267">
                  <c:v>1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1</c:v>
                </c:pt>
                <c:pt idx="274">
                  <c:v>0</c:v>
                </c:pt>
                <c:pt idx="275">
                  <c:v>0</c:v>
                </c:pt>
                <c:pt idx="276">
                  <c:v>1</c:v>
                </c:pt>
                <c:pt idx="277">
                  <c:v>0</c:v>
                </c:pt>
                <c:pt idx="278">
                  <c:v>0</c:v>
                </c:pt>
                <c:pt idx="279">
                  <c:v>1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1</c:v>
                </c:pt>
                <c:pt idx="288">
                  <c:v>1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2</c:v>
                </c:pt>
                <c:pt idx="295">
                  <c:v>2</c:v>
                </c:pt>
                <c:pt idx="296">
                  <c:v>1</c:v>
                </c:pt>
                <c:pt idx="297">
                  <c:v>0</c:v>
                </c:pt>
                <c:pt idx="298">
                  <c:v>2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2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1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3</c:v>
                </c:pt>
                <c:pt idx="322">
                  <c:v>1</c:v>
                </c:pt>
                <c:pt idx="323">
                  <c:v>3</c:v>
                </c:pt>
                <c:pt idx="324">
                  <c:v>0</c:v>
                </c:pt>
                <c:pt idx="325">
                  <c:v>1</c:v>
                </c:pt>
                <c:pt idx="326">
                  <c:v>1</c:v>
                </c:pt>
                <c:pt idx="327">
                  <c:v>3</c:v>
                </c:pt>
                <c:pt idx="328">
                  <c:v>1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4</c:v>
                </c:pt>
                <c:pt idx="333">
                  <c:v>0</c:v>
                </c:pt>
                <c:pt idx="334">
                  <c:v>1</c:v>
                </c:pt>
                <c:pt idx="335">
                  <c:v>0</c:v>
                </c:pt>
                <c:pt idx="336">
                  <c:v>2</c:v>
                </c:pt>
                <c:pt idx="337">
                  <c:v>0</c:v>
                </c:pt>
                <c:pt idx="338">
                  <c:v>0</c:v>
                </c:pt>
                <c:pt idx="339">
                  <c:v>4</c:v>
                </c:pt>
                <c:pt idx="340">
                  <c:v>2</c:v>
                </c:pt>
                <c:pt idx="341">
                  <c:v>2</c:v>
                </c:pt>
                <c:pt idx="342">
                  <c:v>0</c:v>
                </c:pt>
                <c:pt idx="343">
                  <c:v>5</c:v>
                </c:pt>
                <c:pt idx="344">
                  <c:v>3</c:v>
                </c:pt>
                <c:pt idx="345">
                  <c:v>2</c:v>
                </c:pt>
                <c:pt idx="346">
                  <c:v>9</c:v>
                </c:pt>
                <c:pt idx="347">
                  <c:v>7</c:v>
                </c:pt>
                <c:pt idx="348">
                  <c:v>5</c:v>
                </c:pt>
                <c:pt idx="349">
                  <c:v>3</c:v>
                </c:pt>
                <c:pt idx="350">
                  <c:v>6</c:v>
                </c:pt>
                <c:pt idx="351">
                  <c:v>1</c:v>
                </c:pt>
                <c:pt idx="352">
                  <c:v>1</c:v>
                </c:pt>
                <c:pt idx="353">
                  <c:v>6</c:v>
                </c:pt>
                <c:pt idx="354">
                  <c:v>8</c:v>
                </c:pt>
                <c:pt idx="355">
                  <c:v>5</c:v>
                </c:pt>
                <c:pt idx="356">
                  <c:v>8</c:v>
                </c:pt>
                <c:pt idx="357">
                  <c:v>2</c:v>
                </c:pt>
                <c:pt idx="358">
                  <c:v>5</c:v>
                </c:pt>
                <c:pt idx="359">
                  <c:v>2</c:v>
                </c:pt>
                <c:pt idx="360">
                  <c:v>7</c:v>
                </c:pt>
                <c:pt idx="361">
                  <c:v>7</c:v>
                </c:pt>
                <c:pt idx="362">
                  <c:v>6</c:v>
                </c:pt>
                <c:pt idx="363">
                  <c:v>14</c:v>
                </c:pt>
                <c:pt idx="364">
                  <c:v>7</c:v>
                </c:pt>
                <c:pt idx="365">
                  <c:v>3</c:v>
                </c:pt>
                <c:pt idx="366">
                  <c:v>3</c:v>
                </c:pt>
                <c:pt idx="367">
                  <c:v>14</c:v>
                </c:pt>
                <c:pt idx="368">
                  <c:v>6</c:v>
                </c:pt>
                <c:pt idx="369">
                  <c:v>17</c:v>
                </c:pt>
                <c:pt idx="370">
                  <c:v>3</c:v>
                </c:pt>
                <c:pt idx="371">
                  <c:v>8</c:v>
                </c:pt>
                <c:pt idx="372">
                  <c:v>1</c:v>
                </c:pt>
                <c:pt idx="373">
                  <c:v>3</c:v>
                </c:pt>
                <c:pt idx="374">
                  <c:v>10</c:v>
                </c:pt>
                <c:pt idx="375">
                  <c:v>4</c:v>
                </c:pt>
                <c:pt idx="376">
                  <c:v>8</c:v>
                </c:pt>
                <c:pt idx="377">
                  <c:v>6</c:v>
                </c:pt>
                <c:pt idx="378">
                  <c:v>5</c:v>
                </c:pt>
                <c:pt idx="379">
                  <c:v>6</c:v>
                </c:pt>
                <c:pt idx="380">
                  <c:v>3</c:v>
                </c:pt>
                <c:pt idx="381">
                  <c:v>10</c:v>
                </c:pt>
                <c:pt idx="382">
                  <c:v>2</c:v>
                </c:pt>
                <c:pt idx="383">
                  <c:v>6</c:v>
                </c:pt>
                <c:pt idx="384">
                  <c:v>5</c:v>
                </c:pt>
                <c:pt idx="385">
                  <c:v>7</c:v>
                </c:pt>
                <c:pt idx="386">
                  <c:v>2</c:v>
                </c:pt>
                <c:pt idx="387">
                  <c:v>0</c:v>
                </c:pt>
                <c:pt idx="388">
                  <c:v>6</c:v>
                </c:pt>
                <c:pt idx="389">
                  <c:v>2</c:v>
                </c:pt>
                <c:pt idx="390">
                  <c:v>2</c:v>
                </c:pt>
                <c:pt idx="391">
                  <c:v>5</c:v>
                </c:pt>
                <c:pt idx="392">
                  <c:v>4</c:v>
                </c:pt>
                <c:pt idx="393">
                  <c:v>0</c:v>
                </c:pt>
                <c:pt idx="394">
                  <c:v>1</c:v>
                </c:pt>
                <c:pt idx="395">
                  <c:v>7</c:v>
                </c:pt>
                <c:pt idx="396">
                  <c:v>3</c:v>
                </c:pt>
                <c:pt idx="397">
                  <c:v>3</c:v>
                </c:pt>
                <c:pt idx="398">
                  <c:v>1</c:v>
                </c:pt>
                <c:pt idx="399">
                  <c:v>1</c:v>
                </c:pt>
                <c:pt idx="400">
                  <c:v>1</c:v>
                </c:pt>
                <c:pt idx="401">
                  <c:v>0</c:v>
                </c:pt>
                <c:pt idx="402">
                  <c:v>3</c:v>
                </c:pt>
                <c:pt idx="403">
                  <c:v>4</c:v>
                </c:pt>
                <c:pt idx="404">
                  <c:v>3</c:v>
                </c:pt>
                <c:pt idx="405">
                  <c:v>0</c:v>
                </c:pt>
                <c:pt idx="406">
                  <c:v>3</c:v>
                </c:pt>
                <c:pt idx="407">
                  <c:v>1</c:v>
                </c:pt>
                <c:pt idx="408">
                  <c:v>0</c:v>
                </c:pt>
                <c:pt idx="409">
                  <c:v>3</c:v>
                </c:pt>
                <c:pt idx="410">
                  <c:v>1</c:v>
                </c:pt>
                <c:pt idx="411">
                  <c:v>3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1</c:v>
                </c:pt>
                <c:pt idx="416">
                  <c:v>2</c:v>
                </c:pt>
                <c:pt idx="417">
                  <c:v>0</c:v>
                </c:pt>
                <c:pt idx="418">
                  <c:v>2</c:v>
                </c:pt>
                <c:pt idx="419">
                  <c:v>0</c:v>
                </c:pt>
                <c:pt idx="420">
                  <c:v>5</c:v>
                </c:pt>
                <c:pt idx="421">
                  <c:v>0</c:v>
                </c:pt>
                <c:pt idx="422">
                  <c:v>2</c:v>
                </c:pt>
                <c:pt idx="423">
                  <c:v>3</c:v>
                </c:pt>
                <c:pt idx="424">
                  <c:v>6</c:v>
                </c:pt>
                <c:pt idx="425">
                  <c:v>1</c:v>
                </c:pt>
                <c:pt idx="426">
                  <c:v>2</c:v>
                </c:pt>
                <c:pt idx="427">
                  <c:v>2</c:v>
                </c:pt>
                <c:pt idx="428">
                  <c:v>0</c:v>
                </c:pt>
                <c:pt idx="429">
                  <c:v>1</c:v>
                </c:pt>
                <c:pt idx="430">
                  <c:v>10</c:v>
                </c:pt>
                <c:pt idx="431">
                  <c:v>6</c:v>
                </c:pt>
                <c:pt idx="432">
                  <c:v>8</c:v>
                </c:pt>
                <c:pt idx="433">
                  <c:v>4</c:v>
                </c:pt>
                <c:pt idx="434">
                  <c:v>6</c:v>
                </c:pt>
                <c:pt idx="435">
                  <c:v>2</c:v>
                </c:pt>
                <c:pt idx="436">
                  <c:v>2</c:v>
                </c:pt>
                <c:pt idx="437">
                  <c:v>2</c:v>
                </c:pt>
                <c:pt idx="438">
                  <c:v>10</c:v>
                </c:pt>
                <c:pt idx="439">
                  <c:v>7</c:v>
                </c:pt>
                <c:pt idx="440">
                  <c:v>6</c:v>
                </c:pt>
                <c:pt idx="441">
                  <c:v>12</c:v>
                </c:pt>
                <c:pt idx="442">
                  <c:v>3</c:v>
                </c:pt>
                <c:pt idx="443">
                  <c:v>3</c:v>
                </c:pt>
                <c:pt idx="444">
                  <c:v>7</c:v>
                </c:pt>
                <c:pt idx="445">
                  <c:v>12</c:v>
                </c:pt>
                <c:pt idx="446">
                  <c:v>5</c:v>
                </c:pt>
                <c:pt idx="447">
                  <c:v>7</c:v>
                </c:pt>
                <c:pt idx="448">
                  <c:v>6</c:v>
                </c:pt>
                <c:pt idx="449">
                  <c:v>2</c:v>
                </c:pt>
                <c:pt idx="450">
                  <c:v>2</c:v>
                </c:pt>
                <c:pt idx="451">
                  <c:v>11</c:v>
                </c:pt>
                <c:pt idx="452">
                  <c:v>6</c:v>
                </c:pt>
                <c:pt idx="453">
                  <c:v>8</c:v>
                </c:pt>
                <c:pt idx="454">
                  <c:v>3</c:v>
                </c:pt>
                <c:pt idx="455">
                  <c:v>6</c:v>
                </c:pt>
                <c:pt idx="456">
                  <c:v>1</c:v>
                </c:pt>
                <c:pt idx="457">
                  <c:v>5</c:v>
                </c:pt>
                <c:pt idx="458">
                  <c:v>5</c:v>
                </c:pt>
                <c:pt idx="459">
                  <c:v>15</c:v>
                </c:pt>
                <c:pt idx="460">
                  <c:v>8</c:v>
                </c:pt>
                <c:pt idx="461">
                  <c:v>7</c:v>
                </c:pt>
                <c:pt idx="462">
                  <c:v>5</c:v>
                </c:pt>
                <c:pt idx="463">
                  <c:v>1</c:v>
                </c:pt>
                <c:pt idx="464">
                  <c:v>1</c:v>
                </c:pt>
                <c:pt idx="465">
                  <c:v>4</c:v>
                </c:pt>
                <c:pt idx="466">
                  <c:v>5</c:v>
                </c:pt>
                <c:pt idx="467">
                  <c:v>5</c:v>
                </c:pt>
                <c:pt idx="468">
                  <c:v>3</c:v>
                </c:pt>
                <c:pt idx="469">
                  <c:v>0</c:v>
                </c:pt>
                <c:pt idx="470">
                  <c:v>3</c:v>
                </c:pt>
                <c:pt idx="471">
                  <c:v>2</c:v>
                </c:pt>
                <c:pt idx="472">
                  <c:v>3</c:v>
                </c:pt>
                <c:pt idx="473">
                  <c:v>6</c:v>
                </c:pt>
                <c:pt idx="474">
                  <c:v>2</c:v>
                </c:pt>
                <c:pt idx="475">
                  <c:v>3</c:v>
                </c:pt>
                <c:pt idx="476">
                  <c:v>5</c:v>
                </c:pt>
                <c:pt idx="477">
                  <c:v>3</c:v>
                </c:pt>
                <c:pt idx="478">
                  <c:v>1</c:v>
                </c:pt>
                <c:pt idx="479">
                  <c:v>6</c:v>
                </c:pt>
                <c:pt idx="480">
                  <c:v>2</c:v>
                </c:pt>
                <c:pt idx="481">
                  <c:v>1</c:v>
                </c:pt>
                <c:pt idx="482">
                  <c:v>0</c:v>
                </c:pt>
                <c:pt idx="483">
                  <c:v>2</c:v>
                </c:pt>
                <c:pt idx="484">
                  <c:v>0</c:v>
                </c:pt>
                <c:pt idx="485">
                  <c:v>2</c:v>
                </c:pt>
                <c:pt idx="486">
                  <c:v>3</c:v>
                </c:pt>
                <c:pt idx="487">
                  <c:v>3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3E-4315-A7FA-F141290FE6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27"/>
        <c:axId val="529925759"/>
        <c:axId val="533925071"/>
      </c:barChart>
      <c:dateAx>
        <c:axId val="529925759"/>
        <c:scaling>
          <c:orientation val="minMax"/>
        </c:scaling>
        <c:delete val="0"/>
        <c:axPos val="b"/>
        <c:numFmt formatCode="m/d/yyyy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33925071"/>
        <c:crosses val="autoZero"/>
        <c:auto val="1"/>
        <c:lblOffset val="100"/>
        <c:baseTimeUnit val="days"/>
      </c:dateAx>
      <c:valAx>
        <c:axId val="5339250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9925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040874970922984E-2"/>
          <c:y val="3.3230967698252123E-2"/>
          <c:w val="0.95352420550495698"/>
          <c:h val="0.912247794327928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Sloupec2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tx1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numRef>
              <c:f>Sheet1!$A$2:$A$492</c:f>
              <c:numCache>
                <c:formatCode>m/d/yyyy</c:formatCode>
                <c:ptCount val="491"/>
                <c:pt idx="1">
                  <c:v>44075</c:v>
                </c:pt>
                <c:pt idx="2">
                  <c:v>44078</c:v>
                </c:pt>
                <c:pt idx="3">
                  <c:v>44082</c:v>
                </c:pt>
                <c:pt idx="4">
                  <c:v>44083</c:v>
                </c:pt>
                <c:pt idx="5">
                  <c:v>44084</c:v>
                </c:pt>
                <c:pt idx="6">
                  <c:v>44085</c:v>
                </c:pt>
                <c:pt idx="7">
                  <c:v>44086</c:v>
                </c:pt>
                <c:pt idx="8">
                  <c:v>44087</c:v>
                </c:pt>
                <c:pt idx="9">
                  <c:v>44088</c:v>
                </c:pt>
                <c:pt idx="10">
                  <c:v>44089</c:v>
                </c:pt>
                <c:pt idx="11">
                  <c:v>44090</c:v>
                </c:pt>
                <c:pt idx="12">
                  <c:v>44091</c:v>
                </c:pt>
                <c:pt idx="13">
                  <c:v>44092</c:v>
                </c:pt>
                <c:pt idx="14">
                  <c:v>44093</c:v>
                </c:pt>
                <c:pt idx="15">
                  <c:v>44094</c:v>
                </c:pt>
                <c:pt idx="16">
                  <c:v>44095</c:v>
                </c:pt>
                <c:pt idx="17">
                  <c:v>44096</c:v>
                </c:pt>
                <c:pt idx="18">
                  <c:v>44097</c:v>
                </c:pt>
                <c:pt idx="19">
                  <c:v>44098</c:v>
                </c:pt>
                <c:pt idx="20">
                  <c:v>44099</c:v>
                </c:pt>
                <c:pt idx="21">
                  <c:v>44100</c:v>
                </c:pt>
                <c:pt idx="22">
                  <c:v>44101</c:v>
                </c:pt>
                <c:pt idx="23">
                  <c:v>44102</c:v>
                </c:pt>
                <c:pt idx="24">
                  <c:v>44103</c:v>
                </c:pt>
                <c:pt idx="25">
                  <c:v>44104</c:v>
                </c:pt>
                <c:pt idx="26">
                  <c:v>44105</c:v>
                </c:pt>
                <c:pt idx="27">
                  <c:v>44106</c:v>
                </c:pt>
                <c:pt idx="28">
                  <c:v>44107</c:v>
                </c:pt>
                <c:pt idx="29">
                  <c:v>44108</c:v>
                </c:pt>
                <c:pt idx="30">
                  <c:v>44109</c:v>
                </c:pt>
                <c:pt idx="31">
                  <c:v>44110</c:v>
                </c:pt>
                <c:pt idx="32">
                  <c:v>44111</c:v>
                </c:pt>
                <c:pt idx="33">
                  <c:v>44112</c:v>
                </c:pt>
                <c:pt idx="34">
                  <c:v>44113</c:v>
                </c:pt>
                <c:pt idx="35">
                  <c:v>44114</c:v>
                </c:pt>
                <c:pt idx="36">
                  <c:v>44115</c:v>
                </c:pt>
                <c:pt idx="37">
                  <c:v>44116</c:v>
                </c:pt>
                <c:pt idx="38">
                  <c:v>44117</c:v>
                </c:pt>
                <c:pt idx="39">
                  <c:v>44118</c:v>
                </c:pt>
                <c:pt idx="40">
                  <c:v>44119</c:v>
                </c:pt>
                <c:pt idx="41">
                  <c:v>44120</c:v>
                </c:pt>
                <c:pt idx="42">
                  <c:v>44121</c:v>
                </c:pt>
                <c:pt idx="43">
                  <c:v>44122</c:v>
                </c:pt>
                <c:pt idx="44">
                  <c:v>44123</c:v>
                </c:pt>
                <c:pt idx="45">
                  <c:v>44124</c:v>
                </c:pt>
                <c:pt idx="46">
                  <c:v>44125</c:v>
                </c:pt>
                <c:pt idx="47">
                  <c:v>44126</c:v>
                </c:pt>
                <c:pt idx="48">
                  <c:v>44127</c:v>
                </c:pt>
                <c:pt idx="49">
                  <c:v>44128</c:v>
                </c:pt>
                <c:pt idx="50">
                  <c:v>44129</c:v>
                </c:pt>
                <c:pt idx="51">
                  <c:v>44130</c:v>
                </c:pt>
                <c:pt idx="52">
                  <c:v>44131</c:v>
                </c:pt>
                <c:pt idx="53">
                  <c:v>44132</c:v>
                </c:pt>
                <c:pt idx="54">
                  <c:v>44133</c:v>
                </c:pt>
                <c:pt idx="55">
                  <c:v>44134</c:v>
                </c:pt>
                <c:pt idx="56">
                  <c:v>44135</c:v>
                </c:pt>
                <c:pt idx="57">
                  <c:v>44136</c:v>
                </c:pt>
                <c:pt idx="58">
                  <c:v>44137</c:v>
                </c:pt>
                <c:pt idx="59">
                  <c:v>44138</c:v>
                </c:pt>
                <c:pt idx="60">
                  <c:v>44139</c:v>
                </c:pt>
                <c:pt idx="61">
                  <c:v>44140</c:v>
                </c:pt>
                <c:pt idx="62">
                  <c:v>44141</c:v>
                </c:pt>
                <c:pt idx="63">
                  <c:v>44142</c:v>
                </c:pt>
                <c:pt idx="64">
                  <c:v>44143</c:v>
                </c:pt>
                <c:pt idx="65">
                  <c:v>44144</c:v>
                </c:pt>
                <c:pt idx="66">
                  <c:v>44145</c:v>
                </c:pt>
                <c:pt idx="67">
                  <c:v>44146</c:v>
                </c:pt>
                <c:pt idx="68">
                  <c:v>44147</c:v>
                </c:pt>
                <c:pt idx="69">
                  <c:v>44148</c:v>
                </c:pt>
                <c:pt idx="70">
                  <c:v>44149</c:v>
                </c:pt>
                <c:pt idx="71">
                  <c:v>44150</c:v>
                </c:pt>
                <c:pt idx="72">
                  <c:v>44151</c:v>
                </c:pt>
                <c:pt idx="73">
                  <c:v>44152</c:v>
                </c:pt>
                <c:pt idx="74">
                  <c:v>44153</c:v>
                </c:pt>
                <c:pt idx="75">
                  <c:v>44154</c:v>
                </c:pt>
                <c:pt idx="76">
                  <c:v>44155</c:v>
                </c:pt>
                <c:pt idx="77">
                  <c:v>44156</c:v>
                </c:pt>
                <c:pt idx="78">
                  <c:v>44157</c:v>
                </c:pt>
                <c:pt idx="79">
                  <c:v>44158</c:v>
                </c:pt>
                <c:pt idx="80">
                  <c:v>44159</c:v>
                </c:pt>
                <c:pt idx="81">
                  <c:v>44160</c:v>
                </c:pt>
                <c:pt idx="82">
                  <c:v>44161</c:v>
                </c:pt>
                <c:pt idx="83">
                  <c:v>44162</c:v>
                </c:pt>
                <c:pt idx="84">
                  <c:v>44163</c:v>
                </c:pt>
                <c:pt idx="85">
                  <c:v>44164</c:v>
                </c:pt>
                <c:pt idx="86">
                  <c:v>44165</c:v>
                </c:pt>
                <c:pt idx="87">
                  <c:v>44166</c:v>
                </c:pt>
                <c:pt idx="88">
                  <c:v>44167</c:v>
                </c:pt>
                <c:pt idx="89">
                  <c:v>44168</c:v>
                </c:pt>
                <c:pt idx="90">
                  <c:v>44169</c:v>
                </c:pt>
                <c:pt idx="91">
                  <c:v>44170</c:v>
                </c:pt>
                <c:pt idx="92">
                  <c:v>44171</c:v>
                </c:pt>
                <c:pt idx="93">
                  <c:v>44172</c:v>
                </c:pt>
                <c:pt idx="94">
                  <c:v>44173</c:v>
                </c:pt>
                <c:pt idx="95">
                  <c:v>44174</c:v>
                </c:pt>
                <c:pt idx="96">
                  <c:v>44175</c:v>
                </c:pt>
                <c:pt idx="97">
                  <c:v>44176</c:v>
                </c:pt>
                <c:pt idx="98">
                  <c:v>44177</c:v>
                </c:pt>
                <c:pt idx="99">
                  <c:v>44178</c:v>
                </c:pt>
                <c:pt idx="100">
                  <c:v>44179</c:v>
                </c:pt>
                <c:pt idx="101">
                  <c:v>44180</c:v>
                </c:pt>
                <c:pt idx="102">
                  <c:v>44181</c:v>
                </c:pt>
                <c:pt idx="103">
                  <c:v>44182</c:v>
                </c:pt>
                <c:pt idx="104">
                  <c:v>44183</c:v>
                </c:pt>
                <c:pt idx="105">
                  <c:v>44184</c:v>
                </c:pt>
                <c:pt idx="106">
                  <c:v>44185</c:v>
                </c:pt>
                <c:pt idx="107">
                  <c:v>44186</c:v>
                </c:pt>
                <c:pt idx="108">
                  <c:v>44187</c:v>
                </c:pt>
                <c:pt idx="109">
                  <c:v>44188</c:v>
                </c:pt>
                <c:pt idx="110">
                  <c:v>44189</c:v>
                </c:pt>
                <c:pt idx="111">
                  <c:v>44190</c:v>
                </c:pt>
                <c:pt idx="112">
                  <c:v>44191</c:v>
                </c:pt>
                <c:pt idx="113">
                  <c:v>44192</c:v>
                </c:pt>
                <c:pt idx="114">
                  <c:v>44193</c:v>
                </c:pt>
                <c:pt idx="115">
                  <c:v>44194</c:v>
                </c:pt>
                <c:pt idx="116">
                  <c:v>44195</c:v>
                </c:pt>
                <c:pt idx="117">
                  <c:v>44196</c:v>
                </c:pt>
                <c:pt idx="118">
                  <c:v>44197</c:v>
                </c:pt>
                <c:pt idx="119">
                  <c:v>44198</c:v>
                </c:pt>
                <c:pt idx="120">
                  <c:v>44199</c:v>
                </c:pt>
                <c:pt idx="121">
                  <c:v>44200</c:v>
                </c:pt>
                <c:pt idx="122">
                  <c:v>44201</c:v>
                </c:pt>
                <c:pt idx="123">
                  <c:v>44202</c:v>
                </c:pt>
                <c:pt idx="124">
                  <c:v>44203</c:v>
                </c:pt>
                <c:pt idx="125">
                  <c:v>44204</c:v>
                </c:pt>
                <c:pt idx="126">
                  <c:v>44205</c:v>
                </c:pt>
                <c:pt idx="127">
                  <c:v>44206</c:v>
                </c:pt>
                <c:pt idx="128">
                  <c:v>44207</c:v>
                </c:pt>
                <c:pt idx="129">
                  <c:v>44208</c:v>
                </c:pt>
                <c:pt idx="130">
                  <c:v>44209</c:v>
                </c:pt>
                <c:pt idx="131">
                  <c:v>44210</c:v>
                </c:pt>
                <c:pt idx="132">
                  <c:v>44211</c:v>
                </c:pt>
                <c:pt idx="133">
                  <c:v>44212</c:v>
                </c:pt>
                <c:pt idx="134">
                  <c:v>44213</c:v>
                </c:pt>
                <c:pt idx="135">
                  <c:v>44214</c:v>
                </c:pt>
                <c:pt idx="136">
                  <c:v>44215</c:v>
                </c:pt>
                <c:pt idx="137">
                  <c:v>44216</c:v>
                </c:pt>
                <c:pt idx="138">
                  <c:v>44217</c:v>
                </c:pt>
                <c:pt idx="139">
                  <c:v>44218</c:v>
                </c:pt>
                <c:pt idx="140">
                  <c:v>44219</c:v>
                </c:pt>
                <c:pt idx="141">
                  <c:v>44220</c:v>
                </c:pt>
                <c:pt idx="142">
                  <c:v>44221</c:v>
                </c:pt>
                <c:pt idx="143">
                  <c:v>44222</c:v>
                </c:pt>
                <c:pt idx="144">
                  <c:v>44223</c:v>
                </c:pt>
                <c:pt idx="145">
                  <c:v>44224</c:v>
                </c:pt>
                <c:pt idx="146">
                  <c:v>44225</c:v>
                </c:pt>
                <c:pt idx="147">
                  <c:v>44226</c:v>
                </c:pt>
                <c:pt idx="148">
                  <c:v>44227</c:v>
                </c:pt>
                <c:pt idx="149">
                  <c:v>44228</c:v>
                </c:pt>
                <c:pt idx="150">
                  <c:v>44229</c:v>
                </c:pt>
                <c:pt idx="151">
                  <c:v>44230</c:v>
                </c:pt>
                <c:pt idx="152">
                  <c:v>44231</c:v>
                </c:pt>
                <c:pt idx="153">
                  <c:v>44232</c:v>
                </c:pt>
                <c:pt idx="154">
                  <c:v>44233</c:v>
                </c:pt>
                <c:pt idx="155">
                  <c:v>44234</c:v>
                </c:pt>
                <c:pt idx="156">
                  <c:v>44235</c:v>
                </c:pt>
                <c:pt idx="157">
                  <c:v>44236</c:v>
                </c:pt>
                <c:pt idx="158">
                  <c:v>44237</c:v>
                </c:pt>
                <c:pt idx="159">
                  <c:v>44238</c:v>
                </c:pt>
                <c:pt idx="160">
                  <c:v>44239</c:v>
                </c:pt>
                <c:pt idx="161">
                  <c:v>44240</c:v>
                </c:pt>
                <c:pt idx="162">
                  <c:v>44241</c:v>
                </c:pt>
                <c:pt idx="163">
                  <c:v>44242</c:v>
                </c:pt>
                <c:pt idx="164">
                  <c:v>44243</c:v>
                </c:pt>
                <c:pt idx="165">
                  <c:v>44244</c:v>
                </c:pt>
                <c:pt idx="166">
                  <c:v>44245</c:v>
                </c:pt>
                <c:pt idx="167">
                  <c:v>44246</c:v>
                </c:pt>
                <c:pt idx="168">
                  <c:v>44247</c:v>
                </c:pt>
                <c:pt idx="169">
                  <c:v>44248</c:v>
                </c:pt>
                <c:pt idx="170">
                  <c:v>44249</c:v>
                </c:pt>
                <c:pt idx="171">
                  <c:v>44250</c:v>
                </c:pt>
                <c:pt idx="172">
                  <c:v>44251</c:v>
                </c:pt>
                <c:pt idx="173">
                  <c:v>44252</c:v>
                </c:pt>
                <c:pt idx="174">
                  <c:v>44253</c:v>
                </c:pt>
                <c:pt idx="175">
                  <c:v>44254</c:v>
                </c:pt>
                <c:pt idx="176">
                  <c:v>44255</c:v>
                </c:pt>
                <c:pt idx="177">
                  <c:v>44256</c:v>
                </c:pt>
                <c:pt idx="178">
                  <c:v>44257</c:v>
                </c:pt>
                <c:pt idx="179">
                  <c:v>44258</c:v>
                </c:pt>
                <c:pt idx="180">
                  <c:v>44259</c:v>
                </c:pt>
                <c:pt idx="181">
                  <c:v>44260</c:v>
                </c:pt>
                <c:pt idx="182">
                  <c:v>44261</c:v>
                </c:pt>
                <c:pt idx="183">
                  <c:v>44262</c:v>
                </c:pt>
                <c:pt idx="184">
                  <c:v>44263</c:v>
                </c:pt>
                <c:pt idx="185">
                  <c:v>44264</c:v>
                </c:pt>
                <c:pt idx="186">
                  <c:v>44265</c:v>
                </c:pt>
                <c:pt idx="187">
                  <c:v>44266</c:v>
                </c:pt>
                <c:pt idx="188">
                  <c:v>44267</c:v>
                </c:pt>
                <c:pt idx="189">
                  <c:v>44268</c:v>
                </c:pt>
                <c:pt idx="190">
                  <c:v>44269</c:v>
                </c:pt>
                <c:pt idx="191">
                  <c:v>44270</c:v>
                </c:pt>
                <c:pt idx="192">
                  <c:v>44271</c:v>
                </c:pt>
                <c:pt idx="193">
                  <c:v>44272</c:v>
                </c:pt>
                <c:pt idx="194">
                  <c:v>44273</c:v>
                </c:pt>
                <c:pt idx="195">
                  <c:v>44274</c:v>
                </c:pt>
                <c:pt idx="196">
                  <c:v>44275</c:v>
                </c:pt>
                <c:pt idx="197">
                  <c:v>44276</c:v>
                </c:pt>
                <c:pt idx="198">
                  <c:v>44277</c:v>
                </c:pt>
                <c:pt idx="199">
                  <c:v>44278</c:v>
                </c:pt>
                <c:pt idx="200">
                  <c:v>44279</c:v>
                </c:pt>
                <c:pt idx="201">
                  <c:v>44280</c:v>
                </c:pt>
                <c:pt idx="202">
                  <c:v>44281</c:v>
                </c:pt>
                <c:pt idx="203">
                  <c:v>44282</c:v>
                </c:pt>
                <c:pt idx="204">
                  <c:v>44283</c:v>
                </c:pt>
                <c:pt idx="205">
                  <c:v>44284</c:v>
                </c:pt>
                <c:pt idx="206">
                  <c:v>44285</c:v>
                </c:pt>
                <c:pt idx="207">
                  <c:v>44286</c:v>
                </c:pt>
                <c:pt idx="208">
                  <c:v>44287</c:v>
                </c:pt>
                <c:pt idx="209">
                  <c:v>44288</c:v>
                </c:pt>
                <c:pt idx="210">
                  <c:v>44289</c:v>
                </c:pt>
                <c:pt idx="211">
                  <c:v>44290</c:v>
                </c:pt>
                <c:pt idx="212">
                  <c:v>44291</c:v>
                </c:pt>
                <c:pt idx="213">
                  <c:v>44292</c:v>
                </c:pt>
                <c:pt idx="214">
                  <c:v>44293</c:v>
                </c:pt>
                <c:pt idx="215">
                  <c:v>44294</c:v>
                </c:pt>
                <c:pt idx="216">
                  <c:v>44295</c:v>
                </c:pt>
                <c:pt idx="217">
                  <c:v>44296</c:v>
                </c:pt>
                <c:pt idx="218">
                  <c:v>44297</c:v>
                </c:pt>
                <c:pt idx="219">
                  <c:v>44298</c:v>
                </c:pt>
                <c:pt idx="220">
                  <c:v>44299</c:v>
                </c:pt>
                <c:pt idx="221">
                  <c:v>44300</c:v>
                </c:pt>
                <c:pt idx="222">
                  <c:v>44301</c:v>
                </c:pt>
                <c:pt idx="223">
                  <c:v>44302</c:v>
                </c:pt>
                <c:pt idx="224">
                  <c:v>44303</c:v>
                </c:pt>
                <c:pt idx="225">
                  <c:v>44304</c:v>
                </c:pt>
                <c:pt idx="226">
                  <c:v>44305</c:v>
                </c:pt>
                <c:pt idx="227">
                  <c:v>44306</c:v>
                </c:pt>
                <c:pt idx="228">
                  <c:v>44307</c:v>
                </c:pt>
                <c:pt idx="229">
                  <c:v>44308</c:v>
                </c:pt>
                <c:pt idx="230">
                  <c:v>44309</c:v>
                </c:pt>
                <c:pt idx="231">
                  <c:v>44310</c:v>
                </c:pt>
                <c:pt idx="232">
                  <c:v>44312</c:v>
                </c:pt>
                <c:pt idx="233">
                  <c:v>44313</c:v>
                </c:pt>
                <c:pt idx="234">
                  <c:v>44314</c:v>
                </c:pt>
                <c:pt idx="235">
                  <c:v>44315</c:v>
                </c:pt>
                <c:pt idx="236">
                  <c:v>44316</c:v>
                </c:pt>
                <c:pt idx="237">
                  <c:v>44317</c:v>
                </c:pt>
                <c:pt idx="238">
                  <c:v>44318</c:v>
                </c:pt>
                <c:pt idx="239">
                  <c:v>44319</c:v>
                </c:pt>
                <c:pt idx="240">
                  <c:v>44320</c:v>
                </c:pt>
                <c:pt idx="241">
                  <c:v>44321</c:v>
                </c:pt>
                <c:pt idx="242">
                  <c:v>44322</c:v>
                </c:pt>
                <c:pt idx="243">
                  <c:v>44323</c:v>
                </c:pt>
                <c:pt idx="244">
                  <c:v>44324</c:v>
                </c:pt>
                <c:pt idx="245">
                  <c:v>44325</c:v>
                </c:pt>
                <c:pt idx="246">
                  <c:v>44326</c:v>
                </c:pt>
                <c:pt idx="247">
                  <c:v>44327</c:v>
                </c:pt>
                <c:pt idx="248">
                  <c:v>44329</c:v>
                </c:pt>
                <c:pt idx="249">
                  <c:v>44330</c:v>
                </c:pt>
                <c:pt idx="250">
                  <c:v>44331</c:v>
                </c:pt>
                <c:pt idx="251">
                  <c:v>44333</c:v>
                </c:pt>
                <c:pt idx="252">
                  <c:v>44334</c:v>
                </c:pt>
                <c:pt idx="253">
                  <c:v>44335</c:v>
                </c:pt>
                <c:pt idx="254">
                  <c:v>44336</c:v>
                </c:pt>
                <c:pt idx="255">
                  <c:v>44337</c:v>
                </c:pt>
                <c:pt idx="256">
                  <c:v>44340</c:v>
                </c:pt>
                <c:pt idx="257">
                  <c:v>44341</c:v>
                </c:pt>
                <c:pt idx="258">
                  <c:v>44342</c:v>
                </c:pt>
                <c:pt idx="259">
                  <c:v>44343</c:v>
                </c:pt>
                <c:pt idx="260">
                  <c:v>44347</c:v>
                </c:pt>
                <c:pt idx="261">
                  <c:v>44349</c:v>
                </c:pt>
                <c:pt idx="262">
                  <c:v>44350</c:v>
                </c:pt>
                <c:pt idx="263">
                  <c:v>44354</c:v>
                </c:pt>
                <c:pt idx="264">
                  <c:v>44358</c:v>
                </c:pt>
                <c:pt idx="265">
                  <c:v>44359</c:v>
                </c:pt>
                <c:pt idx="266">
                  <c:v>44364</c:v>
                </c:pt>
                <c:pt idx="267">
                  <c:v>44370</c:v>
                </c:pt>
                <c:pt idx="268">
                  <c:v>44371</c:v>
                </c:pt>
                <c:pt idx="269">
                  <c:v>44372</c:v>
                </c:pt>
                <c:pt idx="270">
                  <c:v>44375</c:v>
                </c:pt>
                <c:pt idx="271">
                  <c:v>44377</c:v>
                </c:pt>
                <c:pt idx="272">
                  <c:v>44378</c:v>
                </c:pt>
                <c:pt idx="273">
                  <c:v>44381</c:v>
                </c:pt>
                <c:pt idx="274">
                  <c:v>44383</c:v>
                </c:pt>
                <c:pt idx="275">
                  <c:v>44384</c:v>
                </c:pt>
                <c:pt idx="276">
                  <c:v>44385</c:v>
                </c:pt>
                <c:pt idx="277">
                  <c:v>44388</c:v>
                </c:pt>
                <c:pt idx="278">
                  <c:v>44398</c:v>
                </c:pt>
                <c:pt idx="279">
                  <c:v>44401</c:v>
                </c:pt>
                <c:pt idx="280">
                  <c:v>44404</c:v>
                </c:pt>
                <c:pt idx="281">
                  <c:v>44405</c:v>
                </c:pt>
                <c:pt idx="282">
                  <c:v>44407</c:v>
                </c:pt>
                <c:pt idx="283">
                  <c:v>44416</c:v>
                </c:pt>
                <c:pt idx="284">
                  <c:v>44419</c:v>
                </c:pt>
                <c:pt idx="285">
                  <c:v>44423</c:v>
                </c:pt>
                <c:pt idx="286">
                  <c:v>44424</c:v>
                </c:pt>
                <c:pt idx="287">
                  <c:v>44425</c:v>
                </c:pt>
                <c:pt idx="288">
                  <c:v>44427</c:v>
                </c:pt>
                <c:pt idx="289">
                  <c:v>44431</c:v>
                </c:pt>
                <c:pt idx="290">
                  <c:v>44434</c:v>
                </c:pt>
                <c:pt idx="291">
                  <c:v>44435</c:v>
                </c:pt>
                <c:pt idx="292">
                  <c:v>44436</c:v>
                </c:pt>
                <c:pt idx="293">
                  <c:v>44437</c:v>
                </c:pt>
                <c:pt idx="294">
                  <c:v>44440</c:v>
                </c:pt>
                <c:pt idx="295">
                  <c:v>44441</c:v>
                </c:pt>
                <c:pt idx="296">
                  <c:v>44442</c:v>
                </c:pt>
                <c:pt idx="297">
                  <c:v>44443</c:v>
                </c:pt>
                <c:pt idx="298">
                  <c:v>44445</c:v>
                </c:pt>
                <c:pt idx="299">
                  <c:v>44446</c:v>
                </c:pt>
                <c:pt idx="300">
                  <c:v>44447</c:v>
                </c:pt>
                <c:pt idx="301">
                  <c:v>44448</c:v>
                </c:pt>
                <c:pt idx="302">
                  <c:v>44449</c:v>
                </c:pt>
                <c:pt idx="303">
                  <c:v>44451</c:v>
                </c:pt>
                <c:pt idx="304">
                  <c:v>44452</c:v>
                </c:pt>
                <c:pt idx="305">
                  <c:v>44453</c:v>
                </c:pt>
                <c:pt idx="306">
                  <c:v>44457</c:v>
                </c:pt>
                <c:pt idx="307">
                  <c:v>44459</c:v>
                </c:pt>
                <c:pt idx="308">
                  <c:v>44460</c:v>
                </c:pt>
                <c:pt idx="309">
                  <c:v>44461</c:v>
                </c:pt>
                <c:pt idx="310">
                  <c:v>44464</c:v>
                </c:pt>
                <c:pt idx="311">
                  <c:v>44465</c:v>
                </c:pt>
                <c:pt idx="312">
                  <c:v>44466</c:v>
                </c:pt>
                <c:pt idx="313">
                  <c:v>44467</c:v>
                </c:pt>
                <c:pt idx="314">
                  <c:v>44468</c:v>
                </c:pt>
                <c:pt idx="315">
                  <c:v>44469</c:v>
                </c:pt>
                <c:pt idx="316">
                  <c:v>44470</c:v>
                </c:pt>
                <c:pt idx="317">
                  <c:v>44471</c:v>
                </c:pt>
                <c:pt idx="318">
                  <c:v>44472</c:v>
                </c:pt>
                <c:pt idx="319">
                  <c:v>44473</c:v>
                </c:pt>
                <c:pt idx="320">
                  <c:v>44474</c:v>
                </c:pt>
                <c:pt idx="321">
                  <c:v>44475</c:v>
                </c:pt>
                <c:pt idx="322">
                  <c:v>44476</c:v>
                </c:pt>
                <c:pt idx="323">
                  <c:v>44477</c:v>
                </c:pt>
                <c:pt idx="324">
                  <c:v>44478</c:v>
                </c:pt>
                <c:pt idx="325">
                  <c:v>44480</c:v>
                </c:pt>
                <c:pt idx="326">
                  <c:v>44481</c:v>
                </c:pt>
                <c:pt idx="327">
                  <c:v>44482</c:v>
                </c:pt>
                <c:pt idx="328">
                  <c:v>44483</c:v>
                </c:pt>
                <c:pt idx="329">
                  <c:v>44484</c:v>
                </c:pt>
                <c:pt idx="330">
                  <c:v>44485</c:v>
                </c:pt>
                <c:pt idx="331">
                  <c:v>44486</c:v>
                </c:pt>
                <c:pt idx="332">
                  <c:v>44487</c:v>
                </c:pt>
                <c:pt idx="333">
                  <c:v>44488</c:v>
                </c:pt>
                <c:pt idx="334">
                  <c:v>44489</c:v>
                </c:pt>
                <c:pt idx="335">
                  <c:v>44490</c:v>
                </c:pt>
                <c:pt idx="336">
                  <c:v>44491</c:v>
                </c:pt>
                <c:pt idx="337">
                  <c:v>44492</c:v>
                </c:pt>
                <c:pt idx="338">
                  <c:v>44493</c:v>
                </c:pt>
                <c:pt idx="339">
                  <c:v>44494</c:v>
                </c:pt>
                <c:pt idx="340">
                  <c:v>44495</c:v>
                </c:pt>
                <c:pt idx="341">
                  <c:v>44496</c:v>
                </c:pt>
                <c:pt idx="342">
                  <c:v>44497</c:v>
                </c:pt>
                <c:pt idx="343">
                  <c:v>44498</c:v>
                </c:pt>
                <c:pt idx="344">
                  <c:v>44499</c:v>
                </c:pt>
                <c:pt idx="345">
                  <c:v>44500</c:v>
                </c:pt>
                <c:pt idx="346">
                  <c:v>44501</c:v>
                </c:pt>
                <c:pt idx="347">
                  <c:v>44502</c:v>
                </c:pt>
                <c:pt idx="348">
                  <c:v>44503</c:v>
                </c:pt>
                <c:pt idx="349">
                  <c:v>44504</c:v>
                </c:pt>
                <c:pt idx="350">
                  <c:v>44505</c:v>
                </c:pt>
                <c:pt idx="351">
                  <c:v>44506</c:v>
                </c:pt>
                <c:pt idx="352">
                  <c:v>44507</c:v>
                </c:pt>
                <c:pt idx="353">
                  <c:v>44508</c:v>
                </c:pt>
                <c:pt idx="354">
                  <c:v>44509</c:v>
                </c:pt>
                <c:pt idx="355">
                  <c:v>44510</c:v>
                </c:pt>
                <c:pt idx="356">
                  <c:v>44511</c:v>
                </c:pt>
                <c:pt idx="357">
                  <c:v>44512</c:v>
                </c:pt>
                <c:pt idx="358">
                  <c:v>44513</c:v>
                </c:pt>
                <c:pt idx="359">
                  <c:v>44514</c:v>
                </c:pt>
                <c:pt idx="360">
                  <c:v>44515</c:v>
                </c:pt>
                <c:pt idx="361">
                  <c:v>44516</c:v>
                </c:pt>
                <c:pt idx="362">
                  <c:v>44517</c:v>
                </c:pt>
                <c:pt idx="363">
                  <c:v>44518</c:v>
                </c:pt>
                <c:pt idx="364">
                  <c:v>44519</c:v>
                </c:pt>
                <c:pt idx="365">
                  <c:v>44520</c:v>
                </c:pt>
                <c:pt idx="366">
                  <c:v>44521</c:v>
                </c:pt>
                <c:pt idx="367">
                  <c:v>44522</c:v>
                </c:pt>
                <c:pt idx="368">
                  <c:v>44523</c:v>
                </c:pt>
                <c:pt idx="369">
                  <c:v>44524</c:v>
                </c:pt>
                <c:pt idx="370">
                  <c:v>44525</c:v>
                </c:pt>
                <c:pt idx="371">
                  <c:v>44526</c:v>
                </c:pt>
                <c:pt idx="372">
                  <c:v>44527</c:v>
                </c:pt>
                <c:pt idx="373">
                  <c:v>44528</c:v>
                </c:pt>
                <c:pt idx="374">
                  <c:v>44529</c:v>
                </c:pt>
                <c:pt idx="375">
                  <c:v>44530</c:v>
                </c:pt>
                <c:pt idx="376">
                  <c:v>44531</c:v>
                </c:pt>
                <c:pt idx="377">
                  <c:v>44532</c:v>
                </c:pt>
                <c:pt idx="378">
                  <c:v>44533</c:v>
                </c:pt>
                <c:pt idx="379">
                  <c:v>44534</c:v>
                </c:pt>
                <c:pt idx="380">
                  <c:v>44535</c:v>
                </c:pt>
                <c:pt idx="381">
                  <c:v>44536</c:v>
                </c:pt>
                <c:pt idx="382">
                  <c:v>44537</c:v>
                </c:pt>
                <c:pt idx="383">
                  <c:v>44538</c:v>
                </c:pt>
                <c:pt idx="384">
                  <c:v>44539</c:v>
                </c:pt>
                <c:pt idx="385">
                  <c:v>44540</c:v>
                </c:pt>
                <c:pt idx="386">
                  <c:v>44541</c:v>
                </c:pt>
                <c:pt idx="387">
                  <c:v>44542</c:v>
                </c:pt>
                <c:pt idx="388">
                  <c:v>44543</c:v>
                </c:pt>
                <c:pt idx="389">
                  <c:v>44544</c:v>
                </c:pt>
                <c:pt idx="390">
                  <c:v>44545</c:v>
                </c:pt>
                <c:pt idx="391">
                  <c:v>44546</c:v>
                </c:pt>
                <c:pt idx="392">
                  <c:v>44547</c:v>
                </c:pt>
                <c:pt idx="393">
                  <c:v>44548</c:v>
                </c:pt>
                <c:pt idx="394">
                  <c:v>44549</c:v>
                </c:pt>
                <c:pt idx="395">
                  <c:v>44550</c:v>
                </c:pt>
                <c:pt idx="396">
                  <c:v>44551</c:v>
                </c:pt>
                <c:pt idx="397">
                  <c:v>44552</c:v>
                </c:pt>
                <c:pt idx="398">
                  <c:v>44553</c:v>
                </c:pt>
                <c:pt idx="399">
                  <c:v>44554</c:v>
                </c:pt>
                <c:pt idx="400">
                  <c:v>44555</c:v>
                </c:pt>
                <c:pt idx="401">
                  <c:v>44556</c:v>
                </c:pt>
                <c:pt idx="402">
                  <c:v>44557</c:v>
                </c:pt>
                <c:pt idx="403">
                  <c:v>44558</c:v>
                </c:pt>
                <c:pt idx="404">
                  <c:v>44559</c:v>
                </c:pt>
                <c:pt idx="405">
                  <c:v>44560</c:v>
                </c:pt>
                <c:pt idx="406">
                  <c:v>44561</c:v>
                </c:pt>
                <c:pt idx="407">
                  <c:v>44562</c:v>
                </c:pt>
                <c:pt idx="408">
                  <c:v>44563</c:v>
                </c:pt>
                <c:pt idx="409">
                  <c:v>44564</c:v>
                </c:pt>
                <c:pt idx="410">
                  <c:v>44565</c:v>
                </c:pt>
                <c:pt idx="411">
                  <c:v>44566</c:v>
                </c:pt>
                <c:pt idx="412">
                  <c:v>44567</c:v>
                </c:pt>
                <c:pt idx="413">
                  <c:v>44568</c:v>
                </c:pt>
                <c:pt idx="414">
                  <c:v>44569</c:v>
                </c:pt>
                <c:pt idx="415">
                  <c:v>44570</c:v>
                </c:pt>
                <c:pt idx="416">
                  <c:v>44571</c:v>
                </c:pt>
                <c:pt idx="417">
                  <c:v>44572</c:v>
                </c:pt>
                <c:pt idx="418">
                  <c:v>44573</c:v>
                </c:pt>
                <c:pt idx="419">
                  <c:v>44574</c:v>
                </c:pt>
                <c:pt idx="420">
                  <c:v>44575</c:v>
                </c:pt>
                <c:pt idx="421">
                  <c:v>44576</c:v>
                </c:pt>
                <c:pt idx="422">
                  <c:v>44577</c:v>
                </c:pt>
                <c:pt idx="423">
                  <c:v>44578</c:v>
                </c:pt>
                <c:pt idx="424">
                  <c:v>44579</c:v>
                </c:pt>
                <c:pt idx="425">
                  <c:v>44580</c:v>
                </c:pt>
                <c:pt idx="426">
                  <c:v>44581</c:v>
                </c:pt>
                <c:pt idx="427">
                  <c:v>44582</c:v>
                </c:pt>
                <c:pt idx="428">
                  <c:v>44583</c:v>
                </c:pt>
                <c:pt idx="429">
                  <c:v>44584</c:v>
                </c:pt>
                <c:pt idx="430">
                  <c:v>44585</c:v>
                </c:pt>
                <c:pt idx="431">
                  <c:v>44586</c:v>
                </c:pt>
                <c:pt idx="432">
                  <c:v>44587</c:v>
                </c:pt>
                <c:pt idx="433">
                  <c:v>44588</c:v>
                </c:pt>
                <c:pt idx="434">
                  <c:v>44589</c:v>
                </c:pt>
                <c:pt idx="435">
                  <c:v>44590</c:v>
                </c:pt>
                <c:pt idx="436">
                  <c:v>44591</c:v>
                </c:pt>
                <c:pt idx="437">
                  <c:v>44592</c:v>
                </c:pt>
                <c:pt idx="438">
                  <c:v>44593</c:v>
                </c:pt>
                <c:pt idx="439">
                  <c:v>44594</c:v>
                </c:pt>
                <c:pt idx="440">
                  <c:v>44595</c:v>
                </c:pt>
                <c:pt idx="441">
                  <c:v>44596</c:v>
                </c:pt>
                <c:pt idx="442">
                  <c:v>44597</c:v>
                </c:pt>
                <c:pt idx="443">
                  <c:v>44598</c:v>
                </c:pt>
                <c:pt idx="444">
                  <c:v>44599</c:v>
                </c:pt>
                <c:pt idx="445">
                  <c:v>44600</c:v>
                </c:pt>
                <c:pt idx="446">
                  <c:v>44601</c:v>
                </c:pt>
                <c:pt idx="447">
                  <c:v>44602</c:v>
                </c:pt>
                <c:pt idx="448">
                  <c:v>44603</c:v>
                </c:pt>
                <c:pt idx="449">
                  <c:v>44604</c:v>
                </c:pt>
                <c:pt idx="450">
                  <c:v>44605</c:v>
                </c:pt>
                <c:pt idx="451">
                  <c:v>44606</c:v>
                </c:pt>
                <c:pt idx="452">
                  <c:v>44607</c:v>
                </c:pt>
                <c:pt idx="453">
                  <c:v>44608</c:v>
                </c:pt>
                <c:pt idx="454">
                  <c:v>44609</c:v>
                </c:pt>
                <c:pt idx="455">
                  <c:v>44610</c:v>
                </c:pt>
                <c:pt idx="456">
                  <c:v>44611</c:v>
                </c:pt>
                <c:pt idx="457">
                  <c:v>44612</c:v>
                </c:pt>
                <c:pt idx="458">
                  <c:v>44613</c:v>
                </c:pt>
                <c:pt idx="459">
                  <c:v>44614</c:v>
                </c:pt>
                <c:pt idx="460">
                  <c:v>44615</c:v>
                </c:pt>
                <c:pt idx="461">
                  <c:v>44616</c:v>
                </c:pt>
                <c:pt idx="462">
                  <c:v>44617</c:v>
                </c:pt>
                <c:pt idx="463">
                  <c:v>44618</c:v>
                </c:pt>
                <c:pt idx="464">
                  <c:v>44619</c:v>
                </c:pt>
                <c:pt idx="465">
                  <c:v>44620</c:v>
                </c:pt>
                <c:pt idx="466">
                  <c:v>44621</c:v>
                </c:pt>
                <c:pt idx="467">
                  <c:v>44622</c:v>
                </c:pt>
                <c:pt idx="468">
                  <c:v>44623</c:v>
                </c:pt>
                <c:pt idx="469">
                  <c:v>44624</c:v>
                </c:pt>
                <c:pt idx="470">
                  <c:v>44625</c:v>
                </c:pt>
                <c:pt idx="471">
                  <c:v>44626</c:v>
                </c:pt>
                <c:pt idx="472">
                  <c:v>44627</c:v>
                </c:pt>
                <c:pt idx="473">
                  <c:v>44628</c:v>
                </c:pt>
                <c:pt idx="474">
                  <c:v>44629</c:v>
                </c:pt>
                <c:pt idx="475">
                  <c:v>44630</c:v>
                </c:pt>
                <c:pt idx="476">
                  <c:v>44631</c:v>
                </c:pt>
                <c:pt idx="477">
                  <c:v>44632</c:v>
                </c:pt>
                <c:pt idx="478">
                  <c:v>44633</c:v>
                </c:pt>
                <c:pt idx="479">
                  <c:v>44634</c:v>
                </c:pt>
                <c:pt idx="480">
                  <c:v>44635</c:v>
                </c:pt>
                <c:pt idx="481">
                  <c:v>44636</c:v>
                </c:pt>
                <c:pt idx="482">
                  <c:v>44637</c:v>
                </c:pt>
                <c:pt idx="483">
                  <c:v>44638</c:v>
                </c:pt>
                <c:pt idx="484">
                  <c:v>44639</c:v>
                </c:pt>
                <c:pt idx="485">
                  <c:v>44640</c:v>
                </c:pt>
                <c:pt idx="486">
                  <c:v>44641</c:v>
                </c:pt>
                <c:pt idx="487">
                  <c:v>44642</c:v>
                </c:pt>
                <c:pt idx="488">
                  <c:v>44643</c:v>
                </c:pt>
                <c:pt idx="489">
                  <c:v>44644</c:v>
                </c:pt>
                <c:pt idx="490">
                  <c:v>44645</c:v>
                </c:pt>
              </c:numCache>
            </c:numRef>
          </c:cat>
          <c:val>
            <c:numRef>
              <c:f>Sheet1!$B$2:$B$492</c:f>
              <c:numCache>
                <c:formatCode>General</c:formatCode>
                <c:ptCount val="49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1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2</c:v>
                </c:pt>
                <c:pt idx="23">
                  <c:v>3</c:v>
                </c:pt>
                <c:pt idx="24">
                  <c:v>1</c:v>
                </c:pt>
                <c:pt idx="25">
                  <c:v>4</c:v>
                </c:pt>
                <c:pt idx="26">
                  <c:v>4</c:v>
                </c:pt>
                <c:pt idx="27">
                  <c:v>7</c:v>
                </c:pt>
                <c:pt idx="28">
                  <c:v>5</c:v>
                </c:pt>
                <c:pt idx="29">
                  <c:v>5</c:v>
                </c:pt>
                <c:pt idx="30">
                  <c:v>23</c:v>
                </c:pt>
                <c:pt idx="31">
                  <c:v>8</c:v>
                </c:pt>
                <c:pt idx="32">
                  <c:v>7</c:v>
                </c:pt>
                <c:pt idx="33">
                  <c:v>2</c:v>
                </c:pt>
                <c:pt idx="34">
                  <c:v>7</c:v>
                </c:pt>
                <c:pt idx="35">
                  <c:v>3</c:v>
                </c:pt>
                <c:pt idx="36">
                  <c:v>0</c:v>
                </c:pt>
                <c:pt idx="37">
                  <c:v>8</c:v>
                </c:pt>
                <c:pt idx="38">
                  <c:v>13</c:v>
                </c:pt>
                <c:pt idx="39">
                  <c:v>13</c:v>
                </c:pt>
                <c:pt idx="40">
                  <c:v>15</c:v>
                </c:pt>
                <c:pt idx="41">
                  <c:v>18</c:v>
                </c:pt>
                <c:pt idx="42">
                  <c:v>9</c:v>
                </c:pt>
                <c:pt idx="43">
                  <c:v>5</c:v>
                </c:pt>
                <c:pt idx="44">
                  <c:v>18</c:v>
                </c:pt>
                <c:pt idx="45">
                  <c:v>15</c:v>
                </c:pt>
                <c:pt idx="46">
                  <c:v>21</c:v>
                </c:pt>
                <c:pt idx="47">
                  <c:v>18</c:v>
                </c:pt>
                <c:pt idx="48">
                  <c:v>28</c:v>
                </c:pt>
                <c:pt idx="49">
                  <c:v>7</c:v>
                </c:pt>
                <c:pt idx="50">
                  <c:v>8</c:v>
                </c:pt>
                <c:pt idx="51">
                  <c:v>28</c:v>
                </c:pt>
                <c:pt idx="52">
                  <c:v>19</c:v>
                </c:pt>
                <c:pt idx="53">
                  <c:v>11</c:v>
                </c:pt>
                <c:pt idx="54">
                  <c:v>21</c:v>
                </c:pt>
                <c:pt idx="55">
                  <c:v>27</c:v>
                </c:pt>
                <c:pt idx="56">
                  <c:v>9</c:v>
                </c:pt>
                <c:pt idx="57">
                  <c:v>14</c:v>
                </c:pt>
                <c:pt idx="58">
                  <c:v>15</c:v>
                </c:pt>
                <c:pt idx="59">
                  <c:v>13</c:v>
                </c:pt>
                <c:pt idx="60">
                  <c:v>23</c:v>
                </c:pt>
                <c:pt idx="61">
                  <c:v>9</c:v>
                </c:pt>
                <c:pt idx="62">
                  <c:v>16</c:v>
                </c:pt>
                <c:pt idx="63">
                  <c:v>10</c:v>
                </c:pt>
                <c:pt idx="64">
                  <c:v>7</c:v>
                </c:pt>
                <c:pt idx="65">
                  <c:v>10</c:v>
                </c:pt>
                <c:pt idx="66">
                  <c:v>16</c:v>
                </c:pt>
                <c:pt idx="67">
                  <c:v>25</c:v>
                </c:pt>
                <c:pt idx="68">
                  <c:v>14</c:v>
                </c:pt>
                <c:pt idx="69">
                  <c:v>21</c:v>
                </c:pt>
                <c:pt idx="70">
                  <c:v>9</c:v>
                </c:pt>
                <c:pt idx="71">
                  <c:v>5</c:v>
                </c:pt>
                <c:pt idx="72">
                  <c:v>18</c:v>
                </c:pt>
                <c:pt idx="73">
                  <c:v>9</c:v>
                </c:pt>
                <c:pt idx="74">
                  <c:v>12</c:v>
                </c:pt>
                <c:pt idx="75">
                  <c:v>12</c:v>
                </c:pt>
                <c:pt idx="76">
                  <c:v>13</c:v>
                </c:pt>
                <c:pt idx="77">
                  <c:v>4</c:v>
                </c:pt>
                <c:pt idx="78">
                  <c:v>3</c:v>
                </c:pt>
                <c:pt idx="79">
                  <c:v>15</c:v>
                </c:pt>
                <c:pt idx="80">
                  <c:v>9</c:v>
                </c:pt>
                <c:pt idx="81">
                  <c:v>9</c:v>
                </c:pt>
                <c:pt idx="82">
                  <c:v>10</c:v>
                </c:pt>
                <c:pt idx="83">
                  <c:v>5</c:v>
                </c:pt>
                <c:pt idx="84">
                  <c:v>1</c:v>
                </c:pt>
                <c:pt idx="85">
                  <c:v>2</c:v>
                </c:pt>
                <c:pt idx="86">
                  <c:v>10</c:v>
                </c:pt>
                <c:pt idx="87">
                  <c:v>9</c:v>
                </c:pt>
                <c:pt idx="88">
                  <c:v>5</c:v>
                </c:pt>
                <c:pt idx="89">
                  <c:v>3</c:v>
                </c:pt>
                <c:pt idx="90">
                  <c:v>9</c:v>
                </c:pt>
                <c:pt idx="91">
                  <c:v>2</c:v>
                </c:pt>
                <c:pt idx="92">
                  <c:v>1</c:v>
                </c:pt>
                <c:pt idx="93">
                  <c:v>3</c:v>
                </c:pt>
                <c:pt idx="94">
                  <c:v>4</c:v>
                </c:pt>
                <c:pt idx="95">
                  <c:v>6</c:v>
                </c:pt>
                <c:pt idx="96">
                  <c:v>6</c:v>
                </c:pt>
                <c:pt idx="97">
                  <c:v>6</c:v>
                </c:pt>
                <c:pt idx="98">
                  <c:v>3</c:v>
                </c:pt>
                <c:pt idx="99">
                  <c:v>3</c:v>
                </c:pt>
                <c:pt idx="100">
                  <c:v>4</c:v>
                </c:pt>
                <c:pt idx="101">
                  <c:v>3</c:v>
                </c:pt>
                <c:pt idx="102">
                  <c:v>6</c:v>
                </c:pt>
                <c:pt idx="103">
                  <c:v>4</c:v>
                </c:pt>
                <c:pt idx="104">
                  <c:v>7</c:v>
                </c:pt>
                <c:pt idx="105">
                  <c:v>6</c:v>
                </c:pt>
                <c:pt idx="106">
                  <c:v>1</c:v>
                </c:pt>
                <c:pt idx="107">
                  <c:v>5</c:v>
                </c:pt>
                <c:pt idx="108">
                  <c:v>10</c:v>
                </c:pt>
                <c:pt idx="109">
                  <c:v>2</c:v>
                </c:pt>
                <c:pt idx="110">
                  <c:v>1</c:v>
                </c:pt>
                <c:pt idx="111">
                  <c:v>6</c:v>
                </c:pt>
                <c:pt idx="112">
                  <c:v>5</c:v>
                </c:pt>
                <c:pt idx="113">
                  <c:v>7</c:v>
                </c:pt>
                <c:pt idx="114">
                  <c:v>4</c:v>
                </c:pt>
                <c:pt idx="115">
                  <c:v>6</c:v>
                </c:pt>
                <c:pt idx="116">
                  <c:v>8</c:v>
                </c:pt>
                <c:pt idx="117">
                  <c:v>7</c:v>
                </c:pt>
                <c:pt idx="118">
                  <c:v>4</c:v>
                </c:pt>
                <c:pt idx="119">
                  <c:v>5</c:v>
                </c:pt>
                <c:pt idx="120">
                  <c:v>1</c:v>
                </c:pt>
                <c:pt idx="121">
                  <c:v>9</c:v>
                </c:pt>
                <c:pt idx="122">
                  <c:v>5</c:v>
                </c:pt>
                <c:pt idx="123">
                  <c:v>4</c:v>
                </c:pt>
                <c:pt idx="124">
                  <c:v>7</c:v>
                </c:pt>
                <c:pt idx="125">
                  <c:v>8</c:v>
                </c:pt>
                <c:pt idx="126">
                  <c:v>3</c:v>
                </c:pt>
                <c:pt idx="127">
                  <c:v>2</c:v>
                </c:pt>
                <c:pt idx="128">
                  <c:v>9</c:v>
                </c:pt>
                <c:pt idx="129">
                  <c:v>4</c:v>
                </c:pt>
                <c:pt idx="130">
                  <c:v>3</c:v>
                </c:pt>
                <c:pt idx="131">
                  <c:v>3</c:v>
                </c:pt>
                <c:pt idx="132">
                  <c:v>12</c:v>
                </c:pt>
                <c:pt idx="133">
                  <c:v>4</c:v>
                </c:pt>
                <c:pt idx="134">
                  <c:v>2</c:v>
                </c:pt>
                <c:pt idx="135">
                  <c:v>6</c:v>
                </c:pt>
                <c:pt idx="136">
                  <c:v>4</c:v>
                </c:pt>
                <c:pt idx="137">
                  <c:v>8</c:v>
                </c:pt>
                <c:pt idx="138">
                  <c:v>5</c:v>
                </c:pt>
                <c:pt idx="139">
                  <c:v>5</c:v>
                </c:pt>
                <c:pt idx="140">
                  <c:v>0</c:v>
                </c:pt>
                <c:pt idx="141">
                  <c:v>3</c:v>
                </c:pt>
                <c:pt idx="142">
                  <c:v>7</c:v>
                </c:pt>
                <c:pt idx="143">
                  <c:v>1</c:v>
                </c:pt>
                <c:pt idx="144">
                  <c:v>2</c:v>
                </c:pt>
                <c:pt idx="145">
                  <c:v>3</c:v>
                </c:pt>
                <c:pt idx="146">
                  <c:v>2</c:v>
                </c:pt>
                <c:pt idx="147">
                  <c:v>2</c:v>
                </c:pt>
                <c:pt idx="148">
                  <c:v>1</c:v>
                </c:pt>
                <c:pt idx="149">
                  <c:v>3</c:v>
                </c:pt>
                <c:pt idx="150">
                  <c:v>3</c:v>
                </c:pt>
                <c:pt idx="151">
                  <c:v>2</c:v>
                </c:pt>
                <c:pt idx="152">
                  <c:v>4</c:v>
                </c:pt>
                <c:pt idx="153">
                  <c:v>2</c:v>
                </c:pt>
                <c:pt idx="154">
                  <c:v>4</c:v>
                </c:pt>
                <c:pt idx="155">
                  <c:v>1</c:v>
                </c:pt>
                <c:pt idx="156">
                  <c:v>3</c:v>
                </c:pt>
                <c:pt idx="157">
                  <c:v>2</c:v>
                </c:pt>
                <c:pt idx="158">
                  <c:v>2</c:v>
                </c:pt>
                <c:pt idx="159">
                  <c:v>3</c:v>
                </c:pt>
                <c:pt idx="160">
                  <c:v>3</c:v>
                </c:pt>
                <c:pt idx="161">
                  <c:v>0</c:v>
                </c:pt>
                <c:pt idx="162">
                  <c:v>1</c:v>
                </c:pt>
                <c:pt idx="163">
                  <c:v>2</c:v>
                </c:pt>
                <c:pt idx="164">
                  <c:v>2</c:v>
                </c:pt>
                <c:pt idx="165">
                  <c:v>3</c:v>
                </c:pt>
                <c:pt idx="166">
                  <c:v>2</c:v>
                </c:pt>
                <c:pt idx="167">
                  <c:v>0</c:v>
                </c:pt>
                <c:pt idx="168">
                  <c:v>6</c:v>
                </c:pt>
                <c:pt idx="169">
                  <c:v>1</c:v>
                </c:pt>
                <c:pt idx="170">
                  <c:v>1</c:v>
                </c:pt>
                <c:pt idx="171">
                  <c:v>4</c:v>
                </c:pt>
                <c:pt idx="172">
                  <c:v>1</c:v>
                </c:pt>
                <c:pt idx="173">
                  <c:v>0</c:v>
                </c:pt>
                <c:pt idx="174">
                  <c:v>1</c:v>
                </c:pt>
                <c:pt idx="175">
                  <c:v>1</c:v>
                </c:pt>
                <c:pt idx="176">
                  <c:v>0</c:v>
                </c:pt>
                <c:pt idx="177">
                  <c:v>2</c:v>
                </c:pt>
                <c:pt idx="178">
                  <c:v>4</c:v>
                </c:pt>
                <c:pt idx="179">
                  <c:v>1</c:v>
                </c:pt>
                <c:pt idx="180">
                  <c:v>1</c:v>
                </c:pt>
                <c:pt idx="181">
                  <c:v>3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2</c:v>
                </c:pt>
                <c:pt idx="186">
                  <c:v>4</c:v>
                </c:pt>
                <c:pt idx="187">
                  <c:v>1</c:v>
                </c:pt>
                <c:pt idx="188">
                  <c:v>0</c:v>
                </c:pt>
                <c:pt idx="189">
                  <c:v>1</c:v>
                </c:pt>
                <c:pt idx="190">
                  <c:v>1</c:v>
                </c:pt>
                <c:pt idx="191">
                  <c:v>1</c:v>
                </c:pt>
                <c:pt idx="192">
                  <c:v>2</c:v>
                </c:pt>
                <c:pt idx="193">
                  <c:v>1</c:v>
                </c:pt>
                <c:pt idx="194">
                  <c:v>3</c:v>
                </c:pt>
                <c:pt idx="195">
                  <c:v>0</c:v>
                </c:pt>
                <c:pt idx="196">
                  <c:v>1</c:v>
                </c:pt>
                <c:pt idx="197">
                  <c:v>1</c:v>
                </c:pt>
                <c:pt idx="198">
                  <c:v>1</c:v>
                </c:pt>
                <c:pt idx="199">
                  <c:v>1</c:v>
                </c:pt>
                <c:pt idx="200">
                  <c:v>1</c:v>
                </c:pt>
                <c:pt idx="201">
                  <c:v>2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1</c:v>
                </c:pt>
                <c:pt idx="207">
                  <c:v>1</c:v>
                </c:pt>
                <c:pt idx="208">
                  <c:v>0</c:v>
                </c:pt>
                <c:pt idx="209">
                  <c:v>0</c:v>
                </c:pt>
                <c:pt idx="210">
                  <c:v>1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2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1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2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2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1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1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1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1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1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1</c:v>
                </c:pt>
                <c:pt idx="322">
                  <c:v>1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1</c:v>
                </c:pt>
                <c:pt idx="327">
                  <c:v>1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3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1</c:v>
                </c:pt>
                <c:pt idx="337">
                  <c:v>0</c:v>
                </c:pt>
                <c:pt idx="338">
                  <c:v>0</c:v>
                </c:pt>
                <c:pt idx="339">
                  <c:v>1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1</c:v>
                </c:pt>
                <c:pt idx="344">
                  <c:v>0</c:v>
                </c:pt>
                <c:pt idx="345">
                  <c:v>1</c:v>
                </c:pt>
                <c:pt idx="346">
                  <c:v>2</c:v>
                </c:pt>
                <c:pt idx="347">
                  <c:v>2</c:v>
                </c:pt>
                <c:pt idx="348">
                  <c:v>1</c:v>
                </c:pt>
                <c:pt idx="349">
                  <c:v>0</c:v>
                </c:pt>
                <c:pt idx="350">
                  <c:v>1</c:v>
                </c:pt>
                <c:pt idx="351">
                  <c:v>0</c:v>
                </c:pt>
                <c:pt idx="352">
                  <c:v>1</c:v>
                </c:pt>
                <c:pt idx="353">
                  <c:v>0</c:v>
                </c:pt>
                <c:pt idx="354">
                  <c:v>3</c:v>
                </c:pt>
                <c:pt idx="355">
                  <c:v>0</c:v>
                </c:pt>
                <c:pt idx="356">
                  <c:v>1</c:v>
                </c:pt>
                <c:pt idx="357">
                  <c:v>0</c:v>
                </c:pt>
                <c:pt idx="358">
                  <c:v>2</c:v>
                </c:pt>
                <c:pt idx="359">
                  <c:v>2</c:v>
                </c:pt>
                <c:pt idx="360">
                  <c:v>1</c:v>
                </c:pt>
                <c:pt idx="361">
                  <c:v>1</c:v>
                </c:pt>
                <c:pt idx="362">
                  <c:v>0</c:v>
                </c:pt>
                <c:pt idx="363">
                  <c:v>7</c:v>
                </c:pt>
                <c:pt idx="364">
                  <c:v>3</c:v>
                </c:pt>
                <c:pt idx="365">
                  <c:v>1</c:v>
                </c:pt>
                <c:pt idx="366">
                  <c:v>2</c:v>
                </c:pt>
                <c:pt idx="367">
                  <c:v>2</c:v>
                </c:pt>
                <c:pt idx="368">
                  <c:v>0</c:v>
                </c:pt>
                <c:pt idx="369">
                  <c:v>5</c:v>
                </c:pt>
                <c:pt idx="370">
                  <c:v>0</c:v>
                </c:pt>
                <c:pt idx="371">
                  <c:v>1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1</c:v>
                </c:pt>
                <c:pt idx="377">
                  <c:v>1</c:v>
                </c:pt>
                <c:pt idx="378">
                  <c:v>0</c:v>
                </c:pt>
                <c:pt idx="379">
                  <c:v>0</c:v>
                </c:pt>
                <c:pt idx="380">
                  <c:v>1</c:v>
                </c:pt>
                <c:pt idx="381">
                  <c:v>1</c:v>
                </c:pt>
                <c:pt idx="382">
                  <c:v>0</c:v>
                </c:pt>
                <c:pt idx="383">
                  <c:v>1</c:v>
                </c:pt>
                <c:pt idx="384">
                  <c:v>2</c:v>
                </c:pt>
                <c:pt idx="385">
                  <c:v>1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1</c:v>
                </c:pt>
                <c:pt idx="392">
                  <c:v>1</c:v>
                </c:pt>
                <c:pt idx="393">
                  <c:v>0</c:v>
                </c:pt>
                <c:pt idx="394">
                  <c:v>0</c:v>
                </c:pt>
                <c:pt idx="395">
                  <c:v>2</c:v>
                </c:pt>
                <c:pt idx="396">
                  <c:v>0</c:v>
                </c:pt>
                <c:pt idx="397">
                  <c:v>1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1</c:v>
                </c:pt>
                <c:pt idx="410">
                  <c:v>0</c:v>
                </c:pt>
                <c:pt idx="411">
                  <c:v>1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1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3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3</c:v>
                </c:pt>
                <c:pt idx="433">
                  <c:v>0</c:v>
                </c:pt>
                <c:pt idx="434">
                  <c:v>1</c:v>
                </c:pt>
                <c:pt idx="435">
                  <c:v>0</c:v>
                </c:pt>
                <c:pt idx="436">
                  <c:v>0</c:v>
                </c:pt>
                <c:pt idx="437">
                  <c:v>1</c:v>
                </c:pt>
                <c:pt idx="438">
                  <c:v>4</c:v>
                </c:pt>
                <c:pt idx="439">
                  <c:v>1</c:v>
                </c:pt>
                <c:pt idx="440">
                  <c:v>2</c:v>
                </c:pt>
                <c:pt idx="441">
                  <c:v>2</c:v>
                </c:pt>
                <c:pt idx="442">
                  <c:v>1</c:v>
                </c:pt>
                <c:pt idx="443">
                  <c:v>1</c:v>
                </c:pt>
                <c:pt idx="444">
                  <c:v>1</c:v>
                </c:pt>
                <c:pt idx="445">
                  <c:v>1</c:v>
                </c:pt>
                <c:pt idx="446">
                  <c:v>0</c:v>
                </c:pt>
                <c:pt idx="447">
                  <c:v>0</c:v>
                </c:pt>
                <c:pt idx="448">
                  <c:v>1</c:v>
                </c:pt>
                <c:pt idx="449">
                  <c:v>1</c:v>
                </c:pt>
                <c:pt idx="450">
                  <c:v>0</c:v>
                </c:pt>
                <c:pt idx="451">
                  <c:v>2</c:v>
                </c:pt>
                <c:pt idx="452">
                  <c:v>2</c:v>
                </c:pt>
                <c:pt idx="453">
                  <c:v>0</c:v>
                </c:pt>
                <c:pt idx="454">
                  <c:v>1</c:v>
                </c:pt>
                <c:pt idx="455">
                  <c:v>1</c:v>
                </c:pt>
                <c:pt idx="456">
                  <c:v>0</c:v>
                </c:pt>
                <c:pt idx="457">
                  <c:v>1</c:v>
                </c:pt>
                <c:pt idx="458">
                  <c:v>1</c:v>
                </c:pt>
                <c:pt idx="459">
                  <c:v>2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1</c:v>
                </c:pt>
                <c:pt idx="466">
                  <c:v>0</c:v>
                </c:pt>
                <c:pt idx="467">
                  <c:v>1</c:v>
                </c:pt>
                <c:pt idx="468">
                  <c:v>1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1</c:v>
                </c:pt>
                <c:pt idx="477">
                  <c:v>1</c:v>
                </c:pt>
                <c:pt idx="478">
                  <c:v>0</c:v>
                </c:pt>
                <c:pt idx="479">
                  <c:v>1</c:v>
                </c:pt>
                <c:pt idx="480">
                  <c:v>1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1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3E-4315-A7FA-F141290FE6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27"/>
        <c:axId val="529925759"/>
        <c:axId val="533925071"/>
      </c:barChart>
      <c:dateAx>
        <c:axId val="52992575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33925071"/>
        <c:crosses val="autoZero"/>
        <c:auto val="1"/>
        <c:lblOffset val="100"/>
        <c:baseTimeUnit val="days"/>
      </c:dateAx>
      <c:valAx>
        <c:axId val="5339250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9925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27.4.–
3.5.</c:v>
                </c:pt>
                <c:pt idx="1">
                  <c:v>4.5.–
10.5.</c:v>
                </c:pt>
                <c:pt idx="2">
                  <c:v>11.5.–
17.5.</c:v>
                </c:pt>
                <c:pt idx="3">
                  <c:v>18.5.–
24.5.</c:v>
                </c:pt>
                <c:pt idx="4">
                  <c:v>25.5.–
31.5.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90</c:v>
                </c:pt>
                <c:pt idx="3">
                  <c:v>20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1.6.–
7.6.</c:v>
                </c:pt>
                <c:pt idx="1">
                  <c:v>8.6.–
14.6.</c:v>
                </c:pt>
                <c:pt idx="2">
                  <c:v>15.6.–
21.6.</c:v>
                </c:pt>
                <c:pt idx="3">
                  <c:v>22.6.–
28.6.</c:v>
                </c:pt>
                <c:pt idx="4">
                  <c:v>29.6.–
5.7.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35</c:v>
                </c:pt>
                <c:pt idx="1">
                  <c:v>0</c:v>
                </c:pt>
                <c:pt idx="2">
                  <c:v>45</c:v>
                </c:pt>
                <c:pt idx="3">
                  <c:v>2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29.6.–
5.7.</c:v>
                </c:pt>
                <c:pt idx="1">
                  <c:v>6.7.–
12.7.</c:v>
                </c:pt>
                <c:pt idx="2">
                  <c:v>13.7.–
19.7.</c:v>
                </c:pt>
                <c:pt idx="3">
                  <c:v>20.7.–
26.7.</c:v>
                </c:pt>
                <c:pt idx="4">
                  <c:v>27.7.–
2.8.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2</c:v>
                </c:pt>
                <c:pt idx="1">
                  <c:v>1</c:v>
                </c:pt>
                <c:pt idx="2">
                  <c:v>0</c:v>
                </c:pt>
                <c:pt idx="3">
                  <c:v>110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List1!$B$1:$G$1</c:f>
              <c:strCache>
                <c:ptCount val="6"/>
                <c:pt idx="0">
                  <c:v>27.7.–
2.8.</c:v>
                </c:pt>
                <c:pt idx="1">
                  <c:v>3.8.–
9.8.</c:v>
                </c:pt>
                <c:pt idx="2">
                  <c:v>10.8.–
16.8.</c:v>
                </c:pt>
                <c:pt idx="3">
                  <c:v>17.8.–
23.8.</c:v>
                </c:pt>
                <c:pt idx="4">
                  <c:v>24.8.–
30.8.</c:v>
                </c:pt>
                <c:pt idx="5">
                  <c:v>31.8.–
6.9.</c:v>
                </c:pt>
              </c:strCache>
            </c:strRef>
          </c:cat>
          <c:val>
            <c:numRef>
              <c:f>List1!$B$2:$G$2</c:f>
              <c:numCache>
                <c:formatCode>General</c:formatCode>
                <c:ptCount val="6"/>
                <c:pt idx="0">
                  <c:v>1</c:v>
                </c:pt>
                <c:pt idx="1">
                  <c:v>86</c:v>
                </c:pt>
                <c:pt idx="2">
                  <c:v>40</c:v>
                </c:pt>
                <c:pt idx="3">
                  <c:v>44</c:v>
                </c:pt>
                <c:pt idx="4">
                  <c:v>1</c:v>
                </c:pt>
                <c:pt idx="5">
                  <c:v>191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31.8.–
6.9.</c:v>
                </c:pt>
                <c:pt idx="1">
                  <c:v>7.9.–
13.9.</c:v>
                </c:pt>
                <c:pt idx="2">
                  <c:v>14.9.–
20.9.</c:v>
                </c:pt>
                <c:pt idx="3">
                  <c:v>21.9.–
27.9.</c:v>
                </c:pt>
                <c:pt idx="4">
                  <c:v>28.9.–
4.10.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196</c:v>
                </c:pt>
                <c:pt idx="1">
                  <c:v>138</c:v>
                </c:pt>
                <c:pt idx="2">
                  <c:v>100</c:v>
                </c:pt>
                <c:pt idx="3">
                  <c:v>627</c:v>
                </c:pt>
                <c:pt idx="4">
                  <c:v>290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1.11.–
7.11.</c:v>
                </c:pt>
                <c:pt idx="1">
                  <c:v>8.11.–
14.11.</c:v>
                </c:pt>
                <c:pt idx="2">
                  <c:v>15.11.–
21.11.</c:v>
                </c:pt>
                <c:pt idx="3">
                  <c:v>22.11.–
28.11.</c:v>
                </c:pt>
                <c:pt idx="4">
                  <c:v>29.11.–
5.12.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313</c:v>
                </c:pt>
                <c:pt idx="1">
                  <c:v>90</c:v>
                </c:pt>
                <c:pt idx="2">
                  <c:v>107</c:v>
                </c:pt>
                <c:pt idx="3">
                  <c:v>119</c:v>
                </c:pt>
                <c:pt idx="4">
                  <c:v>105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FA-463E-99D6-F4A0CEB762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28.9.–
4.10.</c:v>
                </c:pt>
                <c:pt idx="1">
                  <c:v>5.10.–
11.10.</c:v>
                </c:pt>
                <c:pt idx="2">
                  <c:v>12.10.–
18.10.</c:v>
                </c:pt>
                <c:pt idx="3">
                  <c:v>19.10.–
25.10.</c:v>
                </c:pt>
                <c:pt idx="4">
                  <c:v>26.10.–
1.11.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290</c:v>
                </c:pt>
                <c:pt idx="1">
                  <c:v>1325</c:v>
                </c:pt>
                <c:pt idx="2">
                  <c:v>3258</c:v>
                </c:pt>
                <c:pt idx="3">
                  <c:v>2610</c:v>
                </c:pt>
                <c:pt idx="4">
                  <c:v>2702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List1!$B$1:$G$1</c:f>
              <c:strCache>
                <c:ptCount val="6"/>
                <c:pt idx="0">
                  <c:v>26.10.–
1.11.</c:v>
                </c:pt>
                <c:pt idx="1">
                  <c:v>2.11.–
8.11.</c:v>
                </c:pt>
                <c:pt idx="2">
                  <c:v>9.11.–
15.11.</c:v>
                </c:pt>
                <c:pt idx="3">
                  <c:v>16.11.–
22.11.</c:v>
                </c:pt>
                <c:pt idx="4">
                  <c:v>23.11.–
29.11.</c:v>
                </c:pt>
                <c:pt idx="5">
                  <c:v>30.11.–
6.12.</c:v>
                </c:pt>
              </c:strCache>
            </c:strRef>
          </c:cat>
          <c:val>
            <c:numRef>
              <c:f>List1!$B$2:$G$2</c:f>
              <c:numCache>
                <c:formatCode>General</c:formatCode>
                <c:ptCount val="6"/>
                <c:pt idx="0">
                  <c:v>2702</c:v>
                </c:pt>
                <c:pt idx="1">
                  <c:v>2109</c:v>
                </c:pt>
                <c:pt idx="2">
                  <c:v>3034</c:v>
                </c:pt>
                <c:pt idx="3">
                  <c:v>2017</c:v>
                </c:pt>
                <c:pt idx="4">
                  <c:v>788</c:v>
                </c:pt>
                <c:pt idx="5">
                  <c:v>772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30.11.–
6.12.</c:v>
                </c:pt>
                <c:pt idx="1">
                  <c:v>7.12.–
13.12.</c:v>
                </c:pt>
                <c:pt idx="2">
                  <c:v>14.12.–
20.12.</c:v>
                </c:pt>
                <c:pt idx="3">
                  <c:v>21.12.–
27.12.</c:v>
                </c:pt>
                <c:pt idx="4">
                  <c:v>28.12.–
3.1.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772</c:v>
                </c:pt>
                <c:pt idx="1">
                  <c:v>1444</c:v>
                </c:pt>
                <c:pt idx="2">
                  <c:v>992</c:v>
                </c:pt>
                <c:pt idx="3">
                  <c:v>582</c:v>
                </c:pt>
                <c:pt idx="4">
                  <c:v>942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28.12.–
3.1.</c:v>
                </c:pt>
                <c:pt idx="1">
                  <c:v>4.1.–
10.1.</c:v>
                </c:pt>
                <c:pt idx="2">
                  <c:v>11.1.–
17.1.</c:v>
                </c:pt>
                <c:pt idx="3">
                  <c:v>18.1.–
24.1.</c:v>
                </c:pt>
                <c:pt idx="4">
                  <c:v>25.1.–
31.1.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943</c:v>
                </c:pt>
                <c:pt idx="1">
                  <c:v>1069</c:v>
                </c:pt>
                <c:pt idx="2">
                  <c:v>910</c:v>
                </c:pt>
                <c:pt idx="3">
                  <c:v>885</c:v>
                </c:pt>
                <c:pt idx="4">
                  <c:v>409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List1!$B$1:$E$1</c:f>
              <c:strCache>
                <c:ptCount val="4"/>
                <c:pt idx="0">
                  <c:v>1.2.–
7.2.</c:v>
                </c:pt>
                <c:pt idx="1">
                  <c:v>8.2.–
14.2.</c:v>
                </c:pt>
                <c:pt idx="2">
                  <c:v>15.2.–
21.2.</c:v>
                </c:pt>
                <c:pt idx="3">
                  <c:v>22.2.–
28.2.</c:v>
                </c:pt>
              </c:strCache>
            </c:strRef>
          </c:cat>
          <c:val>
            <c:numRef>
              <c:f>List1!$B$2:$E$2</c:f>
              <c:numCache>
                <c:formatCode>General</c:formatCode>
                <c:ptCount val="4"/>
                <c:pt idx="0">
                  <c:v>650</c:v>
                </c:pt>
                <c:pt idx="1">
                  <c:v>590</c:v>
                </c:pt>
                <c:pt idx="2">
                  <c:v>204</c:v>
                </c:pt>
                <c:pt idx="3">
                  <c:v>356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1.3.–
7.3.</c:v>
                </c:pt>
                <c:pt idx="1">
                  <c:v>8.3.–
14.3.</c:v>
                </c:pt>
                <c:pt idx="2">
                  <c:v>15.3.–
21.3.</c:v>
                </c:pt>
                <c:pt idx="3">
                  <c:v>22.3.–
28.3.</c:v>
                </c:pt>
                <c:pt idx="4">
                  <c:v>29.3.–
4.4.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143</c:v>
                </c:pt>
                <c:pt idx="1">
                  <c:v>223</c:v>
                </c:pt>
                <c:pt idx="2">
                  <c:v>295</c:v>
                </c:pt>
                <c:pt idx="3">
                  <c:v>192</c:v>
                </c:pt>
                <c:pt idx="4">
                  <c:v>122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29.3.–
4.4.</c:v>
                </c:pt>
                <c:pt idx="1">
                  <c:v>5.4.–
11.4.</c:v>
                </c:pt>
                <c:pt idx="2">
                  <c:v>12.4.–
18.4.</c:v>
                </c:pt>
                <c:pt idx="3">
                  <c:v>19.4.–
25.4.</c:v>
                </c:pt>
                <c:pt idx="4">
                  <c:v>26.4.–
2.5.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122</c:v>
                </c:pt>
                <c:pt idx="1">
                  <c:v>72</c:v>
                </c:pt>
                <c:pt idx="2">
                  <c:v>32</c:v>
                </c:pt>
                <c:pt idx="3">
                  <c:v>16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List1!$B$1:$G$1</c:f>
              <c:strCache>
                <c:ptCount val="6"/>
                <c:pt idx="0">
                  <c:v>26.4.–
2.5.</c:v>
                </c:pt>
                <c:pt idx="1">
                  <c:v>3.5.–
9.5.</c:v>
                </c:pt>
                <c:pt idx="2">
                  <c:v>10.5.–
16.5.</c:v>
                </c:pt>
                <c:pt idx="3">
                  <c:v>17.5.–
23.5.</c:v>
                </c:pt>
                <c:pt idx="4">
                  <c:v>24.5.–
30.5.</c:v>
                </c:pt>
                <c:pt idx="5">
                  <c:v>31.5.–
6.6.</c:v>
                </c:pt>
              </c:strCache>
            </c:strRef>
          </c:cat>
          <c:val>
            <c:numRef>
              <c:f>List1!$B$2:$G$2</c:f>
              <c:numCache>
                <c:formatCode>General</c:formatCode>
                <c:ptCount val="6"/>
                <c:pt idx="0">
                  <c:v>15</c:v>
                </c:pt>
                <c:pt idx="1">
                  <c:v>0</c:v>
                </c:pt>
                <c:pt idx="2">
                  <c:v>14</c:v>
                </c:pt>
                <c:pt idx="3">
                  <c:v>9</c:v>
                </c:pt>
                <c:pt idx="4">
                  <c:v>0</c:v>
                </c:pt>
                <c:pt idx="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31.5.–
6.6.</c:v>
                </c:pt>
                <c:pt idx="1">
                  <c:v>7.6.–
13.6.</c:v>
                </c:pt>
                <c:pt idx="2">
                  <c:v>14.6.–
20.6.</c:v>
                </c:pt>
                <c:pt idx="3">
                  <c:v>21.6.–
27.6.</c:v>
                </c:pt>
                <c:pt idx="4">
                  <c:v>28.6.–
4.7.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3</c:v>
                </c:pt>
                <c:pt idx="1">
                  <c:v>4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28.6.–
4.7.</c:v>
                </c:pt>
                <c:pt idx="1">
                  <c:v>5.7.–
11.7.</c:v>
                </c:pt>
                <c:pt idx="2">
                  <c:v>12.7.–
18.7.</c:v>
                </c:pt>
                <c:pt idx="3">
                  <c:v>19.7.–
25.7.</c:v>
                </c:pt>
                <c:pt idx="4">
                  <c:v>26.7.–
1.8.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3</c:v>
                </c:pt>
                <c:pt idx="3">
                  <c:v>5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29.11.–
5.12.</c:v>
                </c:pt>
                <c:pt idx="1">
                  <c:v>6.12.–
12.12.</c:v>
                </c:pt>
                <c:pt idx="2">
                  <c:v>13.12.–
19.12.</c:v>
                </c:pt>
                <c:pt idx="3">
                  <c:v>20.12.–
26.12.</c:v>
                </c:pt>
                <c:pt idx="4">
                  <c:v>27.12.–
2.1.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105</c:v>
                </c:pt>
                <c:pt idx="1">
                  <c:v>173</c:v>
                </c:pt>
                <c:pt idx="2">
                  <c:v>106</c:v>
                </c:pt>
                <c:pt idx="3">
                  <c:v>70</c:v>
                </c:pt>
                <c:pt idx="4">
                  <c:v>154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FA-463E-99D6-F4A0CEB762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List1!$B$1:$G$1</c:f>
              <c:strCache>
                <c:ptCount val="6"/>
                <c:pt idx="0">
                  <c:v>26.7.–
1.8.</c:v>
                </c:pt>
                <c:pt idx="1">
                  <c:v>2.8.–
8.8.</c:v>
                </c:pt>
                <c:pt idx="2">
                  <c:v>9.8.–
15.8.</c:v>
                </c:pt>
                <c:pt idx="3">
                  <c:v>16.8.–
22.8.</c:v>
                </c:pt>
                <c:pt idx="4">
                  <c:v>23.8.–
29.8.</c:v>
                </c:pt>
                <c:pt idx="5">
                  <c:v>30.8.–
5.9.</c:v>
                </c:pt>
              </c:strCache>
            </c:strRef>
          </c:cat>
          <c:val>
            <c:numRef>
              <c:f>List1!$B$2:$G$2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10</c:v>
                </c:pt>
                <c:pt idx="4">
                  <c:v>0</c:v>
                </c:pt>
                <c:pt idx="5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30.8.–
5.9.</c:v>
                </c:pt>
                <c:pt idx="1">
                  <c:v>6.9.–
12.9.</c:v>
                </c:pt>
                <c:pt idx="2">
                  <c:v>13.9.–
19.9.</c:v>
                </c:pt>
                <c:pt idx="3">
                  <c:v>20.9.–
26.9.</c:v>
                </c:pt>
                <c:pt idx="4">
                  <c:v>27.9.–
3.10.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28</c:v>
                </c:pt>
                <c:pt idx="1">
                  <c:v>0</c:v>
                </c:pt>
                <c:pt idx="2">
                  <c:v>6</c:v>
                </c:pt>
                <c:pt idx="3">
                  <c:v>14</c:v>
                </c:pt>
                <c:pt idx="4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FA-463E-99D6-F4A0CEB762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27.9.–
3.10.</c:v>
                </c:pt>
                <c:pt idx="1">
                  <c:v>4.10.–
10.10.</c:v>
                </c:pt>
                <c:pt idx="2">
                  <c:v>11.10.–
17.10.</c:v>
                </c:pt>
                <c:pt idx="3">
                  <c:v>18.10.–
24.10.</c:v>
                </c:pt>
                <c:pt idx="4">
                  <c:v>25.10.–
31.10.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46</c:v>
                </c:pt>
                <c:pt idx="1">
                  <c:v>30</c:v>
                </c:pt>
                <c:pt idx="2">
                  <c:v>58</c:v>
                </c:pt>
                <c:pt idx="3">
                  <c:v>28</c:v>
                </c:pt>
                <c:pt idx="4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FA-463E-99D6-F4A0CEB762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List1!$B$1:$G$1</c:f>
              <c:strCache>
                <c:ptCount val="6"/>
                <c:pt idx="0">
                  <c:v>27.12.–
2.1.</c:v>
                </c:pt>
                <c:pt idx="1">
                  <c:v>3.1.–
9.1.</c:v>
                </c:pt>
                <c:pt idx="2">
                  <c:v>10.1.–
16.1.</c:v>
                </c:pt>
                <c:pt idx="3">
                  <c:v>17.1.–
23.1.</c:v>
                </c:pt>
                <c:pt idx="4">
                  <c:v>24.1.–
30.1.</c:v>
                </c:pt>
                <c:pt idx="5">
                  <c:v>31.1.–
6.2.</c:v>
                </c:pt>
              </c:strCache>
            </c:strRef>
          </c:cat>
          <c:val>
            <c:numRef>
              <c:f>List1!$B$2:$G$2</c:f>
              <c:numCache>
                <c:formatCode>General</c:formatCode>
                <c:ptCount val="6"/>
                <c:pt idx="0">
                  <c:v>154</c:v>
                </c:pt>
                <c:pt idx="1">
                  <c:v>46</c:v>
                </c:pt>
                <c:pt idx="2">
                  <c:v>28</c:v>
                </c:pt>
                <c:pt idx="3">
                  <c:v>253</c:v>
                </c:pt>
                <c:pt idx="4">
                  <c:v>308</c:v>
                </c:pt>
                <c:pt idx="5">
                  <c:v>486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31.1.–
6.2.</c:v>
                </c:pt>
                <c:pt idx="1">
                  <c:v>7.2.–
13.2.</c:v>
                </c:pt>
                <c:pt idx="2">
                  <c:v>14.2.–
20.2.</c:v>
                </c:pt>
                <c:pt idx="3">
                  <c:v>21.2.–
27.2.</c:v>
                </c:pt>
                <c:pt idx="4">
                  <c:v>28.2.–
6.3.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486</c:v>
                </c:pt>
                <c:pt idx="1">
                  <c:v>823</c:v>
                </c:pt>
                <c:pt idx="2">
                  <c:v>337</c:v>
                </c:pt>
                <c:pt idx="3">
                  <c:v>294</c:v>
                </c:pt>
                <c:pt idx="4">
                  <c:v>110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E9-40FD-BA37-B2E6F93584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28.2.–
6.3.</c:v>
                </c:pt>
                <c:pt idx="1">
                  <c:v>7.3.–
13.3.</c:v>
                </c:pt>
                <c:pt idx="2">
                  <c:v>14.3.–
20.3.</c:v>
                </c:pt>
                <c:pt idx="3">
                  <c:v>21.3.–
27.3.</c:v>
                </c:pt>
                <c:pt idx="4">
                  <c:v>28.3.–
3.4.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110</c:v>
                </c:pt>
                <c:pt idx="1">
                  <c:v>203</c:v>
                </c:pt>
                <c:pt idx="2">
                  <c:v>126</c:v>
                </c:pt>
                <c:pt idx="3">
                  <c:v>157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E9-40FD-BA37-B2E6F93584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Klienti</a:t>
            </a:r>
            <a:r>
              <a:rPr lang="cs-CZ" baseline="0" dirty="0"/>
              <a:t> a pracovníci</a:t>
            </a:r>
            <a:endParaRPr lang="cs-CZ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List1!$B$1</c:f>
              <c:strCache>
                <c:ptCount val="1"/>
                <c:pt idx="0">
                  <c:v>Sloupec1</c:v>
                </c:pt>
              </c:strCache>
            </c:strRef>
          </c:tx>
          <c:explosion val="1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4DD-43EC-ACB6-2CFB565CAD6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4DD-43EC-ACB6-2CFB565CAD69}"/>
              </c:ext>
            </c:extLst>
          </c:dPt>
          <c:dLbls>
            <c:dLbl>
              <c:idx val="0"/>
              <c:layout>
                <c:manualLayout>
                  <c:x val="3.5487344412856947E-2"/>
                  <c:y val="-5.3230175730255659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4DD-43EC-ACB6-2CFB565CAD69}"/>
                </c:ext>
              </c:extLst>
            </c:dLbl>
            <c:dLbl>
              <c:idx val="1"/>
              <c:layout>
                <c:manualLayout>
                  <c:x val="-3.4963343241499231E-2"/>
                  <c:y val="4.3115189104511016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4DD-43EC-ACB6-2CFB565CAD69}"/>
                </c:ext>
              </c:extLst>
            </c:dLbl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List1!$A$2:$A$3</c:f>
              <c:strCache>
                <c:ptCount val="2"/>
                <c:pt idx="0">
                  <c:v>Zadávají do Sociálního mdulu ISIN</c:v>
                </c:pt>
                <c:pt idx="1">
                  <c:v>Nezadávají</c:v>
                </c:pt>
              </c:strCache>
            </c:strRef>
          </c:cat>
          <c:val>
            <c:numRef>
              <c:f>List1!$B$2:$B$3</c:f>
              <c:numCache>
                <c:formatCode>0.00%</c:formatCode>
                <c:ptCount val="2"/>
                <c:pt idx="0">
                  <c:v>0.81859999999999999</c:v>
                </c:pt>
                <c:pt idx="1">
                  <c:v>0.18140000000000001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4DD-43EC-ACB6-2CFB565CAD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Pracovníci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List1!$C$1</c:f>
              <c:strCache>
                <c:ptCount val="1"/>
                <c:pt idx="0">
                  <c:v>Sloupec2</c:v>
                </c:pt>
              </c:strCache>
            </c:strRef>
          </c:tx>
          <c:explosion val="1"/>
          <c:dPt>
            <c:idx val="0"/>
            <c:bubble3D val="0"/>
            <c:explosion val="3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3C4E-4B6D-BC39-F29FC08BBEF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C4E-4B6D-BC39-F29FC08BBEF3}"/>
              </c:ext>
            </c:extLst>
          </c:dPt>
          <c:dLbls>
            <c:dLbl>
              <c:idx val="0"/>
              <c:layout>
                <c:manualLayout>
                  <c:x val="-0.23847481928522815"/>
                  <c:y val="-0.13490023375638827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6751296037830877"/>
                      <c:h val="0.1733719757170023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3C4E-4B6D-BC39-F29FC08BBEF3}"/>
                </c:ext>
              </c:extLst>
            </c:dLbl>
            <c:dLbl>
              <c:idx val="1"/>
              <c:layout>
                <c:manualLayout>
                  <c:x val="0.22867473090205878"/>
                  <c:y val="0.195518539197765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>
                          <a:lumMod val="9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950950427742643"/>
                      <c:h val="0.1675929098597689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3C4E-4B6D-BC39-F29FC08BBEF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>
                        <a:lumMod val="9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List1!$A$2:$A$3</c:f>
              <c:strCache>
                <c:ptCount val="2"/>
                <c:pt idx="0">
                  <c:v>Celkový počet</c:v>
                </c:pt>
                <c:pt idx="1">
                  <c:v>Pozitivních</c:v>
                </c:pt>
              </c:strCache>
            </c:strRef>
          </c:cat>
          <c:val>
            <c:numRef>
              <c:f>List1!$C$2:$C$3</c:f>
              <c:numCache>
                <c:formatCode>0.0%</c:formatCode>
                <c:ptCount val="2"/>
                <c:pt idx="0">
                  <c:v>0.71162535586491504</c:v>
                </c:pt>
                <c:pt idx="1">
                  <c:v>0.28837464413508501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4E-4B6D-BC39-F29FC08BBEF3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27.03.2022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462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6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929773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27.03.2022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322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9" r:id="rId3"/>
    <p:sldLayoutId id="2147483657" r:id="rId4"/>
    <p:sldLayoutId id="2147483662" r:id="rId5"/>
    <p:sldLayoutId id="2147483661" r:id="rId6"/>
    <p:sldLayoutId id="2147483660" r:id="rId7"/>
    <p:sldLayoutId id="2147483658" r:id="rId8"/>
    <p:sldLayoutId id="2147483663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chart" Target="../charts/chart8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10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chart" Target="../charts/chart11.xml"/><Relationship Id="rId5" Type="http://schemas.openxmlformats.org/officeDocument/2006/relationships/tags" Target="../tags/tag15.xml"/><Relationship Id="rId10" Type="http://schemas.openxmlformats.org/officeDocument/2006/relationships/chart" Target="../charts/chart10.xml"/><Relationship Id="rId4" Type="http://schemas.openxmlformats.org/officeDocument/2006/relationships/tags" Target="../tags/tag14.xml"/><Relationship Id="rId9" Type="http://schemas.openxmlformats.org/officeDocument/2006/relationships/chart" Target="../charts/chart9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chart" Target="../charts/chart14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chart" Target="../charts/chart13.xml"/><Relationship Id="rId5" Type="http://schemas.openxmlformats.org/officeDocument/2006/relationships/tags" Target="../tags/tag22.xml"/><Relationship Id="rId10" Type="http://schemas.openxmlformats.org/officeDocument/2006/relationships/chart" Target="../charts/chart12.xml"/><Relationship Id="rId4" Type="http://schemas.openxmlformats.org/officeDocument/2006/relationships/tags" Target="../tags/tag21.xml"/><Relationship Id="rId9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chart" Target="../charts/chart16.xml"/><Relationship Id="rId5" Type="http://schemas.openxmlformats.org/officeDocument/2006/relationships/chart" Target="../charts/chart15.xml"/><Relationship Id="rId4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chart" Target="../charts/chart18.xml"/><Relationship Id="rId5" Type="http://schemas.openxmlformats.org/officeDocument/2006/relationships/chart" Target="../charts/chart17.xml"/><Relationship Id="rId4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4" Type="http://schemas.openxmlformats.org/officeDocument/2006/relationships/chart" Target="../charts/char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1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2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3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4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5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6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7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8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9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0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1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2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967A564D-817A-482D-8BCC-FCE2C6283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479" y="2503487"/>
            <a:ext cx="10630969" cy="1189622"/>
          </a:xfrm>
        </p:spPr>
        <p:txBody>
          <a:bodyPr/>
          <a:lstStyle/>
          <a:p>
            <a:r>
              <a:rPr lang="cs-CZ" dirty="0"/>
              <a:t>Datová a informační základna </a:t>
            </a:r>
            <a:br>
              <a:rPr lang="cs-CZ" dirty="0"/>
            </a:br>
            <a:r>
              <a:rPr lang="cs-CZ" dirty="0"/>
              <a:t>pro management pandemie COVID-19</a:t>
            </a:r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ECB71022-B988-48D8-A571-213CB90D2B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703" y="4066289"/>
            <a:ext cx="9869424" cy="1564690"/>
          </a:xfrm>
        </p:spPr>
        <p:txBody>
          <a:bodyPr>
            <a:noAutofit/>
          </a:bodyPr>
          <a:lstStyle/>
          <a:p>
            <a:r>
              <a:rPr lang="cs-CZ" sz="4000" b="1" dirty="0">
                <a:solidFill>
                  <a:schemeClr val="tx1"/>
                </a:solidFill>
              </a:rPr>
              <a:t>Ohniska nákazy a individuální přehledy </a:t>
            </a:r>
          </a:p>
          <a:p>
            <a:r>
              <a:rPr lang="cs-CZ" sz="4000" b="1" dirty="0">
                <a:solidFill>
                  <a:schemeClr val="tx1"/>
                </a:solidFill>
              </a:rPr>
              <a:t>o nákazách v zařízeních sociálních </a:t>
            </a:r>
          </a:p>
          <a:p>
            <a:r>
              <a:rPr lang="cs-CZ" sz="4000" b="1" dirty="0">
                <a:solidFill>
                  <a:schemeClr val="tx1"/>
                </a:solidFill>
              </a:rPr>
              <a:t>služeb</a:t>
            </a:r>
          </a:p>
        </p:txBody>
      </p:sp>
    </p:spTree>
    <p:extLst>
      <p:ext uri="{BB962C8B-B14F-4D97-AF65-F5344CB8AC3E}">
        <p14:creationId xmlns:p14="http://schemas.microsoft.com/office/powerpoint/2010/main" val="3454604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2761258A-DFE4-49C7-B100-2FD26D54F9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412856"/>
              </p:ext>
            </p:extLst>
          </p:nvPr>
        </p:nvGraphicFramePr>
        <p:xfrm>
          <a:off x="7362812" y="5556199"/>
          <a:ext cx="4554645" cy="853440"/>
        </p:xfrm>
        <a:graphic>
          <a:graphicData uri="http://schemas.openxmlformats.org/drawingml/2006/table">
            <a:tbl>
              <a:tblPr/>
              <a:tblGrid>
                <a:gridCol w="910929">
                  <a:extLst>
                    <a:ext uri="{9D8B030D-6E8A-4147-A177-3AD203B41FA5}">
                      <a16:colId xmlns:a16="http://schemas.microsoft.com/office/drawing/2014/main" val="3820187280"/>
                    </a:ext>
                  </a:extLst>
                </a:gridCol>
                <a:gridCol w="910929">
                  <a:extLst>
                    <a:ext uri="{9D8B030D-6E8A-4147-A177-3AD203B41FA5}">
                      <a16:colId xmlns:a16="http://schemas.microsoft.com/office/drawing/2014/main" val="873014633"/>
                    </a:ext>
                  </a:extLst>
                </a:gridCol>
                <a:gridCol w="910929">
                  <a:extLst>
                    <a:ext uri="{9D8B030D-6E8A-4147-A177-3AD203B41FA5}">
                      <a16:colId xmlns:a16="http://schemas.microsoft.com/office/drawing/2014/main" val="1628736670"/>
                    </a:ext>
                  </a:extLst>
                </a:gridCol>
                <a:gridCol w="910929">
                  <a:extLst>
                    <a:ext uri="{9D8B030D-6E8A-4147-A177-3AD203B41FA5}">
                      <a16:colId xmlns:a16="http://schemas.microsoft.com/office/drawing/2014/main" val="1694152977"/>
                    </a:ext>
                  </a:extLst>
                </a:gridCol>
                <a:gridCol w="910929">
                  <a:extLst>
                    <a:ext uri="{9D8B030D-6E8A-4147-A177-3AD203B41FA5}">
                      <a16:colId xmlns:a16="http://schemas.microsoft.com/office/drawing/2014/main" val="1212118994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8269825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D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0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9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829730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03/2022 k 26. 3.</a:t>
            </a:r>
          </a:p>
        </p:txBody>
      </p:sp>
      <p:sp>
        <p:nvSpPr>
          <p:cNvPr id="12" name="TextovéPole 9">
            <a:extLst>
              <a:ext uri="{FF2B5EF4-FFF2-40B4-BE49-F238E27FC236}">
                <a16:creationId xmlns:a16="http://schemas.microsoft.com/office/drawing/2014/main" id="{FC5EFE55-EE2D-476E-94E8-91E4F58258C1}"/>
              </a:ext>
            </a:extLst>
          </p:cNvPr>
          <p:cNvSpPr txBox="1"/>
          <p:nvPr/>
        </p:nvSpPr>
        <p:spPr>
          <a:xfrm>
            <a:off x="8256495" y="6516527"/>
            <a:ext cx="3837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</a:t>
            </a:r>
            <a:r>
              <a:rPr lang="cs-CZ" sz="1200" dirty="0" err="1"/>
              <a:t>Covid</a:t>
            </a:r>
            <a:r>
              <a:rPr lang="cs-CZ" sz="1200" dirty="0"/>
              <a:t> </a:t>
            </a:r>
            <a:r>
              <a:rPr lang="cs-CZ" sz="1200" dirty="0" err="1"/>
              <a:t>Forms</a:t>
            </a:r>
            <a:r>
              <a:rPr lang="cs-CZ" sz="1200" dirty="0"/>
              <a:t> – Události, </a:t>
            </a:r>
            <a:r>
              <a:rPr lang="cs-CZ" sz="1200" b="1" dirty="0">
                <a:solidFill>
                  <a:srgbClr val="C00000"/>
                </a:solidFill>
              </a:rPr>
              <a:t>stav k 26. 3. 2022</a:t>
            </a:r>
          </a:p>
        </p:txBody>
      </p:sp>
      <p:graphicFrame>
        <p:nvGraphicFramePr>
          <p:cNvPr id="13" name="Tabulka 10">
            <a:extLst>
              <a:ext uri="{FF2B5EF4-FFF2-40B4-BE49-F238E27FC236}">
                <a16:creationId xmlns:a16="http://schemas.microsoft.com/office/drawing/2014/main" id="{2CB9E723-90D4-4DF3-A4C1-04A567932C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541611"/>
              </p:ext>
            </p:extLst>
          </p:nvPr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13.3.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14.3.–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20.3.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21.3.–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27.3.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28.3.–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 (10)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 (12)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graphicFrame>
        <p:nvGraphicFramePr>
          <p:cNvPr id="19" name="Graf 12">
            <a:extLst>
              <a:ext uri="{FF2B5EF4-FFF2-40B4-BE49-F238E27FC236}">
                <a16:creationId xmlns:a16="http://schemas.microsoft.com/office/drawing/2014/main" id="{69D9846B-2D40-4943-BE29-D639CD1CAD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1473350"/>
              </p:ext>
            </p:extLst>
          </p:nvPr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Obdélník 13">
            <a:extLst>
              <a:ext uri="{FF2B5EF4-FFF2-40B4-BE49-F238E27FC236}">
                <a16:creationId xmlns:a16="http://schemas.microsoft.com/office/drawing/2014/main" id="{06C48139-6AD8-42FC-87EB-B78B92AFE7B1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cs-CZ" b="1" dirty="0">
                <a:solidFill>
                  <a:srgbClr val="000000"/>
                </a:solidFill>
                <a:latin typeface="Calibri" panose="020F0502020204030204" pitchFamily="34" charset="0"/>
              </a:rPr>
              <a:t>Počet zařazených osob</a:t>
            </a:r>
          </a:p>
        </p:txBody>
      </p:sp>
      <p:graphicFrame>
        <p:nvGraphicFramePr>
          <p:cNvPr id="21" name="Tabulka 14">
            <a:extLst>
              <a:ext uri="{FF2B5EF4-FFF2-40B4-BE49-F238E27FC236}">
                <a16:creationId xmlns:a16="http://schemas.microsoft.com/office/drawing/2014/main" id="{3F51155A-4EFC-474B-BC5A-8553005EE892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1543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17. 11. – 14. 12.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7F70C8D4-8774-4E44-8C03-00FA24FACFDA}"/>
              </a:ext>
            </a:extLst>
          </p:cNvPr>
          <p:cNvSpPr txBox="1"/>
          <p:nvPr/>
        </p:nvSpPr>
        <p:spPr>
          <a:xfrm>
            <a:off x="8283389" y="6516527"/>
            <a:ext cx="3810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AFF2C759-F814-4407-BA8B-625101FFE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081177"/>
              </p:ext>
            </p:extLst>
          </p:nvPr>
        </p:nvGraphicFramePr>
        <p:xfrm>
          <a:off x="1372685" y="1009672"/>
          <a:ext cx="9684753" cy="550315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189492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 dirty="0">
                          <a:effectLst/>
                        </a:rPr>
                        <a:t>Datum</a:t>
                      </a:r>
                      <a:endParaRPr lang="cs-CZ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SEN pro SEN Javorník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Černovice - Lidmaň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Geriatrické centrum Týniště nad Orlicí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CSOP Praha 15, DPS Janovská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Habrová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2887529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DZR Centrin Unhošť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2747539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Pilníkov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3868139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ve Věži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83303711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Integrované centrum Vilémov pro osoby se zdr. postižením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84759251"/>
                  </a:ext>
                </a:extLst>
              </a:tr>
              <a:tr h="35727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Čtyřlístek - centrum pro osoby se zdravotním postižením Ostrava, příspěvková organizace  Domov Třebovice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9483758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Alzheimer Písek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47129260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DOZP Marianska 4 - KV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19774051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Dům dobré vůle Žáry, M.Albrechtice, Žáry 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2678755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Charitní dům Salvátor Krnov, M.Švabinského 10, Krnov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62866978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pro matky s dětmi Pouchov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2837375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Soukromé senior centrum Nechanice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37036618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DSNEZDENICE21 UH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14005470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Anna Český Brod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3176228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Dům domácí péče Samopše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24288581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Čtyřlístek - Domov Barevný svět, Petřkovice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83903459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Maxov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6018896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DSS Skřivany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8683019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DPSROŽNOV21 VS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7293062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DPSVALMEZ21 VS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7237985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a DPS Zákupy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9742434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seniorů Pampeliška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0010272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Přístav, Sněženková, Praha 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9363377"/>
                  </a:ext>
                </a:extLst>
              </a:tr>
              <a:tr h="1835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spolek Klidné stáří, Březová 372/83, Děčín III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0010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15. 12. – 31. 12.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7F70C8D4-8774-4E44-8C03-00FA24FACFDA}"/>
              </a:ext>
            </a:extLst>
          </p:cNvPr>
          <p:cNvSpPr txBox="1"/>
          <p:nvPr/>
        </p:nvSpPr>
        <p:spPr>
          <a:xfrm>
            <a:off x="8283389" y="6516527"/>
            <a:ext cx="3810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AFF2C759-F814-4407-BA8B-625101FFE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266196"/>
              </p:ext>
            </p:extLst>
          </p:nvPr>
        </p:nvGraphicFramePr>
        <p:xfrm>
          <a:off x="1372685" y="1009673"/>
          <a:ext cx="9684753" cy="538161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221922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 dirty="0">
                          <a:effectLst/>
                        </a:rPr>
                        <a:t>Datum</a:t>
                      </a:r>
                      <a:endParaRPr lang="cs-CZ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214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K srdci klíč Most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214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sv. Karla Boromejského, K Šancím 50, Praha 6 Řepy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214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Horní Branná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214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 - pečovatelský dům U Jakuba II, Červený Kostelec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214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Dům humanity - Azylový dům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2887529"/>
                  </a:ext>
                </a:extLst>
              </a:tr>
              <a:tr h="214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Charitní domov Moravec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2747539"/>
                  </a:ext>
                </a:extLst>
              </a:tr>
              <a:tr h="214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Pečovatelská služby RUAH Benešov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3868139"/>
                  </a:ext>
                </a:extLst>
              </a:tr>
              <a:tr h="214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DOMOVSVKŘÍŽEKM21 KM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7237985"/>
                  </a:ext>
                </a:extLst>
              </a:tr>
              <a:tr h="214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DSUMORAVYKM21 KM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9742434"/>
                  </a:ext>
                </a:extLst>
              </a:tr>
              <a:tr h="214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DZPVALMEZ21 VS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79170398"/>
                  </a:ext>
                </a:extLst>
              </a:tr>
              <a:tr h="214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TOPASVIZOVICE21 ZL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54812885"/>
                  </a:ext>
                </a:extLst>
              </a:tr>
              <a:tr h="214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DOZP Dolní Počernice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15832265"/>
                  </a:ext>
                </a:extLst>
              </a:tr>
              <a:tr h="214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Pohoda Netolice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98278122"/>
                  </a:ext>
                </a:extLst>
              </a:tr>
              <a:tr h="214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Světlo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36165555"/>
                  </a:ext>
                </a:extLst>
              </a:tr>
              <a:tr h="214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BH Nemocnice Vimperk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35636792"/>
                  </a:ext>
                </a:extLst>
              </a:tr>
              <a:tr h="214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Cluster  Loucký Mlýn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08858216"/>
                  </a:ext>
                </a:extLst>
              </a:tr>
              <a:tr h="214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ALZEIMER HOME Ostrov - KV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68729976"/>
                  </a:ext>
                </a:extLst>
              </a:tr>
              <a:tr h="214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DKS SVATAVA - SO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71434954"/>
                  </a:ext>
                </a:extLst>
              </a:tr>
              <a:tr h="214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DOP Rychnov 5 - SO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49807813"/>
                  </a:ext>
                </a:extLst>
              </a:tr>
              <a:tr h="214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Cluster  CPS Vodňany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96458843"/>
                  </a:ext>
                </a:extLst>
              </a:tr>
              <a:tr h="214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DOZPZAŠOVÁ21 VS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96120778"/>
                  </a:ext>
                </a:extLst>
              </a:tr>
              <a:tr h="214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SAGAPO Bruntál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42835001"/>
                  </a:ext>
                </a:extLst>
              </a:tr>
              <a:tr h="214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Šluknov-Krásná Lípa p.o.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69029633"/>
                  </a:ext>
                </a:extLst>
              </a:tr>
              <a:tr h="214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Severka Jiříkov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0435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1. 1. – 31. 1. 2022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7F70C8D4-8774-4E44-8C03-00FA24FACFDA}"/>
              </a:ext>
            </a:extLst>
          </p:cNvPr>
          <p:cNvSpPr txBox="1"/>
          <p:nvPr/>
        </p:nvSpPr>
        <p:spPr>
          <a:xfrm>
            <a:off x="8283389" y="6516527"/>
            <a:ext cx="3810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AFF2C759-F814-4407-BA8B-625101FFE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252151"/>
              </p:ext>
            </p:extLst>
          </p:nvPr>
        </p:nvGraphicFramePr>
        <p:xfrm>
          <a:off x="1372685" y="1009672"/>
          <a:ext cx="9684753" cy="550316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188545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 dirty="0">
                          <a:effectLst/>
                        </a:rPr>
                        <a:t>Datum</a:t>
                      </a:r>
                      <a:endParaRPr lang="cs-CZ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16104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03.01.2022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Hluboká nad Vltavou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16104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03.01.2022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Libnič a Centrum sociálních služeb Empatie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16104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03.01.2022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Dačice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16104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05.01.2022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Ječmínek ZR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16104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12.01.2022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Důchodců s.Zdislavy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522887529"/>
                  </a:ext>
                </a:extLst>
              </a:tr>
              <a:tr h="16104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14.01.2022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sv. Ludmila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722747539"/>
                  </a:ext>
                </a:extLst>
              </a:tr>
              <a:tr h="16104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15.01.2022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Dům u Agáty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4053868139"/>
                  </a:ext>
                </a:extLst>
              </a:tr>
              <a:tr h="16104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17.01.2022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U Vršovického nádraží, Praha 10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4147237985"/>
                  </a:ext>
                </a:extLst>
              </a:tr>
              <a:tr h="16104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17.01.2022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ÚSP Vlašská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079742434"/>
                  </a:ext>
                </a:extLst>
              </a:tr>
              <a:tr h="16104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17.01.2022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DKS Sousedovice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165242358"/>
                  </a:ext>
                </a:extLst>
              </a:tr>
              <a:tr h="16104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17.01.2022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Stachy Kůsov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271433143"/>
                  </a:ext>
                </a:extLst>
              </a:tr>
              <a:tr h="16104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17.01.2022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LDN AMICA 3 - CH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738112332"/>
                  </a:ext>
                </a:extLst>
              </a:tr>
              <a:tr h="16104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18.01.2022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Vršovická zdravotní, rehabilitace, Praha 10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624200414"/>
                  </a:ext>
                </a:extLst>
              </a:tr>
              <a:tr h="16104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20.01.2022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důchodců Velké Hamry, příspěvková organizace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683461722"/>
                  </a:ext>
                </a:extLst>
              </a:tr>
              <a:tr h="16104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20.01.2022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DZRVALMEZ22 VS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492690310"/>
                  </a:ext>
                </a:extLst>
              </a:tr>
              <a:tr h="16104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21.01.2022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Papírenská Praha 6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662641440"/>
                  </a:ext>
                </a:extLst>
              </a:tr>
              <a:tr h="16104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21.01.2022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pro matky s dětmi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534014768"/>
                  </a:ext>
                </a:extLst>
              </a:tr>
              <a:tr h="16104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25.01.2022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Vrchlabí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088813584"/>
                  </a:ext>
                </a:extLst>
              </a:tr>
              <a:tr h="16104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26.01.2022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zrakově postižené Palata, Praha 5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901493290"/>
                  </a:ext>
                </a:extLst>
              </a:tr>
              <a:tr h="16104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26.01.2022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LDN Oblouková, Praha 10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632911813"/>
                  </a:ext>
                </a:extLst>
              </a:tr>
              <a:tr h="16104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26.01.2022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PETRA Mačkov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873131533"/>
                  </a:ext>
                </a:extLst>
              </a:tr>
              <a:tr h="16104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26.01.2022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Seniorcentrum Svitavy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776942257"/>
                  </a:ext>
                </a:extLst>
              </a:tr>
              <a:tr h="16104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27.01.2022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sv. Hedviky Kravaře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979170398"/>
                  </a:ext>
                </a:extLst>
              </a:tr>
              <a:tr h="16104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28.01.2022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Modrý kámen Mnichovo Hradiště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354812885"/>
                  </a:ext>
                </a:extLst>
              </a:tr>
              <a:tr h="16104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28.01.2022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důchodců Horní Planá, Komenského 6, 382 26 Horní Planá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815832265"/>
                  </a:ext>
                </a:extLst>
              </a:tr>
              <a:tr h="16104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28.01.2022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Týdenní stacionář DS Máj české Budějovice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98585515"/>
                  </a:ext>
                </a:extLst>
              </a:tr>
              <a:tr h="16104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28.01.2022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DOP Rychnov 6 - SO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898278122"/>
                  </a:ext>
                </a:extLst>
              </a:tr>
              <a:tr h="16104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28.01.2022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JAVOROVA K. VARY - KV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188438172"/>
                  </a:ext>
                </a:extLst>
              </a:tr>
              <a:tr h="16104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28.01.2022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DZPZBOROVICE22 KM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05090635"/>
                  </a:ext>
                </a:extLst>
              </a:tr>
              <a:tr h="16104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28.01.2022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SENIOROTROK22 ZL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858575557"/>
                  </a:ext>
                </a:extLst>
              </a:tr>
              <a:tr h="16104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31.01.2022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Zahradní město Praha 10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736165555"/>
                  </a:ext>
                </a:extLst>
              </a:tr>
              <a:tr h="16104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31.01.2022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Alzheimercentrum Loucký Mlýn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835636792"/>
                  </a:ext>
                </a:extLst>
              </a:tr>
              <a:tr h="16104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31.01.2022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Rakovice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7975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1. 2. – 9. 2. 2022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7F70C8D4-8774-4E44-8C03-00FA24FACFDA}"/>
              </a:ext>
            </a:extLst>
          </p:cNvPr>
          <p:cNvSpPr txBox="1"/>
          <p:nvPr/>
        </p:nvSpPr>
        <p:spPr>
          <a:xfrm>
            <a:off x="8283389" y="6516527"/>
            <a:ext cx="3810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8" name="Tabulka 7">
            <a:extLst>
              <a:ext uri="{FF2B5EF4-FFF2-40B4-BE49-F238E27FC236}">
                <a16:creationId xmlns:a16="http://schemas.microsoft.com/office/drawing/2014/main" id="{F7E221A7-C6C9-47E2-BB32-2A8D1AB67A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922641"/>
              </p:ext>
            </p:extLst>
          </p:nvPr>
        </p:nvGraphicFramePr>
        <p:xfrm>
          <a:off x="1372685" y="1009672"/>
          <a:ext cx="9684753" cy="540065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191177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 dirty="0">
                          <a:effectLst/>
                        </a:rPr>
                        <a:t>Datum</a:t>
                      </a:r>
                      <a:endParaRPr lang="cs-CZ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17963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DSP Hagibor, Praha 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17963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CSS Česká JH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17963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Máchova Praha 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17963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Senecura SeniorCentrum Slivenec s.r.o.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17963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Senecura, Praha 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2887529"/>
                  </a:ext>
                </a:extLst>
              </a:tr>
              <a:tr h="17963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DPSLUKOV22 ZL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2747539"/>
                  </a:ext>
                </a:extLst>
              </a:tr>
              <a:tr h="17963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DPSVALMEZ22 VS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3868139"/>
                  </a:ext>
                </a:extLst>
              </a:tr>
              <a:tr h="17963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DZPKUNOVICE22 UH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7237985"/>
                  </a:ext>
                </a:extLst>
              </a:tr>
              <a:tr h="17963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DZPVELEHRAD22 UH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9742434"/>
                  </a:ext>
                </a:extLst>
              </a:tr>
              <a:tr h="17963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NADĚJEZLÍN22 ZL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65242358"/>
                  </a:ext>
                </a:extLst>
              </a:tr>
              <a:tr h="17963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Senior centrum Kolín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71433143"/>
                  </a:ext>
                </a:extLst>
              </a:tr>
              <a:tr h="17963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důchodců Jablonecké Paseky, p. o.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38112332"/>
                  </a:ext>
                </a:extLst>
              </a:tr>
              <a:tr h="17963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se zvláštním režimem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24200414"/>
                  </a:ext>
                </a:extLst>
              </a:tr>
              <a:tr h="17963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ALZHEIMERCENTRUMZLÍN22 ZL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83461722"/>
                  </a:ext>
                </a:extLst>
              </a:tr>
              <a:tr h="17963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Vrbno p.P., Mnichov 262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92690310"/>
                  </a:ext>
                </a:extLst>
              </a:tr>
              <a:tr h="17963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Alzheimer Home Jasmín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62641440"/>
                  </a:ext>
                </a:extLst>
              </a:tr>
              <a:tr h="17963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Centrum Rožmitál p. Třemšínem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34014768"/>
                  </a:ext>
                </a:extLst>
              </a:tr>
              <a:tr h="17963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DOZP Zběšičky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88813584"/>
                  </a:ext>
                </a:extLst>
              </a:tr>
              <a:tr h="17963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 - DD Náchod II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01493290"/>
                  </a:ext>
                </a:extLst>
              </a:tr>
              <a:tr h="17963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NA-DD Malá Čermná 42 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32911813"/>
                  </a:ext>
                </a:extLst>
              </a:tr>
              <a:tr h="17963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Horizont,p.o. - odd B1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73131533"/>
                  </a:ext>
                </a:extLst>
              </a:tr>
              <a:tr h="17963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Krnov, Rooseveltova 51, 79401, Krnov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76942257"/>
                  </a:ext>
                </a:extLst>
              </a:tr>
              <a:tr h="17963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Třeboň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79170398"/>
                  </a:ext>
                </a:extLst>
              </a:tr>
              <a:tr h="17963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DOZP MARIANSKA 5 - KV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54812885"/>
                  </a:ext>
                </a:extLst>
              </a:tr>
              <a:tr h="17963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Paprsek Olšany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07657475"/>
                  </a:ext>
                </a:extLst>
              </a:tr>
              <a:tr h="17963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U Anežky Luštěnice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3127476"/>
                  </a:ext>
                </a:extLst>
              </a:tr>
              <a:tr h="17963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Alzheimercentrum České Budějovice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15832265"/>
                  </a:ext>
                </a:extLst>
              </a:tr>
              <a:tr h="17963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Senuior centrum Nechanice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84279483"/>
                  </a:ext>
                </a:extLst>
              </a:tr>
              <a:tr h="17963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manž. Curieových Třebíč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0036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10. 2. – 15. 2. 2022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7F70C8D4-8774-4E44-8C03-00FA24FACFDA}"/>
              </a:ext>
            </a:extLst>
          </p:cNvPr>
          <p:cNvSpPr txBox="1"/>
          <p:nvPr/>
        </p:nvSpPr>
        <p:spPr>
          <a:xfrm>
            <a:off x="8283389" y="6516527"/>
            <a:ext cx="3810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4ADC1232-1C09-47EC-83F6-9D189A376A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089298"/>
              </p:ext>
            </p:extLst>
          </p:nvPr>
        </p:nvGraphicFramePr>
        <p:xfrm>
          <a:off x="1372685" y="1009674"/>
          <a:ext cx="9684753" cy="539113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22720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 dirty="0">
                          <a:effectLst/>
                        </a:rPr>
                        <a:t>Datum</a:t>
                      </a:r>
                      <a:endParaRPr lang="cs-CZ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21516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Malešice, Praha 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21516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DZR Clementas Mlékovice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21516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CSS Emausy Dobrá Voda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21516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DOZP Osek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21516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Pohoda Netolice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2887529"/>
                  </a:ext>
                </a:extLst>
              </a:tr>
              <a:tr h="21516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sv. Anežky Velký Újezd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2747539"/>
                  </a:ext>
                </a:extLst>
              </a:tr>
              <a:tr h="21516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DSNEZDENICE22 UH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3868139"/>
                  </a:ext>
                </a:extLst>
              </a:tr>
              <a:tr h="21516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DSSNÁVOJNÁ22 ZL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7237985"/>
                  </a:ext>
                </a:extLst>
              </a:tr>
              <a:tr h="21516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DZRVÁŽANY22 KM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9742434"/>
                  </a:ext>
                </a:extLst>
              </a:tr>
              <a:tr h="21516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Osoblaha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65242358"/>
                  </a:ext>
                </a:extLst>
              </a:tr>
              <a:tr h="21516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Armáda spásy, Sněženková 8, Praha 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71433143"/>
                  </a:ext>
                </a:extLst>
              </a:tr>
              <a:tr h="21516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Otín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38112332"/>
                  </a:ext>
                </a:extLst>
              </a:tr>
              <a:tr h="21516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 - MSSS Oáza IIl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24200414"/>
                  </a:ext>
                </a:extLst>
              </a:tr>
              <a:tr h="21516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Seniorprojekt s.r.o. DZR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83461722"/>
                  </a:ext>
                </a:extLst>
              </a:tr>
              <a:tr h="21516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Alzheimer Home Svoboda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92690310"/>
                  </a:ext>
                </a:extLst>
              </a:tr>
              <a:tr h="21516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CSOP 15, Parmská, Praha 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62641440"/>
                  </a:ext>
                </a:extLst>
              </a:tr>
              <a:tr h="21516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Hvízdal České Budějovice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34014768"/>
                  </a:ext>
                </a:extLst>
              </a:tr>
              <a:tr h="21516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Náměšť nad Oslavou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88813584"/>
                  </a:ext>
                </a:extLst>
              </a:tr>
              <a:tr h="21516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IGF Alzheimer centrum Třebíč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01493290"/>
                  </a:ext>
                </a:extLst>
              </a:tr>
              <a:tr h="21516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Hortenzie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32911813"/>
                  </a:ext>
                </a:extLst>
              </a:tr>
              <a:tr h="21516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Krč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41005323"/>
                  </a:ext>
                </a:extLst>
              </a:tr>
              <a:tr h="21516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Ďáblice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80079919"/>
                  </a:ext>
                </a:extLst>
              </a:tr>
              <a:tr h="21516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u Fontány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5077564"/>
                  </a:ext>
                </a:extLst>
              </a:tr>
              <a:tr h="21516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Velké Meziříčí, Zdenky Vorlové 2160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7212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16. 2. – 28. 2. 2022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7F70C8D4-8774-4E44-8C03-00FA24FACFDA}"/>
              </a:ext>
            </a:extLst>
          </p:cNvPr>
          <p:cNvSpPr txBox="1"/>
          <p:nvPr/>
        </p:nvSpPr>
        <p:spPr>
          <a:xfrm>
            <a:off x="8283389" y="6516527"/>
            <a:ext cx="3810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4ADC1232-1C09-47EC-83F6-9D189A376A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67691"/>
              </p:ext>
            </p:extLst>
          </p:nvPr>
        </p:nvGraphicFramePr>
        <p:xfrm>
          <a:off x="1372685" y="1009674"/>
          <a:ext cx="9684753" cy="541017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22310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 dirty="0">
                          <a:effectLst/>
                        </a:rPr>
                        <a:t>Datum</a:t>
                      </a:r>
                      <a:endParaRPr lang="cs-CZ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21612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DZR Hejnická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21612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Světlo Písek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21612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seniorů U Přehrady, z. s.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21612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21612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Kubešova Třebíč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2887529"/>
                  </a:ext>
                </a:extLst>
              </a:tr>
              <a:tr h="21612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DSBUREŠOV22 ZL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2747539"/>
                  </a:ext>
                </a:extLst>
              </a:tr>
              <a:tr h="21612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SNLP Therapon 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3868139"/>
                  </a:ext>
                </a:extLst>
              </a:tr>
              <a:tr h="21612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LAZNE KYNZVART - 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7237985"/>
                  </a:ext>
                </a:extLst>
              </a:tr>
              <a:tr h="21612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OAZA LOUCKY - SO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9742434"/>
                  </a:ext>
                </a:extLst>
              </a:tr>
              <a:tr h="21612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Šluknov, Křečanská 630, Šluknov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65242358"/>
                  </a:ext>
                </a:extLst>
              </a:tr>
              <a:tr h="21612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 - DD Police n. M. IV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71433143"/>
                  </a:ext>
                </a:extLst>
              </a:tr>
              <a:tr h="21612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Dětský domov a ZŠ Vrbno pod Pradědem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75178681"/>
                  </a:ext>
                </a:extLst>
              </a:tr>
              <a:tr h="21612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sv. Karla Boromejského, K Šancím 50, Praha 6 Řepy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313593"/>
                  </a:ext>
                </a:extLst>
              </a:tr>
              <a:tr h="21612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SeneCura Klamovka, Praha 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197799"/>
                  </a:ext>
                </a:extLst>
              </a:tr>
              <a:tr h="21612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Březnice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14037776"/>
                  </a:ext>
                </a:extLst>
              </a:tr>
              <a:tr h="21612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Dobrá Voda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584378"/>
                  </a:ext>
                </a:extLst>
              </a:tr>
              <a:tr h="21612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Domovy na Orlici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6395732"/>
                  </a:ext>
                </a:extLst>
              </a:tr>
              <a:tr h="21612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ICOZP Dolní Poustevna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95819936"/>
                  </a:ext>
                </a:extLst>
              </a:tr>
              <a:tr h="21612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Kobylá nad Vidnavkou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38307769"/>
                  </a:ext>
                </a:extLst>
              </a:tr>
              <a:tr h="21612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2DPSROŽNOV22 VS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18492091"/>
                  </a:ext>
                </a:extLst>
              </a:tr>
              <a:tr h="21612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DSBUCHLOVICE22 UH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1386017"/>
                  </a:ext>
                </a:extLst>
              </a:tr>
              <a:tr h="21612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Rybniční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37611910"/>
                  </a:ext>
                </a:extLst>
              </a:tr>
              <a:tr h="21612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DZR Rybniční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31994896"/>
                  </a:ext>
                </a:extLst>
              </a:tr>
              <a:tr h="21612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28.02.2022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DZR  Svitavy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4722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1. 3. – 26. 3. 2022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7F70C8D4-8774-4E44-8C03-00FA24FACFDA}"/>
              </a:ext>
            </a:extLst>
          </p:cNvPr>
          <p:cNvSpPr txBox="1"/>
          <p:nvPr/>
        </p:nvSpPr>
        <p:spPr>
          <a:xfrm>
            <a:off x="8283389" y="6516527"/>
            <a:ext cx="3810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Události,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26. 3. 2022</a:t>
            </a:r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4ADC1232-1C09-47EC-83F6-9D189A376A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786131"/>
              </p:ext>
            </p:extLst>
          </p:nvPr>
        </p:nvGraphicFramePr>
        <p:xfrm>
          <a:off x="1372685" y="942998"/>
          <a:ext cx="9684753" cy="556982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186735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 dirty="0">
                          <a:effectLst/>
                        </a:rPr>
                        <a:t>Datum</a:t>
                      </a:r>
                      <a:endParaRPr lang="cs-CZ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163124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01.03.2022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Na Zámku Lysá nad Labem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163124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02.03.2022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Městské centrum komplexní péče Benátky n. J.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163124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03.03.2022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Lampertice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163124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04.03.2022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Alzheimer Home Pitkovice, Praha 10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163124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07.03.2022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Lidická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522887529"/>
                  </a:ext>
                </a:extLst>
              </a:tr>
              <a:tr h="163124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07.03.2022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SeneCura Písek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722747539"/>
                  </a:ext>
                </a:extLst>
              </a:tr>
              <a:tr h="163124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08.03.2022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Eliška 2B Praha 6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4053868139"/>
                  </a:ext>
                </a:extLst>
              </a:tr>
              <a:tr h="163124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08.03.2022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Netolice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4147237985"/>
                  </a:ext>
                </a:extLst>
              </a:tr>
              <a:tr h="163124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08.03.2022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Třebíč DpS Koutkova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079742434"/>
                  </a:ext>
                </a:extLst>
              </a:tr>
              <a:tr h="163124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09.03.2022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SANATORIUMTOPAS22 ZL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165242358"/>
                  </a:ext>
                </a:extLst>
              </a:tr>
              <a:tr h="163124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10.03.2022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Senior House Vacov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271433143"/>
                  </a:ext>
                </a:extLst>
              </a:tr>
              <a:tr h="163124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11.03.2022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Eliška 3B Praha 6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738112332"/>
                  </a:ext>
                </a:extLst>
              </a:tr>
              <a:tr h="163124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11.03.2022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Centrum seniorů Mělník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624200414"/>
                  </a:ext>
                </a:extLst>
              </a:tr>
              <a:tr h="163124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11.03.2022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DPSJASENKA22 VS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683461722"/>
                  </a:ext>
                </a:extLst>
              </a:tr>
              <a:tr h="163124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14.03.2022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Třebešín, Praha 10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492690310"/>
                  </a:ext>
                </a:extLst>
              </a:tr>
              <a:tr h="163124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14.03.2022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DOTEKVIZOVICE22 ZL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662641440"/>
                  </a:ext>
                </a:extLst>
              </a:tr>
              <a:tr h="163124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15.03.2022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Věžní Kadaň_březen 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821729014"/>
                  </a:ext>
                </a:extLst>
              </a:tr>
              <a:tr h="163124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15.03.2022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Odry, p.o.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83423867"/>
                  </a:ext>
                </a:extLst>
              </a:tr>
              <a:tr h="163124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17.03.2022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Blatná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707243140"/>
                  </a:ext>
                </a:extLst>
              </a:tr>
              <a:tr h="163124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18.03.2022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Dům u Agáty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372275993"/>
                  </a:ext>
                </a:extLst>
              </a:tr>
              <a:tr h="163124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18.03.2022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Bílokostelecká, Chrastava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348891181"/>
                  </a:ext>
                </a:extLst>
              </a:tr>
              <a:tr h="163124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21.03.2022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u vršovického nádraží, Praha 10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50848453"/>
                  </a:ext>
                </a:extLst>
              </a:tr>
              <a:tr h="163124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21.03.2022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DSP Hagibor, Praha 10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4249704709"/>
                  </a:ext>
                </a:extLst>
              </a:tr>
              <a:tr h="163124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21.03.2022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CSS Vodňany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200862596"/>
                  </a:ext>
                </a:extLst>
              </a:tr>
              <a:tr h="163124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21.03.2022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Pelhřimov, Radětínská 2305, Pelhřimov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076886819"/>
                  </a:ext>
                </a:extLst>
              </a:tr>
              <a:tr h="163124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22.03.2022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Jindřichovice pod Smrkem  Vila Rozálie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4265142125"/>
                  </a:ext>
                </a:extLst>
              </a:tr>
              <a:tr h="163124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22.03.2022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Korýtko, příspěvková organizace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4055604569"/>
                  </a:ext>
                </a:extLst>
              </a:tr>
              <a:tr h="163124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22.03.2022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Korýtko, příspěvková organizace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997496042"/>
                  </a:ext>
                </a:extLst>
              </a:tr>
              <a:tr h="163124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22.03.2022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Korýtko, příspěvková organizace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48810558"/>
                  </a:ext>
                </a:extLst>
              </a:tr>
              <a:tr h="163124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22.03.2022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pod Vinnou horou Hlučín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4020745157"/>
                  </a:ext>
                </a:extLst>
              </a:tr>
              <a:tr h="163124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23.03.2022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Svaté rodiny Libocká Praha 6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769214851"/>
                  </a:ext>
                </a:extLst>
              </a:tr>
              <a:tr h="163124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23.03.2022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DSKAROLINKA22 VS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495488982"/>
                  </a:ext>
                </a:extLst>
              </a:tr>
              <a:tr h="163124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24.03.2022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Sněženková, Praha 10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2565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967A564D-817A-482D-8BCC-FCE2C6283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479" y="2503487"/>
            <a:ext cx="10630969" cy="1189622"/>
          </a:xfrm>
        </p:spPr>
        <p:txBody>
          <a:bodyPr/>
          <a:lstStyle/>
          <a:p>
            <a:r>
              <a:rPr lang="cs-CZ" dirty="0"/>
              <a:t>Datová a informační základna </a:t>
            </a:r>
            <a:br>
              <a:rPr lang="cs-CZ" dirty="0"/>
            </a:br>
            <a:r>
              <a:rPr lang="cs-CZ" dirty="0"/>
              <a:t>pro management pandemie COVID-19</a:t>
            </a:r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ECB71022-B988-48D8-A571-213CB90D2BB5}"/>
              </a:ext>
            </a:extLst>
          </p:cNvPr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075944" y="3790246"/>
            <a:ext cx="9869424" cy="1564690"/>
          </a:xfrm>
        </p:spPr>
        <p:txBody>
          <a:bodyPr>
            <a:normAutofit/>
          </a:bodyPr>
          <a:lstStyle/>
          <a:p>
            <a:r>
              <a:rPr lang="cs-CZ" sz="3600" b="1" dirty="0">
                <a:solidFill>
                  <a:srgbClr val="C00000"/>
                </a:solidFill>
              </a:rPr>
              <a:t>Nákaza COVID-19 v zařízeních </a:t>
            </a:r>
          </a:p>
          <a:p>
            <a:r>
              <a:rPr lang="cs-CZ" sz="3600" b="1" dirty="0">
                <a:solidFill>
                  <a:srgbClr val="C00000"/>
                </a:solidFill>
              </a:rPr>
              <a:t>sociálních služeb </a:t>
            </a:r>
          </a:p>
        </p:txBody>
      </p:sp>
      <p:sp>
        <p:nvSpPr>
          <p:cNvPr id="2" name="TextovéPole 1"/>
          <p:cNvSpPr txBox="1"/>
          <p:nvPr/>
        </p:nvSpPr>
        <p:spPr>
          <a:xfrm>
            <a:off x="3608199" y="5354936"/>
            <a:ext cx="480491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Individuálně hlášené případy 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4822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ovéPole 5"/>
          <p:cNvSpPr txBox="1"/>
          <p:nvPr>
            <p:custDataLst>
              <p:tags r:id="rId1"/>
            </p:custDataLst>
          </p:nvPr>
        </p:nvSpPr>
        <p:spPr>
          <a:xfrm>
            <a:off x="237831" y="622249"/>
            <a:ext cx="113270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Hlášení o šíření nákazy v pobytových sociálních službách je ze strany poskytovatelů reprezentativní, celý systém dosahuje více než 81% pokrytí tohoto segmentu péče. Za celé období sledování od podzimu 2020 bylo registrováno přes 2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</a:t>
            </a:r>
            <a:r>
              <a:rPr kumimoji="0" lang="cs-CZ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cs-CZ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00 nakažených klientů a více než 2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cs-CZ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cs-CZ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00 nakažených pracovníků. Hlášení o úmrtích COVID pozitivních klientů přesáhlo 3 500, pracovníků zemřelo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</a:t>
            </a:r>
            <a:r>
              <a:rPr kumimoji="0" lang="cs-CZ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</a:p>
        </p:txBody>
      </p:sp>
      <p:sp>
        <p:nvSpPr>
          <p:cNvPr id="5" name="Šipka dolů 4"/>
          <p:cNvSpPr/>
          <p:nvPr/>
        </p:nvSpPr>
        <p:spPr>
          <a:xfrm>
            <a:off x="5353656" y="1948875"/>
            <a:ext cx="1095375" cy="538018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ovéPole 7"/>
          <p:cNvSpPr txBox="1"/>
          <p:nvPr>
            <p:custDataLst>
              <p:tags r:id="rId2"/>
            </p:custDataLst>
          </p:nvPr>
        </p:nvSpPr>
        <p:spPr>
          <a:xfrm>
            <a:off x="237830" y="2466327"/>
            <a:ext cx="1168747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 listopadu byl z těchto individuálních hlášení patrný nárůst počtu nakažených ve srovnání </a:t>
            </a:r>
          </a:p>
          <a:p>
            <a:pPr marL="0" marR="0" lvl="0" indent="0" algn="ctr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 říjnem 2021. Tato data tedy nezávisle potvrzují nálezy zjištěné epidemiologickými šetřeními ze strany KHS. Za měsíc listopad bylo nahlášeno 9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93</a:t>
            </a: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nákaz pracovníků a 8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40</a:t>
            </a: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nákaz klientů pobytových sociálních služeb. Počet hlášených úmrtí klientů dosáhnul v listopadu hodnoty 11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Ačkoli šlo o výrazný nárůst, stále se jednalo o počty významně nižší než v zimních až jarních měsících 2021. Za prosinec bylo na bázi přímého hlášení od poskytovatelů sociálních služeb registrováno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601 </a:t>
            </a: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 u personálu a 4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</a:t>
            </a: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nákaz u klientů. Celkem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70</a:t>
            </a: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nakažených klientů zemřelo. </a:t>
            </a:r>
            <a:endParaRPr kumimoji="0" lang="cs-CZ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Šipka dolů 4">
            <a:extLst>
              <a:ext uri="{FF2B5EF4-FFF2-40B4-BE49-F238E27FC236}">
                <a16:creationId xmlns:a16="http://schemas.microsoft.com/office/drawing/2014/main" id="{5B31F110-680C-4708-9C37-E3C235162FCA}"/>
              </a:ext>
            </a:extLst>
          </p:cNvPr>
          <p:cNvSpPr/>
          <p:nvPr/>
        </p:nvSpPr>
        <p:spPr>
          <a:xfrm>
            <a:off x="5353656" y="4685753"/>
            <a:ext cx="1095375" cy="538018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757E8C22-BEEA-45FF-855F-3C6D2A98514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12046" y="5155434"/>
            <a:ext cx="1157858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 lednu bylo nahlášeno 10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43</a:t>
            </a: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případů nákazy personálu a 43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klientů, z nichž 29 zemřelo, v únoru bylo nahlášeno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82</a:t>
            </a: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nákaz pracovníků a 10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81</a:t>
            </a: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nákaz klientů, z nichž 68 zemřelo, v březnu (k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26</a:t>
            </a: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3.) bylo hlášeno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560</a:t>
            </a: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případů nákazy personálu a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479</a:t>
            </a: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klientů, z nichž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45</a:t>
            </a: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zemřelo. Počty případů s těžkým průběhem nákazy, zejména vyžadujícím hospitalizaci, zůstávají nízké, v jednotkách případů denně v celé ČR. </a:t>
            </a:r>
            <a:endParaRPr kumimoji="0" lang="cs-CZ" sz="2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Podnadpis 4">
            <a:extLst>
              <a:ext uri="{FF2B5EF4-FFF2-40B4-BE49-F238E27FC236}">
                <a16:creationId xmlns:a16="http://schemas.microsoft.com/office/drawing/2014/main" id="{8B62E79B-CD80-47C0-8863-8E66984EC330}"/>
              </a:ext>
            </a:extLst>
          </p:cNvPr>
          <p:cNvSpPr txBox="1">
            <a:spLocks/>
          </p:cNvSpPr>
          <p:nvPr/>
        </p:nvSpPr>
        <p:spPr>
          <a:xfrm>
            <a:off x="266699" y="118297"/>
            <a:ext cx="11658601" cy="6036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3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Hlášení poskytovatelů: souhrn vývoje od podzimu 2021</a:t>
            </a:r>
          </a:p>
        </p:txBody>
      </p:sp>
    </p:spTree>
    <p:extLst>
      <p:ext uri="{BB962C8B-B14F-4D97-AF65-F5344CB8AC3E}">
        <p14:creationId xmlns:p14="http://schemas.microsoft.com/office/powerpoint/2010/main" val="1812794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CFAC55-E7BE-4475-808A-CF41E6184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719673" cy="576000"/>
          </a:xfrm>
        </p:spPr>
        <p:txBody>
          <a:bodyPr/>
          <a:lstStyle/>
          <a:p>
            <a:r>
              <a:rPr lang="cs-CZ" dirty="0"/>
              <a:t>Úvod – zdroje dat a koncepce analýz </a:t>
            </a:r>
          </a:p>
        </p:txBody>
      </p:sp>
      <p:pic>
        <p:nvPicPr>
          <p:cNvPr id="12" name="Obrázek 11"/>
          <p:cNvPicPr>
            <a:picLocks noChangeAspect="1"/>
          </p:cNvPicPr>
          <p:nvPr/>
        </p:nvPicPr>
        <p:blipFill rotWithShape="1">
          <a:blip r:embed="rId2"/>
          <a:srcRect l="29757"/>
          <a:stretch/>
        </p:blipFill>
        <p:spPr>
          <a:xfrm>
            <a:off x="1762433" y="4150796"/>
            <a:ext cx="2770419" cy="2283052"/>
          </a:xfrm>
          <a:prstGeom prst="rect">
            <a:avLst/>
          </a:prstGeom>
        </p:spPr>
      </p:pic>
      <p:pic>
        <p:nvPicPr>
          <p:cNvPr id="13" name="Obrázek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201" y="896112"/>
            <a:ext cx="3168556" cy="2484490"/>
          </a:xfrm>
          <a:prstGeom prst="rect">
            <a:avLst/>
          </a:prstGeom>
        </p:spPr>
      </p:pic>
      <p:sp>
        <p:nvSpPr>
          <p:cNvPr id="14" name="Šipka nahoru, doprava i doleva 13"/>
          <p:cNvSpPr/>
          <p:nvPr/>
        </p:nvSpPr>
        <p:spPr>
          <a:xfrm rot="16200000">
            <a:off x="-2074261" y="3478063"/>
            <a:ext cx="6194017" cy="467360"/>
          </a:xfrm>
          <a:prstGeom prst="leftRightUpArrow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Nadpis 5">
            <a:extLst>
              <a:ext uri="{FF2B5EF4-FFF2-40B4-BE49-F238E27FC236}">
                <a16:creationId xmlns:a16="http://schemas.microsoft.com/office/drawing/2014/main" id="{8181A883-E687-47DC-A882-8FB561F92926}"/>
              </a:ext>
            </a:extLst>
          </p:cNvPr>
          <p:cNvSpPr txBox="1">
            <a:spLocks/>
          </p:cNvSpPr>
          <p:nvPr/>
        </p:nvSpPr>
        <p:spPr>
          <a:xfrm rot="16200000">
            <a:off x="-2606131" y="3332358"/>
            <a:ext cx="5971034" cy="758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2E5982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j-cs"/>
              </a:rPr>
              <a:t>COVID-19: </a:t>
            </a:r>
            <a:r>
              <a:rPr lang="cs-CZ" sz="1800" b="1" dirty="0">
                <a:solidFill>
                  <a:srgbClr val="2E5982"/>
                </a:solidFill>
                <a:latin typeface="Roboto" pitchFamily="2" charset="0"/>
                <a:ea typeface="Roboto" pitchFamily="2" charset="0"/>
              </a:rPr>
              <a:t>Komponenty informačního systému </a:t>
            </a: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2E5982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j-cs"/>
              </a:rPr>
              <a:t>pokrývají individuální</a:t>
            </a:r>
            <a:r>
              <a:rPr kumimoji="0" lang="cs-CZ" sz="1800" b="0" i="0" u="none" strike="noStrike" kern="1200" cap="none" spc="0" normalizeH="0" noProof="0" dirty="0">
                <a:ln>
                  <a:noFill/>
                </a:ln>
                <a:solidFill>
                  <a:srgbClr val="2E5982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j-cs"/>
              </a:rPr>
              <a:t> záznamy o nákaze i šetření ohnisek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2E5982"/>
              </a:solidFill>
              <a:effectLst/>
              <a:uLnTx/>
              <a:uFillTx/>
              <a:latin typeface="Roboto" pitchFamily="2" charset="0"/>
              <a:ea typeface="Roboto" pitchFamily="2" charset="0"/>
              <a:cs typeface="+mj-cs"/>
            </a:endParaRPr>
          </a:p>
        </p:txBody>
      </p:sp>
      <p:sp>
        <p:nvSpPr>
          <p:cNvPr id="16" name="Nadpis 5">
            <a:extLst>
              <a:ext uri="{FF2B5EF4-FFF2-40B4-BE49-F238E27FC236}">
                <a16:creationId xmlns:a16="http://schemas.microsoft.com/office/drawing/2014/main" id="{8181A883-E687-47DC-A882-8FB561F92926}"/>
              </a:ext>
            </a:extLst>
          </p:cNvPr>
          <p:cNvSpPr txBox="1">
            <a:spLocks/>
          </p:cNvSpPr>
          <p:nvPr/>
        </p:nvSpPr>
        <p:spPr>
          <a:xfrm rot="19492727">
            <a:off x="4215712" y="1258975"/>
            <a:ext cx="2681764" cy="758771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j-cs"/>
              </a:rPr>
              <a:t>Epidemická šetření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j-cs"/>
              </a:rPr>
              <a:t>a záznamy o ohniscích 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 pitchFamily="2" charset="0"/>
              <a:ea typeface="Roboto" pitchFamily="2" charset="0"/>
              <a:cs typeface="+mj-cs"/>
            </a:endParaRPr>
          </a:p>
        </p:txBody>
      </p:sp>
      <p:sp>
        <p:nvSpPr>
          <p:cNvPr id="22" name="Nadpis 5">
            <a:extLst>
              <a:ext uri="{FF2B5EF4-FFF2-40B4-BE49-F238E27FC236}">
                <a16:creationId xmlns:a16="http://schemas.microsoft.com/office/drawing/2014/main" id="{8181A883-E687-47DC-A882-8FB561F92926}"/>
              </a:ext>
            </a:extLst>
          </p:cNvPr>
          <p:cNvSpPr txBox="1">
            <a:spLocks/>
          </p:cNvSpPr>
          <p:nvPr/>
        </p:nvSpPr>
        <p:spPr>
          <a:xfrm rot="19477356">
            <a:off x="4103084" y="4232334"/>
            <a:ext cx="2681764" cy="758771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j-cs"/>
              </a:rPr>
              <a:t>Centrální systém ISIN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j-cs"/>
              </a:rPr>
              <a:t>a jeho komponenty 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 pitchFamily="2" charset="0"/>
              <a:ea typeface="Roboto" pitchFamily="2" charset="0"/>
              <a:cs typeface="+mj-cs"/>
            </a:endParaRPr>
          </a:p>
        </p:txBody>
      </p:sp>
      <p:sp>
        <p:nvSpPr>
          <p:cNvPr id="3" name="TextovéPole 2"/>
          <p:cNvSpPr txBox="1"/>
          <p:nvPr/>
        </p:nvSpPr>
        <p:spPr>
          <a:xfrm>
            <a:off x="5788152" y="4746649"/>
            <a:ext cx="59710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Individuální hlášení o nákaze v sociálních zařízeních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Individuální data o nákazách klientů a pracovníků sociálních zařízení. Zdrojem dat je Informační systém infekčních nemocí a jeho modul vyvinutý pro pobytová sociální zřízení. </a:t>
            </a:r>
            <a:r>
              <a:rPr lang="cs-CZ" sz="1600" dirty="0">
                <a:solidFill>
                  <a:srgbClr val="000000"/>
                </a:solidFill>
                <a:latin typeface="Arial" panose="020B0604020202020204"/>
              </a:rPr>
              <a:t>Záznam o nákaze 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nemusí být nutně spojen s konkrétním ohniskem, jde o nezávislý paralelní zdroj dat.</a:t>
            </a:r>
            <a:r>
              <a:rPr kumimoji="0" lang="cs-CZ" sz="16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Zejména nákaza pracovníků 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může proběhnout v rodině, v běžném životě, při volnočasových aktivitách, …. </a:t>
            </a:r>
          </a:p>
        </p:txBody>
      </p:sp>
      <p:sp>
        <p:nvSpPr>
          <p:cNvPr id="23" name="TextovéPole 22"/>
          <p:cNvSpPr txBox="1"/>
          <p:nvPr/>
        </p:nvSpPr>
        <p:spPr>
          <a:xfrm>
            <a:off x="6263640" y="1638360"/>
            <a:ext cx="51480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Identifikace</a:t>
            </a:r>
            <a:r>
              <a:rPr kumimoji="0" lang="cs-CZ" sz="16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ohnisek nákazy při šetřeních KHS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Ohniska nákazy a jejich identifikace, velikost a rozsah. Popis sociálních zařízení jako možného zdroje šíření nákazy s identifikací rozsahu tohoto šíření. Srovnání rizikovosti s jinými typy ohnisek, provozů a aktivit. Výstup epidemických šetření KHS. </a:t>
            </a:r>
          </a:p>
        </p:txBody>
      </p:sp>
    </p:spTree>
    <p:extLst>
      <p:ext uri="{BB962C8B-B14F-4D97-AF65-F5344CB8AC3E}">
        <p14:creationId xmlns:p14="http://schemas.microsoft.com/office/powerpoint/2010/main" val="91595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ulka 13">
            <a:extLst>
              <a:ext uri="{FF2B5EF4-FFF2-40B4-BE49-F238E27FC236}">
                <a16:creationId xmlns:a16="http://schemas.microsoft.com/office/drawing/2014/main" id="{4046FEE0-D8D1-4831-AB60-A1F7DA460B1D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093976" y="3310410"/>
          <a:ext cx="8649221" cy="3202305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2391567">
                  <a:extLst>
                    <a:ext uri="{9D8B030D-6E8A-4147-A177-3AD203B41FA5}">
                      <a16:colId xmlns:a16="http://schemas.microsoft.com/office/drawing/2014/main" val="2551148758"/>
                    </a:ext>
                  </a:extLst>
                </a:gridCol>
                <a:gridCol w="1256029">
                  <a:extLst>
                    <a:ext uri="{9D8B030D-6E8A-4147-A177-3AD203B41FA5}">
                      <a16:colId xmlns:a16="http://schemas.microsoft.com/office/drawing/2014/main" val="2213013832"/>
                    </a:ext>
                  </a:extLst>
                </a:gridCol>
                <a:gridCol w="1611850">
                  <a:extLst>
                    <a:ext uri="{9D8B030D-6E8A-4147-A177-3AD203B41FA5}">
                      <a16:colId xmlns:a16="http://schemas.microsoft.com/office/drawing/2014/main" val="4088924505"/>
                    </a:ext>
                  </a:extLst>
                </a:gridCol>
                <a:gridCol w="1343884">
                  <a:extLst>
                    <a:ext uri="{9D8B030D-6E8A-4147-A177-3AD203B41FA5}">
                      <a16:colId xmlns:a16="http://schemas.microsoft.com/office/drawing/2014/main" val="607463107"/>
                    </a:ext>
                  </a:extLst>
                </a:gridCol>
                <a:gridCol w="2045891">
                  <a:extLst>
                    <a:ext uri="{9D8B030D-6E8A-4147-A177-3AD203B41FA5}">
                      <a16:colId xmlns:a16="http://schemas.microsoft.com/office/drawing/2014/main" val="1349585136"/>
                    </a:ext>
                  </a:extLst>
                </a:gridCol>
              </a:tblGrid>
              <a:tr h="205440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effectLst/>
                        </a:rPr>
                        <a:t>Zařízení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>
                          <a:effectLst/>
                        </a:rPr>
                        <a:t>Klienti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effectLst/>
                        </a:rPr>
                        <a:t>Pracovníci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Zadávání do ISIN: pokrytí v % z hlediska osob 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96431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Hlavní město Praha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5 231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8 332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66,14%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33338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Středočeský kraj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10 199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11 976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80,83%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24766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Jihočeský kraj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5 974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7 609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85,27%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393320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Plzeňský kraj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4 418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5 071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87,60%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751462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Karlovarský kraj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1 907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2 866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78,00%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154115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Ústecký kraj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7 986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10 378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83,75%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597231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Liberecký kraj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2 282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3 553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68,19%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901877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Královéhradecký kraj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4 088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5 281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75,32%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938399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Pardubický kraj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4 123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5 415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84,61%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072717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Kraj Vysočina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3 022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4 159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76,81%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335145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Jihomoravský kraj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7 894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11 279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89,71%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279565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Olomoucký kraj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5 557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6 740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79,35%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40672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Zlínský kraj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5 089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7 452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91,17%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993068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Moravskoslezský kraj</a:t>
                      </a:r>
                    </a:p>
                  </a:txBody>
                  <a:tcPr marL="7620" marR="7620" marT="7620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548</a:t>
                      </a:r>
                    </a:p>
                  </a:txBody>
                  <a:tcPr marL="7620" marR="7620" marT="7620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9 777</a:t>
                      </a:r>
                    </a:p>
                  </a:txBody>
                  <a:tcPr marL="7620" marR="7620" marT="7620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12 464</a:t>
                      </a:r>
                    </a:p>
                  </a:txBody>
                  <a:tcPr marL="7620" marR="7620" marT="7620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83,34%</a:t>
                      </a:r>
                    </a:p>
                  </a:txBody>
                  <a:tcPr marL="7620" marR="7620" marT="7620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64137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ČR</a:t>
                      </a:r>
                    </a:p>
                  </a:txBody>
                  <a:tcPr marL="7620" marR="7620" marT="7620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4 160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77 547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102 575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81,86%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07979411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73"/>
            <a:ext cx="7625669" cy="576000"/>
          </a:xfrm>
        </p:spPr>
        <p:txBody>
          <a:bodyPr>
            <a:noAutofit/>
          </a:bodyPr>
          <a:lstStyle/>
          <a:p>
            <a:r>
              <a:rPr lang="cs-CZ" dirty="0"/>
              <a:t>Souhrn situace v sociálních zařízeních pobytových služeb </a:t>
            </a:r>
          </a:p>
        </p:txBody>
      </p:sp>
      <p:sp>
        <p:nvSpPr>
          <p:cNvPr id="3" name="Šipka doprava 2"/>
          <p:cNvSpPr/>
          <p:nvPr/>
        </p:nvSpPr>
        <p:spPr>
          <a:xfrm>
            <a:off x="4078224" y="1341581"/>
            <a:ext cx="1280160" cy="8503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8FB02E70-00BE-4217-BFFA-D3CA15770A9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64696" y="659894"/>
            <a:ext cx="36618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 24.1.2020 bylo v databázi MPSV vedeno 4 438 zařízení  s 77 547 klienty a 102 575 pracovníky (Tyto údaje nejsou u všech zařízení zadány). Z tohoto počtu jich zadává do sociálního modulu ISIN 1726 zařízení. Z hlediska osob je pokrytí 81,9%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												</a:t>
            </a:r>
          </a:p>
        </p:txBody>
      </p:sp>
      <p:graphicFrame>
        <p:nvGraphicFramePr>
          <p:cNvPr id="28" name="Graf 27">
            <a:extLst>
              <a:ext uri="{FF2B5EF4-FFF2-40B4-BE49-F238E27FC236}">
                <a16:creationId xmlns:a16="http://schemas.microsoft.com/office/drawing/2014/main" id="{070C962C-17CB-4943-9A26-6B0649A6731C}"/>
              </a:ext>
            </a:extLst>
          </p:cNvPr>
          <p:cNvGraphicFramePr/>
          <p:nvPr>
            <p:custDataLst>
              <p:tags r:id="rId3"/>
            </p:custDataLst>
          </p:nvPr>
        </p:nvGraphicFramePr>
        <p:xfrm>
          <a:off x="6192046" y="713780"/>
          <a:ext cx="3858770" cy="2345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1" name="Obdélník 30">
            <a:extLst>
              <a:ext uri="{FF2B5EF4-FFF2-40B4-BE49-F238E27FC236}">
                <a16:creationId xmlns:a16="http://schemas.microsoft.com/office/drawing/2014/main" id="{AE754366-DA2D-456F-993B-3DC23336EE76}"/>
              </a:ext>
            </a:extLst>
          </p:cNvPr>
          <p:cNvSpPr/>
          <p:nvPr/>
        </p:nvSpPr>
        <p:spPr>
          <a:xfrm>
            <a:off x="10368318" y="1371074"/>
            <a:ext cx="232229" cy="222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2" name="Obdélník 31">
            <a:extLst>
              <a:ext uri="{FF2B5EF4-FFF2-40B4-BE49-F238E27FC236}">
                <a16:creationId xmlns:a16="http://schemas.microsoft.com/office/drawing/2014/main" id="{49C1BC83-8B2D-4CEB-9068-2C41D10CA1AC}"/>
              </a:ext>
            </a:extLst>
          </p:cNvPr>
          <p:cNvSpPr/>
          <p:nvPr/>
        </p:nvSpPr>
        <p:spPr>
          <a:xfrm>
            <a:off x="10368317" y="1888577"/>
            <a:ext cx="232229" cy="222358"/>
          </a:xfrm>
          <a:prstGeom prst="rect">
            <a:avLst/>
          </a:prstGeom>
          <a:solidFill>
            <a:srgbClr val="3059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A97C3952-A85E-447F-A446-C31B07748CAD}"/>
              </a:ext>
            </a:extLst>
          </p:cNvPr>
          <p:cNvSpPr txBox="1"/>
          <p:nvPr/>
        </p:nvSpPr>
        <p:spPr>
          <a:xfrm>
            <a:off x="10635556" y="1338037"/>
            <a:ext cx="14734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Zadávají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Nezadávají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do sociálního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modulu v ISIN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C809B18B-7C7D-43CA-B6B5-0397532BC5C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095626" y="6583202"/>
            <a:ext cx="637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ISIN a ISIN – modul sociálních služeb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1607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ulka 14">
            <a:extLst>
              <a:ext uri="{FF2B5EF4-FFF2-40B4-BE49-F238E27FC236}">
                <a16:creationId xmlns:a16="http://schemas.microsoft.com/office/drawing/2014/main" id="{0299713B-111D-4B25-B8CB-B6E1B62ADA57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563624" y="3303770"/>
          <a:ext cx="10232136" cy="3331345"/>
        </p:xfrm>
        <a:graphic>
          <a:graphicData uri="http://schemas.openxmlformats.org/drawingml/2006/table">
            <a:tbl>
              <a:tblPr firstRow="1" firstCol="1">
                <a:tableStyleId>{B301B821-A1FF-4177-AEE7-76D212191A09}</a:tableStyleId>
              </a:tblPr>
              <a:tblGrid>
                <a:gridCol w="1976410">
                  <a:extLst>
                    <a:ext uri="{9D8B030D-6E8A-4147-A177-3AD203B41FA5}">
                      <a16:colId xmlns:a16="http://schemas.microsoft.com/office/drawing/2014/main" val="1751799772"/>
                    </a:ext>
                  </a:extLst>
                </a:gridCol>
                <a:gridCol w="892342">
                  <a:extLst>
                    <a:ext uri="{9D8B030D-6E8A-4147-A177-3AD203B41FA5}">
                      <a16:colId xmlns:a16="http://schemas.microsoft.com/office/drawing/2014/main" val="902193333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3644895328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1100385205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2915934235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612252977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1466185456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2750514048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756592766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1460982301"/>
                    </a:ext>
                  </a:extLst>
                </a:gridCol>
              </a:tblGrid>
              <a:tr h="182162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effectLst/>
                        </a:rPr>
                        <a:t>Kumulativní počet pozitivních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effectLst/>
                        </a:rPr>
                        <a:t>Prevalence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2631"/>
                  </a:ext>
                </a:extLst>
              </a:tr>
              <a:tr h="263108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Klienti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Pracovníci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Celkem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>
                          <a:solidFill>
                            <a:schemeClr val="bg1"/>
                          </a:solidFill>
                          <a:effectLst/>
                        </a:rPr>
                        <a:t>Klienti</a:t>
                      </a:r>
                      <a:endParaRPr lang="cs-CZ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Pracovníci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Celkem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Klienti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Pracovníci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Celkem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906633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Hlavní město Praha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1 850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1 175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3 025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41.8%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26.2%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33.9%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41120267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Středočeský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4 203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2 509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6 712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57.1%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26.7%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40.0%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71681168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Jihočeský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2 419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2 083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4 502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44.8%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34.8%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39.6%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2934163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Plzeňský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1 589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1 137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2 726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113.3%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61.3%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83.7%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41161169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Karlovarský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26.2%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18.2%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14463784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Ústecký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2 457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2 283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4 740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74.3%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65.1%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69.6%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83071355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Liberecký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1 349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46.8%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29.1%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36.6%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23434301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Královéhradecký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2 021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1 481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3 502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24.4%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15.4%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19.5%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17411395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Pardubický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1 560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1 652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3 212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32.9%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33.8%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33.4%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46121728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Kraj Vysočina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1 246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2 137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32.7%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20.9%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26.5%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8760682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Jihomoravský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2 602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2 037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4 639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68.2%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50.3%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59.0%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7129281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Olomoucký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1 702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1 612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3 314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19.7%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18.2%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18.9%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85673518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Zlínský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1 776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1 772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3 548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36.9%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27.6%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31.5%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49180078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Moravskoslezský kraj</a:t>
                      </a:r>
                    </a:p>
                  </a:txBody>
                  <a:tcPr marL="9525" marR="9525" marT="9525" marB="0" anchor="b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2 513 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2 477 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4 990 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34.6%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30.5%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32.4%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 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 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358068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ČR</a:t>
                      </a:r>
                    </a:p>
                  </a:txBody>
                  <a:tcPr marL="9525" marR="9525" marT="9525" marB="0" anchor="b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27 297 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22 082 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49 379 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40.6%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28.8%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34.3%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193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247 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440 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3636442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73"/>
            <a:ext cx="7625669" cy="576000"/>
          </a:xfrm>
        </p:spPr>
        <p:txBody>
          <a:bodyPr>
            <a:noAutofit/>
          </a:bodyPr>
          <a:lstStyle/>
          <a:p>
            <a:r>
              <a:rPr lang="cs-CZ" dirty="0"/>
              <a:t>Souhrn situace v sociálních zařízeních pobytových služeb </a:t>
            </a:r>
          </a:p>
        </p:txBody>
      </p:sp>
      <p:graphicFrame>
        <p:nvGraphicFramePr>
          <p:cNvPr id="3" name="Tabulka 5">
            <a:extLst>
              <a:ext uri="{FF2B5EF4-FFF2-40B4-BE49-F238E27FC236}">
                <a16:creationId xmlns:a16="http://schemas.microsoft.com/office/drawing/2014/main" id="{6F1BE403-568C-4410-92A9-A495D2FAEF4E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396240" y="703131"/>
          <a:ext cx="428989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966">
                  <a:extLst>
                    <a:ext uri="{9D8B030D-6E8A-4147-A177-3AD203B41FA5}">
                      <a16:colId xmlns:a16="http://schemas.microsoft.com/office/drawing/2014/main" val="3746780257"/>
                    </a:ext>
                  </a:extLst>
                </a:gridCol>
                <a:gridCol w="1429966">
                  <a:extLst>
                    <a:ext uri="{9D8B030D-6E8A-4147-A177-3AD203B41FA5}">
                      <a16:colId xmlns:a16="http://schemas.microsoft.com/office/drawing/2014/main" val="3309322503"/>
                    </a:ext>
                  </a:extLst>
                </a:gridCol>
                <a:gridCol w="1429966">
                  <a:extLst>
                    <a:ext uri="{9D8B030D-6E8A-4147-A177-3AD203B41FA5}">
                      <a16:colId xmlns:a16="http://schemas.microsoft.com/office/drawing/2014/main" val="1197654578"/>
                    </a:ext>
                  </a:extLst>
                </a:gridCol>
              </a:tblGrid>
              <a:tr h="310173">
                <a:tc gridSpan="3">
                  <a:txBody>
                    <a:bodyPr/>
                    <a:lstStyle/>
                    <a:p>
                      <a:pPr algn="ctr"/>
                      <a:r>
                        <a:rPr lang="cs-CZ" dirty="0"/>
                        <a:t>Pozitivní kumulativně od 1. 9. 2020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306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Klienti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Pracovníci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Celkem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85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27 297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22 082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49 379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1475020"/>
                  </a:ext>
                </a:extLst>
              </a:tr>
            </a:tbl>
          </a:graphicData>
        </a:graphic>
      </p:graphicFrame>
      <p:graphicFrame>
        <p:nvGraphicFramePr>
          <p:cNvPr id="9" name="Graf 8">
            <a:extLst>
              <a:ext uri="{FF2B5EF4-FFF2-40B4-BE49-F238E27FC236}">
                <a16:creationId xmlns:a16="http://schemas.microsoft.com/office/drawing/2014/main" id="{03F2B12B-C7FB-433C-B31C-39BA29874352}"/>
              </a:ext>
            </a:extLst>
          </p:cNvPr>
          <p:cNvGraphicFramePr/>
          <p:nvPr>
            <p:custDataLst>
              <p:tags r:id="rId3"/>
            </p:custDataLst>
          </p:nvPr>
        </p:nvGraphicFramePr>
        <p:xfrm>
          <a:off x="6827777" y="940149"/>
          <a:ext cx="1943809" cy="2197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6" name="Graf 15">
            <a:extLst>
              <a:ext uri="{FF2B5EF4-FFF2-40B4-BE49-F238E27FC236}">
                <a16:creationId xmlns:a16="http://schemas.microsoft.com/office/drawing/2014/main" id="{4423F0C7-01F1-48B0-8558-9204B4FCEBBD}"/>
              </a:ext>
            </a:extLst>
          </p:cNvPr>
          <p:cNvGraphicFramePr/>
          <p:nvPr>
            <p:custDataLst>
              <p:tags r:id="rId4"/>
            </p:custDataLst>
          </p:nvPr>
        </p:nvGraphicFramePr>
        <p:xfrm>
          <a:off x="5005129" y="958233"/>
          <a:ext cx="1943809" cy="2197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7" name="Graf 16">
            <a:extLst>
              <a:ext uri="{FF2B5EF4-FFF2-40B4-BE49-F238E27FC236}">
                <a16:creationId xmlns:a16="http://schemas.microsoft.com/office/drawing/2014/main" id="{3CFFE266-D6AE-4802-A847-9E0F891F1121}"/>
              </a:ext>
            </a:extLst>
          </p:cNvPr>
          <p:cNvGraphicFramePr/>
          <p:nvPr>
            <p:custDataLst>
              <p:tags r:id="rId5"/>
            </p:custDataLst>
          </p:nvPr>
        </p:nvGraphicFramePr>
        <p:xfrm>
          <a:off x="8650425" y="937846"/>
          <a:ext cx="1943809" cy="2197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24" name="Tabulka 5">
            <a:extLst>
              <a:ext uri="{FF2B5EF4-FFF2-40B4-BE49-F238E27FC236}">
                <a16:creationId xmlns:a16="http://schemas.microsoft.com/office/drawing/2014/main" id="{56437C1F-4D10-4D3E-B0A8-9518E5C68D69}"/>
              </a:ext>
            </a:extLst>
          </p:cNvPr>
          <p:cNvGraphicFramePr>
            <a:graphicFrameLocks noGrp="1"/>
          </p:cNvGraphicFramePr>
          <p:nvPr>
            <p:custDataLst>
              <p:tags r:id="rId6"/>
            </p:custDataLst>
          </p:nvPr>
        </p:nvGraphicFramePr>
        <p:xfrm>
          <a:off x="396240" y="2014267"/>
          <a:ext cx="428989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035">
                  <a:extLst>
                    <a:ext uri="{9D8B030D-6E8A-4147-A177-3AD203B41FA5}">
                      <a16:colId xmlns:a16="http://schemas.microsoft.com/office/drawing/2014/main" val="3746780257"/>
                    </a:ext>
                  </a:extLst>
                </a:gridCol>
                <a:gridCol w="1436896">
                  <a:extLst>
                    <a:ext uri="{9D8B030D-6E8A-4147-A177-3AD203B41FA5}">
                      <a16:colId xmlns:a16="http://schemas.microsoft.com/office/drawing/2014/main" val="3309322503"/>
                    </a:ext>
                  </a:extLst>
                </a:gridCol>
                <a:gridCol w="1429967">
                  <a:extLst>
                    <a:ext uri="{9D8B030D-6E8A-4147-A177-3AD203B41FA5}">
                      <a16:colId xmlns:a16="http://schemas.microsoft.com/office/drawing/2014/main" val="1197654578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cs-CZ" dirty="0"/>
                        <a:t>Prevalence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306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Klienti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Pracovníci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Celkem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85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1475020"/>
                  </a:ext>
                </a:extLst>
              </a:tr>
            </a:tbl>
          </a:graphicData>
        </a:graphic>
      </p:graphicFrame>
      <p:sp>
        <p:nvSpPr>
          <p:cNvPr id="31" name="Obdélník 30">
            <a:extLst>
              <a:ext uri="{FF2B5EF4-FFF2-40B4-BE49-F238E27FC236}">
                <a16:creationId xmlns:a16="http://schemas.microsoft.com/office/drawing/2014/main" id="{BD5140DF-3074-4F6E-8ED2-520771412FF8}"/>
              </a:ext>
            </a:extLst>
          </p:cNvPr>
          <p:cNvSpPr/>
          <p:nvPr/>
        </p:nvSpPr>
        <p:spPr>
          <a:xfrm>
            <a:off x="10603771" y="1639953"/>
            <a:ext cx="232229" cy="222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2" name="Obdélník 31">
            <a:extLst>
              <a:ext uri="{FF2B5EF4-FFF2-40B4-BE49-F238E27FC236}">
                <a16:creationId xmlns:a16="http://schemas.microsoft.com/office/drawing/2014/main" id="{4021D8A8-D008-4697-AC1C-88E72BFFF03A}"/>
              </a:ext>
            </a:extLst>
          </p:cNvPr>
          <p:cNvSpPr/>
          <p:nvPr/>
        </p:nvSpPr>
        <p:spPr>
          <a:xfrm>
            <a:off x="10603770" y="2157456"/>
            <a:ext cx="232229" cy="222358"/>
          </a:xfrm>
          <a:prstGeom prst="rect">
            <a:avLst/>
          </a:prstGeom>
          <a:solidFill>
            <a:srgbClr val="3059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413E6CF2-B54B-44CC-B0E1-F5F79475BD0F}"/>
              </a:ext>
            </a:extLst>
          </p:cNvPr>
          <p:cNvSpPr txBox="1"/>
          <p:nvPr/>
        </p:nvSpPr>
        <p:spPr>
          <a:xfrm>
            <a:off x="10825623" y="1598768"/>
            <a:ext cx="9701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Ostatní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Pozitivní</a:t>
            </a: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32F49224-0D50-4D73-8F2F-C6E32D1DD997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095626" y="6599244"/>
            <a:ext cx="637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ISIN a ISIN – modul sociálních služeb,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26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3. 2022</a:t>
            </a:r>
          </a:p>
        </p:txBody>
      </p:sp>
    </p:spTree>
    <p:extLst>
      <p:ext uri="{BB962C8B-B14F-4D97-AF65-F5344CB8AC3E}">
        <p14:creationId xmlns:p14="http://schemas.microsoft.com/office/powerpoint/2010/main" val="37599335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6373"/>
            <a:ext cx="7625669" cy="576000"/>
          </a:xfrm>
        </p:spPr>
        <p:txBody>
          <a:bodyPr>
            <a:noAutofit/>
          </a:bodyPr>
          <a:lstStyle/>
          <a:p>
            <a:r>
              <a:rPr lang="cs-CZ" dirty="0"/>
              <a:t>Souhrn situace v sociálních zařízeních pobytových služeb </a:t>
            </a: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A4FC8911-8549-4A16-8D1B-80DFEF2A7C3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1062389" y="1134877"/>
            <a:ext cx="9364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Ostatní </a:t>
            </a:r>
            <a:b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pozitivní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Zemřelí</a:t>
            </a:r>
          </a:p>
        </p:txBody>
      </p:sp>
      <p:sp>
        <p:nvSpPr>
          <p:cNvPr id="25" name="Obdélník 30">
            <a:extLst>
              <a:ext uri="{FF2B5EF4-FFF2-40B4-BE49-F238E27FC236}">
                <a16:creationId xmlns:a16="http://schemas.microsoft.com/office/drawing/2014/main" id="{DB9838B0-0A33-4A4B-986E-9D9F71AF81E2}"/>
              </a:ext>
            </a:extLst>
          </p:cNvPr>
          <p:cNvSpPr/>
          <p:nvPr/>
        </p:nvSpPr>
        <p:spPr>
          <a:xfrm>
            <a:off x="10825441" y="1345021"/>
            <a:ext cx="232229" cy="222358"/>
          </a:xfrm>
          <a:prstGeom prst="rect">
            <a:avLst/>
          </a:prstGeom>
          <a:solidFill>
            <a:srgbClr val="D3114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6" name="Obdélník 31">
            <a:extLst>
              <a:ext uri="{FF2B5EF4-FFF2-40B4-BE49-F238E27FC236}">
                <a16:creationId xmlns:a16="http://schemas.microsoft.com/office/drawing/2014/main" id="{DEA0E672-4606-4BB6-81AF-B5D1874019D7}"/>
              </a:ext>
            </a:extLst>
          </p:cNvPr>
          <p:cNvSpPr/>
          <p:nvPr/>
        </p:nvSpPr>
        <p:spPr>
          <a:xfrm>
            <a:off x="10825442" y="2161275"/>
            <a:ext cx="232229" cy="222358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30" name="Tabulka 5">
            <a:extLst>
              <a:ext uri="{FF2B5EF4-FFF2-40B4-BE49-F238E27FC236}">
                <a16:creationId xmlns:a16="http://schemas.microsoft.com/office/drawing/2014/main" id="{6EB11C65-1CDD-4550-89B7-A08D02ED3134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396240" y="1294785"/>
          <a:ext cx="428989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966">
                  <a:extLst>
                    <a:ext uri="{9D8B030D-6E8A-4147-A177-3AD203B41FA5}">
                      <a16:colId xmlns:a16="http://schemas.microsoft.com/office/drawing/2014/main" val="3746780257"/>
                    </a:ext>
                  </a:extLst>
                </a:gridCol>
                <a:gridCol w="1429966">
                  <a:extLst>
                    <a:ext uri="{9D8B030D-6E8A-4147-A177-3AD203B41FA5}">
                      <a16:colId xmlns:a16="http://schemas.microsoft.com/office/drawing/2014/main" val="3309322503"/>
                    </a:ext>
                  </a:extLst>
                </a:gridCol>
                <a:gridCol w="1429966">
                  <a:extLst>
                    <a:ext uri="{9D8B030D-6E8A-4147-A177-3AD203B41FA5}">
                      <a16:colId xmlns:a16="http://schemas.microsoft.com/office/drawing/2014/main" val="1197654578"/>
                    </a:ext>
                  </a:extLst>
                </a:gridCol>
              </a:tblGrid>
              <a:tr h="310173">
                <a:tc gridSpan="3">
                  <a:txBody>
                    <a:bodyPr/>
                    <a:lstStyle/>
                    <a:p>
                      <a:pPr algn="ctr"/>
                      <a:r>
                        <a:rPr lang="cs-CZ" dirty="0"/>
                        <a:t>Úmrtí z pozitivních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306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Klienti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Pracovníci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Celkem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85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3 590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3 609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1475020"/>
                  </a:ext>
                </a:extLst>
              </a:tr>
            </a:tbl>
          </a:graphicData>
        </a:graphic>
      </p:graphicFrame>
      <p:graphicFrame>
        <p:nvGraphicFramePr>
          <p:cNvPr id="35" name="Graf 34">
            <a:extLst>
              <a:ext uri="{FF2B5EF4-FFF2-40B4-BE49-F238E27FC236}">
                <a16:creationId xmlns:a16="http://schemas.microsoft.com/office/drawing/2014/main" id="{9825F808-DBDA-4681-8826-95CA8D4BD0F6}"/>
              </a:ext>
            </a:extLst>
          </p:cNvPr>
          <p:cNvGraphicFramePr/>
          <p:nvPr>
            <p:custDataLst>
              <p:tags r:id="rId4"/>
            </p:custDataLst>
          </p:nvPr>
        </p:nvGraphicFramePr>
        <p:xfrm>
          <a:off x="6827777" y="844899"/>
          <a:ext cx="1943809" cy="2197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36" name="Graf 35">
            <a:extLst>
              <a:ext uri="{FF2B5EF4-FFF2-40B4-BE49-F238E27FC236}">
                <a16:creationId xmlns:a16="http://schemas.microsoft.com/office/drawing/2014/main" id="{57DC76AD-7CE7-40BD-9E22-DF3C22F51241}"/>
              </a:ext>
            </a:extLst>
          </p:cNvPr>
          <p:cNvGraphicFramePr/>
          <p:nvPr>
            <p:custDataLst>
              <p:tags r:id="rId5"/>
            </p:custDataLst>
          </p:nvPr>
        </p:nvGraphicFramePr>
        <p:xfrm>
          <a:off x="5005129" y="862983"/>
          <a:ext cx="1943809" cy="2197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37" name="Graf 36">
            <a:extLst>
              <a:ext uri="{FF2B5EF4-FFF2-40B4-BE49-F238E27FC236}">
                <a16:creationId xmlns:a16="http://schemas.microsoft.com/office/drawing/2014/main" id="{8BB4745F-03D5-4071-8407-C7CEC07B41AF}"/>
              </a:ext>
            </a:extLst>
          </p:cNvPr>
          <p:cNvGraphicFramePr/>
          <p:nvPr>
            <p:custDataLst>
              <p:tags r:id="rId6"/>
            </p:custDataLst>
          </p:nvPr>
        </p:nvGraphicFramePr>
        <p:xfrm>
          <a:off x="8650425" y="842596"/>
          <a:ext cx="1943809" cy="2197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4" name="Tabulka 4">
            <a:extLst>
              <a:ext uri="{FF2B5EF4-FFF2-40B4-BE49-F238E27FC236}">
                <a16:creationId xmlns:a16="http://schemas.microsoft.com/office/drawing/2014/main" id="{D16BFC76-C19B-4A8D-8DDB-FDA0B234E699}"/>
              </a:ext>
            </a:extLst>
          </p:cNvPr>
          <p:cNvGraphicFramePr>
            <a:graphicFrameLocks noGrp="1"/>
          </p:cNvGraphicFramePr>
          <p:nvPr>
            <p:custDataLst>
              <p:tags r:id="rId7"/>
            </p:custDataLst>
          </p:nvPr>
        </p:nvGraphicFramePr>
        <p:xfrm>
          <a:off x="1540765" y="2971287"/>
          <a:ext cx="10115198" cy="3255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2143">
                  <a:extLst>
                    <a:ext uri="{9D8B030D-6E8A-4147-A177-3AD203B41FA5}">
                      <a16:colId xmlns:a16="http://schemas.microsoft.com/office/drawing/2014/main" val="879520779"/>
                    </a:ext>
                  </a:extLst>
                </a:gridCol>
                <a:gridCol w="1279542">
                  <a:extLst>
                    <a:ext uri="{9D8B030D-6E8A-4147-A177-3AD203B41FA5}">
                      <a16:colId xmlns:a16="http://schemas.microsoft.com/office/drawing/2014/main" val="3367828616"/>
                    </a:ext>
                  </a:extLst>
                </a:gridCol>
                <a:gridCol w="1641475">
                  <a:extLst>
                    <a:ext uri="{9D8B030D-6E8A-4147-A177-3AD203B41FA5}">
                      <a16:colId xmlns:a16="http://schemas.microsoft.com/office/drawing/2014/main" val="1646545094"/>
                    </a:ext>
                  </a:extLst>
                </a:gridCol>
                <a:gridCol w="1641475">
                  <a:extLst>
                    <a:ext uri="{9D8B030D-6E8A-4147-A177-3AD203B41FA5}">
                      <a16:colId xmlns:a16="http://schemas.microsoft.com/office/drawing/2014/main" val="2611571609"/>
                    </a:ext>
                  </a:extLst>
                </a:gridCol>
                <a:gridCol w="1641475">
                  <a:extLst>
                    <a:ext uri="{9D8B030D-6E8A-4147-A177-3AD203B41FA5}">
                      <a16:colId xmlns:a16="http://schemas.microsoft.com/office/drawing/2014/main" val="934922861"/>
                    </a:ext>
                  </a:extLst>
                </a:gridCol>
                <a:gridCol w="2369088">
                  <a:extLst>
                    <a:ext uri="{9D8B030D-6E8A-4147-A177-3AD203B41FA5}">
                      <a16:colId xmlns:a16="http://schemas.microsoft.com/office/drawing/2014/main" val="49330528"/>
                    </a:ext>
                  </a:extLst>
                </a:gridCol>
              </a:tblGrid>
              <a:tr h="268887">
                <a:tc rowSpan="2">
                  <a:txBody>
                    <a:bodyPr/>
                    <a:lstStyle/>
                    <a:p>
                      <a:pPr algn="ctr"/>
                      <a:endParaRPr lang="cs-CZ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3114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Pozitivní celkem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31145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Úmrtí s COVID-19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094322"/>
                  </a:ext>
                </a:extLst>
              </a:tr>
              <a:tr h="337976">
                <a:tc vMerge="1">
                  <a:txBody>
                    <a:bodyPr/>
                    <a:lstStyle/>
                    <a:p>
                      <a:pPr algn="l" fontAlgn="b"/>
                      <a:endParaRPr lang="cs-CZ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6" marR="6906" marT="6906" marB="0" anchor="b">
                    <a:solidFill>
                      <a:srgbClr val="D31145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 pobytových službách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% </a:t>
                      </a:r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úmrtí z nakažených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Celkový počet úmrtí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% </a:t>
                      </a:r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úmrtí v pobytových službách z celkového počtu úmrtí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901625"/>
                  </a:ext>
                </a:extLst>
              </a:tr>
              <a:tr h="92896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Hlavní město Praha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3 025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8.1%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3 515 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7.0%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79671657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Středočeský kraj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6 712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4 221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13.2%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42155320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Jihočeský kraj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4 502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2 631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11.8%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15003571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Plzeňský kraj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2 726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2 386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9.3%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89799253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Karlovarský kraj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1 638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62793051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Ústecký kraj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4 740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329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3 325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9.9%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00391501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Liberecký kraj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1 349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1 559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5.2%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60014896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Královéhradecký kraj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3 502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2 132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11.6%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2152596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Pardubický kraj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3 212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1 866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11.1%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4638357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Kraj Vysočina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2 137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1 711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9.4%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96771243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Jihomoravský kraj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4 639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309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4 783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91360765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Olomoucký kraj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3 314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209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2 407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8.7%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84971066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Zlínský kraj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3 548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237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2 257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68908529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Moravskoslezský kraj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4 990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7.6%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5 096 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7.4%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7902375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ČR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49 379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3 609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7.3%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39 527 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9.1%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54811687"/>
                  </a:ext>
                </a:extLst>
              </a:tr>
            </a:tbl>
          </a:graphicData>
        </a:graphic>
      </p:graphicFrame>
      <p:sp>
        <p:nvSpPr>
          <p:cNvPr id="14" name="TextovéPole 13">
            <a:extLst>
              <a:ext uri="{FF2B5EF4-FFF2-40B4-BE49-F238E27FC236}">
                <a16:creationId xmlns:a16="http://schemas.microsoft.com/office/drawing/2014/main" id="{84C2B06D-1EA4-4221-AB94-49921297612F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3095626" y="6583202"/>
            <a:ext cx="637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ISIN a ISIN – modul sociálních služeb,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26. 3. 2022</a:t>
            </a:r>
          </a:p>
        </p:txBody>
      </p:sp>
    </p:spTree>
    <p:extLst>
      <p:ext uri="{BB962C8B-B14F-4D97-AF65-F5344CB8AC3E}">
        <p14:creationId xmlns:p14="http://schemas.microsoft.com/office/powerpoint/2010/main" val="2010736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73"/>
            <a:ext cx="7625669" cy="576000"/>
          </a:xfrm>
        </p:spPr>
        <p:txBody>
          <a:bodyPr>
            <a:noAutofit/>
          </a:bodyPr>
          <a:lstStyle/>
          <a:p>
            <a:r>
              <a:rPr lang="cs-CZ" dirty="0"/>
              <a:t>Souhrn situace v sociálních zařízeních pobytových služeb 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6EE5A5A9-1D77-4373-8BAE-354735C4B927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317499" y="1113735"/>
          <a:ext cx="5445129" cy="5415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" name="Graf 10">
            <a:extLst>
              <a:ext uri="{FF2B5EF4-FFF2-40B4-BE49-F238E27FC236}">
                <a16:creationId xmlns:a16="http://schemas.microsoft.com/office/drawing/2014/main" id="{24F8B5FE-5BCC-438A-9460-39F409715533}"/>
              </a:ext>
            </a:extLst>
          </p:cNvPr>
          <p:cNvGraphicFramePr/>
          <p:nvPr>
            <p:custDataLst>
              <p:tags r:id="rId2"/>
            </p:custDataLst>
          </p:nvPr>
        </p:nvGraphicFramePr>
        <p:xfrm>
          <a:off x="6096000" y="1113736"/>
          <a:ext cx="5543552" cy="5415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8" name="TextovéPole 7">
            <a:extLst>
              <a:ext uri="{FF2B5EF4-FFF2-40B4-BE49-F238E27FC236}">
                <a16:creationId xmlns:a16="http://schemas.microsoft.com/office/drawing/2014/main" id="{34BC6512-09A9-45C7-9C64-6483F36FCDF4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095626" y="6583202"/>
            <a:ext cx="637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ISIN a ISIN – modul sociálních služeb,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26. 3. 2022</a:t>
            </a:r>
          </a:p>
        </p:txBody>
      </p:sp>
    </p:spTree>
    <p:extLst>
      <p:ext uri="{BB962C8B-B14F-4D97-AF65-F5344CB8AC3E}">
        <p14:creationId xmlns:p14="http://schemas.microsoft.com/office/powerpoint/2010/main" val="8163064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af 8">
            <a:extLst>
              <a:ext uri="{FF2B5EF4-FFF2-40B4-BE49-F238E27FC236}">
                <a16:creationId xmlns:a16="http://schemas.microsoft.com/office/drawing/2014/main" id="{A5AC5B58-68B4-4B88-BC43-BA177AD2572A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6096000" y="1130962"/>
          <a:ext cx="5601341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73"/>
            <a:ext cx="7625669" cy="576000"/>
          </a:xfrm>
        </p:spPr>
        <p:txBody>
          <a:bodyPr>
            <a:noAutofit/>
          </a:bodyPr>
          <a:lstStyle/>
          <a:p>
            <a:r>
              <a:rPr lang="cs-CZ" dirty="0"/>
              <a:t>Souhrn situace v sociálních zařízeních pobytových služeb </a:t>
            </a:r>
          </a:p>
        </p:txBody>
      </p:sp>
      <p:graphicFrame>
        <p:nvGraphicFramePr>
          <p:cNvPr id="5" name="Graf 4">
            <a:extLst>
              <a:ext uri="{FF2B5EF4-FFF2-40B4-BE49-F238E27FC236}">
                <a16:creationId xmlns:a16="http://schemas.microsoft.com/office/drawing/2014/main" id="{2CC91C51-DB83-45AB-9039-0844F5E7892A}"/>
              </a:ext>
            </a:extLst>
          </p:cNvPr>
          <p:cNvGraphicFramePr/>
          <p:nvPr>
            <p:custDataLst>
              <p:tags r:id="rId2"/>
            </p:custDataLst>
          </p:nvPr>
        </p:nvGraphicFramePr>
        <p:xfrm>
          <a:off x="494659" y="1130963"/>
          <a:ext cx="5601341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6D4CE99E-2646-4004-897D-BD3135C0FC1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083595" y="6581001"/>
            <a:ext cx="637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ISIN a ISIN – modul sociálních služeb,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26. 3. 2022</a:t>
            </a:r>
          </a:p>
        </p:txBody>
      </p:sp>
    </p:spTree>
    <p:extLst>
      <p:ext uri="{BB962C8B-B14F-4D97-AF65-F5344CB8AC3E}">
        <p14:creationId xmlns:p14="http://schemas.microsoft.com/office/powerpoint/2010/main" val="21733278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DA7FDE-62BA-4179-BA4D-AB192F26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7326652" cy="576000"/>
          </a:xfrm>
        </p:spPr>
        <p:txBody>
          <a:bodyPr/>
          <a:lstStyle/>
          <a:p>
            <a:r>
              <a:rPr lang="en-US" dirty="0"/>
              <a:t>Po</a:t>
            </a:r>
            <a:r>
              <a:rPr lang="cs-CZ" dirty="0"/>
              <a:t>čet nově pozitivních klientů v sociálních službách</a:t>
            </a:r>
          </a:p>
        </p:txBody>
      </p: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60173AA5-760E-4890-90E2-16710D92A897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352338" y="934057"/>
          <a:ext cx="11232858" cy="5612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CBDB047-9B6A-4800-8865-B2F14B9CE230}"/>
              </a:ext>
            </a:extLst>
          </p:cNvPr>
          <p:cNvSpPr txBox="1"/>
          <p:nvPr/>
        </p:nvSpPr>
        <p:spPr>
          <a:xfrm rot="16200000">
            <a:off x="-1182697" y="3135089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Denní počet nových případů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FB1B2-5954-4917-86E8-05CAC9208F90}"/>
              </a:ext>
            </a:extLst>
          </p:cNvPr>
          <p:cNvSpPr txBox="1"/>
          <p:nvPr/>
        </p:nvSpPr>
        <p:spPr>
          <a:xfrm>
            <a:off x="0" y="597841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 dat: ISIN a ISIN – modul sociálních služeb</a:t>
            </a: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30006DBE-A660-415B-AEC3-B17DAF8F0BB4}"/>
              </a:ext>
            </a:extLst>
          </p:cNvPr>
          <p:cNvCxnSpPr/>
          <p:nvPr/>
        </p:nvCxnSpPr>
        <p:spPr>
          <a:xfrm>
            <a:off x="8554802" y="1295549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5">
            <a:extLst>
              <a:ext uri="{FF2B5EF4-FFF2-40B4-BE49-F238E27FC236}">
                <a16:creationId xmlns:a16="http://schemas.microsoft.com/office/drawing/2014/main" id="{FE1C6E9E-768E-466F-BF16-2898D9FD2D57}"/>
              </a:ext>
            </a:extLst>
          </p:cNvPr>
          <p:cNvSpPr txBox="1"/>
          <p:nvPr/>
        </p:nvSpPr>
        <p:spPr>
          <a:xfrm>
            <a:off x="8917060" y="1126275"/>
            <a:ext cx="2282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7 denní klouzavý průměr</a:t>
            </a:r>
          </a:p>
        </p:txBody>
      </p:sp>
    </p:spTree>
    <p:extLst>
      <p:ext uri="{BB962C8B-B14F-4D97-AF65-F5344CB8AC3E}">
        <p14:creationId xmlns:p14="http://schemas.microsoft.com/office/powerpoint/2010/main" val="12762688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DA7FDE-62BA-4179-BA4D-AB192F26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7326652" cy="576000"/>
          </a:xfrm>
        </p:spPr>
        <p:txBody>
          <a:bodyPr/>
          <a:lstStyle/>
          <a:p>
            <a:r>
              <a:rPr lang="en-US" dirty="0"/>
              <a:t>Po</a:t>
            </a:r>
            <a:r>
              <a:rPr lang="cs-CZ" dirty="0"/>
              <a:t>čet nově pozitivních pracovníků v sociálních službách</a:t>
            </a:r>
          </a:p>
        </p:txBody>
      </p: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60173AA5-760E-4890-90E2-16710D92A897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352338" y="934057"/>
          <a:ext cx="11232858" cy="5612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CBDB047-9B6A-4800-8865-B2F14B9CE230}"/>
              </a:ext>
            </a:extLst>
          </p:cNvPr>
          <p:cNvSpPr txBox="1"/>
          <p:nvPr/>
        </p:nvSpPr>
        <p:spPr>
          <a:xfrm rot="16200000">
            <a:off x="-1182697" y="3135089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Denní počet nových případů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FB1B2-5954-4917-86E8-05CAC9208F90}"/>
              </a:ext>
            </a:extLst>
          </p:cNvPr>
          <p:cNvSpPr txBox="1"/>
          <p:nvPr/>
        </p:nvSpPr>
        <p:spPr>
          <a:xfrm>
            <a:off x="0" y="597841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 dat: ISIN a ISIN – modul sociálních služeb</a:t>
            </a:r>
          </a:p>
        </p:txBody>
      </p:sp>
      <p:cxnSp>
        <p:nvCxnSpPr>
          <p:cNvPr id="10" name="Straight Connector 4">
            <a:extLst>
              <a:ext uri="{FF2B5EF4-FFF2-40B4-BE49-F238E27FC236}">
                <a16:creationId xmlns:a16="http://schemas.microsoft.com/office/drawing/2014/main" id="{9D7E5688-CECF-4F5B-A73A-AB5B8E86B898}"/>
              </a:ext>
            </a:extLst>
          </p:cNvPr>
          <p:cNvCxnSpPr/>
          <p:nvPr/>
        </p:nvCxnSpPr>
        <p:spPr>
          <a:xfrm>
            <a:off x="8554802" y="1295549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5">
            <a:extLst>
              <a:ext uri="{FF2B5EF4-FFF2-40B4-BE49-F238E27FC236}">
                <a16:creationId xmlns:a16="http://schemas.microsoft.com/office/drawing/2014/main" id="{86979FC1-366B-46FD-B231-EEADA63DBE0B}"/>
              </a:ext>
            </a:extLst>
          </p:cNvPr>
          <p:cNvSpPr txBox="1"/>
          <p:nvPr/>
        </p:nvSpPr>
        <p:spPr>
          <a:xfrm>
            <a:off x="8917060" y="1126275"/>
            <a:ext cx="2282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7 denní klouzavý průměr</a:t>
            </a:r>
          </a:p>
        </p:txBody>
      </p:sp>
    </p:spTree>
    <p:extLst>
      <p:ext uri="{BB962C8B-B14F-4D97-AF65-F5344CB8AC3E}">
        <p14:creationId xmlns:p14="http://schemas.microsoft.com/office/powerpoint/2010/main" val="9330500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DA7FDE-62BA-4179-BA4D-AB192F26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7326652" cy="576000"/>
          </a:xfrm>
        </p:spPr>
        <p:txBody>
          <a:bodyPr/>
          <a:lstStyle/>
          <a:p>
            <a:r>
              <a:rPr lang="en-US" dirty="0"/>
              <a:t>Po</a:t>
            </a:r>
            <a:r>
              <a:rPr lang="cs-CZ" dirty="0"/>
              <a:t>čet nově pozitivních osob v sociálních službách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BDB047-9B6A-4800-8865-B2F14B9CE230}"/>
              </a:ext>
            </a:extLst>
          </p:cNvPr>
          <p:cNvSpPr txBox="1"/>
          <p:nvPr/>
        </p:nvSpPr>
        <p:spPr>
          <a:xfrm rot="16200000">
            <a:off x="-1182697" y="3135089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Denní počet nových případů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FB1B2-5954-4917-86E8-05CAC9208F90}"/>
              </a:ext>
            </a:extLst>
          </p:cNvPr>
          <p:cNvSpPr txBox="1"/>
          <p:nvPr/>
        </p:nvSpPr>
        <p:spPr>
          <a:xfrm>
            <a:off x="0" y="597841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 dat: ISIN a ISIN – modul sociálních služeb</a:t>
            </a:r>
          </a:p>
        </p:txBody>
      </p:sp>
      <p:graphicFrame>
        <p:nvGraphicFramePr>
          <p:cNvPr id="10" name="Chart 31">
            <a:extLst>
              <a:ext uri="{FF2B5EF4-FFF2-40B4-BE49-F238E27FC236}">
                <a16:creationId xmlns:a16="http://schemas.microsoft.com/office/drawing/2014/main" id="{BE5C8BE7-0F1A-4F58-98DB-BC5FB33B5BD7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479571" y="969185"/>
          <a:ext cx="11232858" cy="5612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E23433FB-4692-4304-9144-77DE8AA9A529}"/>
              </a:ext>
            </a:extLst>
          </p:cNvPr>
          <p:cNvCxnSpPr/>
          <p:nvPr/>
        </p:nvCxnSpPr>
        <p:spPr>
          <a:xfrm>
            <a:off x="8554802" y="1295549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5">
            <a:extLst>
              <a:ext uri="{FF2B5EF4-FFF2-40B4-BE49-F238E27FC236}">
                <a16:creationId xmlns:a16="http://schemas.microsoft.com/office/drawing/2014/main" id="{792623A3-E899-4D9F-85FF-B10B9C35CD76}"/>
              </a:ext>
            </a:extLst>
          </p:cNvPr>
          <p:cNvSpPr txBox="1"/>
          <p:nvPr/>
        </p:nvSpPr>
        <p:spPr>
          <a:xfrm>
            <a:off x="8917060" y="1126275"/>
            <a:ext cx="2282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7 denní klouzavý průměr</a:t>
            </a:r>
          </a:p>
        </p:txBody>
      </p:sp>
    </p:spTree>
    <p:extLst>
      <p:ext uri="{BB962C8B-B14F-4D97-AF65-F5344CB8AC3E}">
        <p14:creationId xmlns:p14="http://schemas.microsoft.com/office/powerpoint/2010/main" val="7690265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EE551CD-5D1A-483F-AF1A-60889BEEC2D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9789" y="2"/>
            <a:ext cx="8495561" cy="576000"/>
          </a:xfrm>
        </p:spPr>
        <p:txBody>
          <a:bodyPr/>
          <a:lstStyle/>
          <a:p>
            <a:r>
              <a:rPr lang="en-US" dirty="0"/>
              <a:t>Po</a:t>
            </a:r>
            <a:r>
              <a:rPr lang="cs-CZ" dirty="0"/>
              <a:t>čet nově pozitivních pracovníků a klientů v sociálních službách</a:t>
            </a: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17B4FBDD-84FD-46F8-8DE6-0DA2912BA53C}"/>
              </a:ext>
            </a:extLst>
          </p:cNvPr>
          <p:cNvSpPr txBox="1"/>
          <p:nvPr/>
        </p:nvSpPr>
        <p:spPr>
          <a:xfrm>
            <a:off x="136358" y="674385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 dat: ISIN a ISIN – modul sociálních služeb</a:t>
            </a:r>
          </a:p>
        </p:txBody>
      </p:sp>
      <p:graphicFrame>
        <p:nvGraphicFramePr>
          <p:cNvPr id="6" name="Tabulka 3">
            <a:extLst>
              <a:ext uri="{FF2B5EF4-FFF2-40B4-BE49-F238E27FC236}">
                <a16:creationId xmlns:a16="http://schemas.microsoft.com/office/drawing/2014/main" id="{53E0F6FE-76CB-4C62-8B30-56DAF497A36E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06315339"/>
              </p:ext>
            </p:extLst>
          </p:nvPr>
        </p:nvGraphicFramePr>
        <p:xfrm>
          <a:off x="19789" y="951384"/>
          <a:ext cx="12105537" cy="5641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171">
                  <a:extLst>
                    <a:ext uri="{9D8B030D-6E8A-4147-A177-3AD203B41FA5}">
                      <a16:colId xmlns:a16="http://schemas.microsoft.com/office/drawing/2014/main" val="3047479697"/>
                    </a:ext>
                  </a:extLst>
                </a:gridCol>
                <a:gridCol w="305957">
                  <a:extLst>
                    <a:ext uri="{9D8B030D-6E8A-4147-A177-3AD203B41FA5}">
                      <a16:colId xmlns:a16="http://schemas.microsoft.com/office/drawing/2014/main" val="2271781488"/>
                    </a:ext>
                  </a:extLst>
                </a:gridCol>
                <a:gridCol w="305957">
                  <a:extLst>
                    <a:ext uri="{9D8B030D-6E8A-4147-A177-3AD203B41FA5}">
                      <a16:colId xmlns:a16="http://schemas.microsoft.com/office/drawing/2014/main" val="314435670"/>
                    </a:ext>
                  </a:extLst>
                </a:gridCol>
                <a:gridCol w="305957">
                  <a:extLst>
                    <a:ext uri="{9D8B030D-6E8A-4147-A177-3AD203B41FA5}">
                      <a16:colId xmlns:a16="http://schemas.microsoft.com/office/drawing/2014/main" val="1763857932"/>
                    </a:ext>
                  </a:extLst>
                </a:gridCol>
                <a:gridCol w="305957">
                  <a:extLst>
                    <a:ext uri="{9D8B030D-6E8A-4147-A177-3AD203B41FA5}">
                      <a16:colId xmlns:a16="http://schemas.microsoft.com/office/drawing/2014/main" val="325181686"/>
                    </a:ext>
                  </a:extLst>
                </a:gridCol>
                <a:gridCol w="305957">
                  <a:extLst>
                    <a:ext uri="{9D8B030D-6E8A-4147-A177-3AD203B41FA5}">
                      <a16:colId xmlns:a16="http://schemas.microsoft.com/office/drawing/2014/main" val="1571136039"/>
                    </a:ext>
                  </a:extLst>
                </a:gridCol>
                <a:gridCol w="305957">
                  <a:extLst>
                    <a:ext uri="{9D8B030D-6E8A-4147-A177-3AD203B41FA5}">
                      <a16:colId xmlns:a16="http://schemas.microsoft.com/office/drawing/2014/main" val="3539305636"/>
                    </a:ext>
                  </a:extLst>
                </a:gridCol>
                <a:gridCol w="305957">
                  <a:extLst>
                    <a:ext uri="{9D8B030D-6E8A-4147-A177-3AD203B41FA5}">
                      <a16:colId xmlns:a16="http://schemas.microsoft.com/office/drawing/2014/main" val="2277257797"/>
                    </a:ext>
                  </a:extLst>
                </a:gridCol>
                <a:gridCol w="305957">
                  <a:extLst>
                    <a:ext uri="{9D8B030D-6E8A-4147-A177-3AD203B41FA5}">
                      <a16:colId xmlns:a16="http://schemas.microsoft.com/office/drawing/2014/main" val="3625593324"/>
                    </a:ext>
                  </a:extLst>
                </a:gridCol>
                <a:gridCol w="305957">
                  <a:extLst>
                    <a:ext uri="{9D8B030D-6E8A-4147-A177-3AD203B41FA5}">
                      <a16:colId xmlns:a16="http://schemas.microsoft.com/office/drawing/2014/main" val="688367503"/>
                    </a:ext>
                  </a:extLst>
                </a:gridCol>
                <a:gridCol w="305957">
                  <a:extLst>
                    <a:ext uri="{9D8B030D-6E8A-4147-A177-3AD203B41FA5}">
                      <a16:colId xmlns:a16="http://schemas.microsoft.com/office/drawing/2014/main" val="2271328030"/>
                    </a:ext>
                  </a:extLst>
                </a:gridCol>
                <a:gridCol w="305957">
                  <a:extLst>
                    <a:ext uri="{9D8B030D-6E8A-4147-A177-3AD203B41FA5}">
                      <a16:colId xmlns:a16="http://schemas.microsoft.com/office/drawing/2014/main" val="192388027"/>
                    </a:ext>
                  </a:extLst>
                </a:gridCol>
                <a:gridCol w="305957">
                  <a:extLst>
                    <a:ext uri="{9D8B030D-6E8A-4147-A177-3AD203B41FA5}">
                      <a16:colId xmlns:a16="http://schemas.microsoft.com/office/drawing/2014/main" val="3550907162"/>
                    </a:ext>
                  </a:extLst>
                </a:gridCol>
                <a:gridCol w="305957">
                  <a:extLst>
                    <a:ext uri="{9D8B030D-6E8A-4147-A177-3AD203B41FA5}">
                      <a16:colId xmlns:a16="http://schemas.microsoft.com/office/drawing/2014/main" val="3480803464"/>
                    </a:ext>
                  </a:extLst>
                </a:gridCol>
                <a:gridCol w="305957">
                  <a:extLst>
                    <a:ext uri="{9D8B030D-6E8A-4147-A177-3AD203B41FA5}">
                      <a16:colId xmlns:a16="http://schemas.microsoft.com/office/drawing/2014/main" val="1836441410"/>
                    </a:ext>
                  </a:extLst>
                </a:gridCol>
                <a:gridCol w="305957">
                  <a:extLst>
                    <a:ext uri="{9D8B030D-6E8A-4147-A177-3AD203B41FA5}">
                      <a16:colId xmlns:a16="http://schemas.microsoft.com/office/drawing/2014/main" val="2391611248"/>
                    </a:ext>
                  </a:extLst>
                </a:gridCol>
                <a:gridCol w="305957">
                  <a:extLst>
                    <a:ext uri="{9D8B030D-6E8A-4147-A177-3AD203B41FA5}">
                      <a16:colId xmlns:a16="http://schemas.microsoft.com/office/drawing/2014/main" val="3839918417"/>
                    </a:ext>
                  </a:extLst>
                </a:gridCol>
                <a:gridCol w="305957">
                  <a:extLst>
                    <a:ext uri="{9D8B030D-6E8A-4147-A177-3AD203B41FA5}">
                      <a16:colId xmlns:a16="http://schemas.microsoft.com/office/drawing/2014/main" val="3617351457"/>
                    </a:ext>
                  </a:extLst>
                </a:gridCol>
                <a:gridCol w="305957">
                  <a:extLst>
                    <a:ext uri="{9D8B030D-6E8A-4147-A177-3AD203B41FA5}">
                      <a16:colId xmlns:a16="http://schemas.microsoft.com/office/drawing/2014/main" val="3761139449"/>
                    </a:ext>
                  </a:extLst>
                </a:gridCol>
                <a:gridCol w="305957">
                  <a:extLst>
                    <a:ext uri="{9D8B030D-6E8A-4147-A177-3AD203B41FA5}">
                      <a16:colId xmlns:a16="http://schemas.microsoft.com/office/drawing/2014/main" val="3448031023"/>
                    </a:ext>
                  </a:extLst>
                </a:gridCol>
                <a:gridCol w="305957">
                  <a:extLst>
                    <a:ext uri="{9D8B030D-6E8A-4147-A177-3AD203B41FA5}">
                      <a16:colId xmlns:a16="http://schemas.microsoft.com/office/drawing/2014/main" val="1245696759"/>
                    </a:ext>
                  </a:extLst>
                </a:gridCol>
                <a:gridCol w="305957">
                  <a:extLst>
                    <a:ext uri="{9D8B030D-6E8A-4147-A177-3AD203B41FA5}">
                      <a16:colId xmlns:a16="http://schemas.microsoft.com/office/drawing/2014/main" val="4234486556"/>
                    </a:ext>
                  </a:extLst>
                </a:gridCol>
                <a:gridCol w="305957">
                  <a:extLst>
                    <a:ext uri="{9D8B030D-6E8A-4147-A177-3AD203B41FA5}">
                      <a16:colId xmlns:a16="http://schemas.microsoft.com/office/drawing/2014/main" val="3479360587"/>
                    </a:ext>
                  </a:extLst>
                </a:gridCol>
                <a:gridCol w="305957">
                  <a:extLst>
                    <a:ext uri="{9D8B030D-6E8A-4147-A177-3AD203B41FA5}">
                      <a16:colId xmlns:a16="http://schemas.microsoft.com/office/drawing/2014/main" val="2973468614"/>
                    </a:ext>
                  </a:extLst>
                </a:gridCol>
                <a:gridCol w="305957">
                  <a:extLst>
                    <a:ext uri="{9D8B030D-6E8A-4147-A177-3AD203B41FA5}">
                      <a16:colId xmlns:a16="http://schemas.microsoft.com/office/drawing/2014/main" val="1254722975"/>
                    </a:ext>
                  </a:extLst>
                </a:gridCol>
                <a:gridCol w="305957">
                  <a:extLst>
                    <a:ext uri="{9D8B030D-6E8A-4147-A177-3AD203B41FA5}">
                      <a16:colId xmlns:a16="http://schemas.microsoft.com/office/drawing/2014/main" val="2146802987"/>
                    </a:ext>
                  </a:extLst>
                </a:gridCol>
                <a:gridCol w="305957">
                  <a:extLst>
                    <a:ext uri="{9D8B030D-6E8A-4147-A177-3AD203B41FA5}">
                      <a16:colId xmlns:a16="http://schemas.microsoft.com/office/drawing/2014/main" val="6635052"/>
                    </a:ext>
                  </a:extLst>
                </a:gridCol>
                <a:gridCol w="305957">
                  <a:extLst>
                    <a:ext uri="{9D8B030D-6E8A-4147-A177-3AD203B41FA5}">
                      <a16:colId xmlns:a16="http://schemas.microsoft.com/office/drawing/2014/main" val="629925830"/>
                    </a:ext>
                  </a:extLst>
                </a:gridCol>
                <a:gridCol w="305957">
                  <a:extLst>
                    <a:ext uri="{9D8B030D-6E8A-4147-A177-3AD203B41FA5}">
                      <a16:colId xmlns:a16="http://schemas.microsoft.com/office/drawing/2014/main" val="2698107976"/>
                    </a:ext>
                  </a:extLst>
                </a:gridCol>
                <a:gridCol w="305957">
                  <a:extLst>
                    <a:ext uri="{9D8B030D-6E8A-4147-A177-3AD203B41FA5}">
                      <a16:colId xmlns:a16="http://schemas.microsoft.com/office/drawing/2014/main" val="4234489596"/>
                    </a:ext>
                  </a:extLst>
                </a:gridCol>
                <a:gridCol w="305957">
                  <a:extLst>
                    <a:ext uri="{9D8B030D-6E8A-4147-A177-3AD203B41FA5}">
                      <a16:colId xmlns:a16="http://schemas.microsoft.com/office/drawing/2014/main" val="1871110924"/>
                    </a:ext>
                  </a:extLst>
                </a:gridCol>
                <a:gridCol w="305957">
                  <a:extLst>
                    <a:ext uri="{9D8B030D-6E8A-4147-A177-3AD203B41FA5}">
                      <a16:colId xmlns:a16="http://schemas.microsoft.com/office/drawing/2014/main" val="715990891"/>
                    </a:ext>
                  </a:extLst>
                </a:gridCol>
                <a:gridCol w="305957">
                  <a:extLst>
                    <a:ext uri="{9D8B030D-6E8A-4147-A177-3AD203B41FA5}">
                      <a16:colId xmlns:a16="http://schemas.microsoft.com/office/drawing/2014/main" val="1852910522"/>
                    </a:ext>
                  </a:extLst>
                </a:gridCol>
                <a:gridCol w="305957">
                  <a:extLst>
                    <a:ext uri="{9D8B030D-6E8A-4147-A177-3AD203B41FA5}">
                      <a16:colId xmlns:a16="http://schemas.microsoft.com/office/drawing/2014/main" val="502735584"/>
                    </a:ext>
                  </a:extLst>
                </a:gridCol>
                <a:gridCol w="305957">
                  <a:extLst>
                    <a:ext uri="{9D8B030D-6E8A-4147-A177-3AD203B41FA5}">
                      <a16:colId xmlns:a16="http://schemas.microsoft.com/office/drawing/2014/main" val="3074888153"/>
                    </a:ext>
                  </a:extLst>
                </a:gridCol>
                <a:gridCol w="305957">
                  <a:extLst>
                    <a:ext uri="{9D8B030D-6E8A-4147-A177-3AD203B41FA5}">
                      <a16:colId xmlns:a16="http://schemas.microsoft.com/office/drawing/2014/main" val="301560235"/>
                    </a:ext>
                  </a:extLst>
                </a:gridCol>
                <a:gridCol w="305957">
                  <a:extLst>
                    <a:ext uri="{9D8B030D-6E8A-4147-A177-3AD203B41FA5}">
                      <a16:colId xmlns:a16="http://schemas.microsoft.com/office/drawing/2014/main" val="1874325632"/>
                    </a:ext>
                  </a:extLst>
                </a:gridCol>
                <a:gridCol w="305957">
                  <a:extLst>
                    <a:ext uri="{9D8B030D-6E8A-4147-A177-3AD203B41FA5}">
                      <a16:colId xmlns:a16="http://schemas.microsoft.com/office/drawing/2014/main" val="2289037344"/>
                    </a:ext>
                  </a:extLst>
                </a:gridCol>
                <a:gridCol w="305957">
                  <a:extLst>
                    <a:ext uri="{9D8B030D-6E8A-4147-A177-3AD203B41FA5}">
                      <a16:colId xmlns:a16="http://schemas.microsoft.com/office/drawing/2014/main" val="3821206977"/>
                    </a:ext>
                  </a:extLst>
                </a:gridCol>
              </a:tblGrid>
              <a:tr h="602838"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anchor="ctr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800" dirty="0"/>
                        <a:t>Září 2020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800" dirty="0"/>
                        <a:t>Říjen 2020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800" dirty="0"/>
                        <a:t>Listopad 2020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800" dirty="0"/>
                        <a:t>Prosinec 2020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800" dirty="0"/>
                        <a:t>Leden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sz="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Únor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400" b="0" dirty="0"/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sz="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Březen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Duben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cs-CZ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Květen</a:t>
                      </a:r>
                      <a:br>
                        <a:rPr lang="cs-CZ" sz="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Červen</a:t>
                      </a:r>
                      <a:br>
                        <a:rPr lang="cs-CZ" sz="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Červenec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Srpen</a:t>
                      </a:r>
                      <a:br>
                        <a:rPr lang="cs-CZ" sz="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800" dirty="0"/>
                        <a:t>Září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Říjen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cs-CZ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Listopad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cs-CZ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Prosinec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cs-CZ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Leden 2022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cs-CZ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Únor 2022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cs-CZ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Březen</a:t>
                      </a:r>
                      <a:br>
                        <a:rPr kumimoji="0" lang="cs-CZ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cs-CZ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 26. 3. 22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cs-CZ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2365609"/>
                  </a:ext>
                </a:extLst>
              </a:tr>
              <a:tr h="317283">
                <a:tc>
                  <a:txBody>
                    <a:bodyPr/>
                    <a:lstStyle/>
                    <a:p>
                      <a:endParaRPr lang="cs-CZ" sz="1200" dirty="0"/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280528"/>
                  </a:ext>
                </a:extLst>
              </a:tr>
              <a:tr h="299795"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452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285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18626163"/>
                  </a:ext>
                </a:extLst>
              </a:tr>
              <a:tr h="299795"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STC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23884216"/>
                  </a:ext>
                </a:extLst>
              </a:tr>
              <a:tr h="299795"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JHC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01331205"/>
                  </a:ext>
                </a:extLst>
              </a:tr>
              <a:tr h="299795"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PLK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182480"/>
                  </a:ext>
                </a:extLst>
              </a:tr>
              <a:tr h="299795"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KVK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61071944"/>
                  </a:ext>
                </a:extLst>
              </a:tr>
              <a:tr h="299795"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ULK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97107956"/>
                  </a:ext>
                </a:extLst>
              </a:tr>
              <a:tr h="299795"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LBK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50750352"/>
                  </a:ext>
                </a:extLst>
              </a:tr>
              <a:tr h="390656"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HKK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9752620"/>
                  </a:ext>
                </a:extLst>
              </a:tr>
              <a:tr h="299795"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PAK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25061497"/>
                  </a:ext>
                </a:extLst>
              </a:tr>
              <a:tr h="299795"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VYS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56524218"/>
                  </a:ext>
                </a:extLst>
              </a:tr>
              <a:tr h="299795"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JMK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27203803"/>
                  </a:ext>
                </a:extLst>
              </a:tr>
              <a:tr h="299795"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OLK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32720954"/>
                  </a:ext>
                </a:extLst>
              </a:tr>
              <a:tr h="299795"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ZLK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06938670"/>
                  </a:ext>
                </a:extLst>
              </a:tr>
              <a:tr h="390656"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MSK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13666540"/>
                  </a:ext>
                </a:extLst>
              </a:tr>
              <a:tr h="342057"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Celkový součet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4822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12393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DA7FDE-62BA-4179-BA4D-AB192F26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7326652" cy="576000"/>
          </a:xfrm>
        </p:spPr>
        <p:txBody>
          <a:bodyPr/>
          <a:lstStyle/>
          <a:p>
            <a:r>
              <a:rPr lang="en-US" dirty="0"/>
              <a:t>Po</a:t>
            </a:r>
            <a:r>
              <a:rPr lang="cs-CZ" dirty="0"/>
              <a:t>čet zemřelých klientů v sociálních službách</a:t>
            </a:r>
          </a:p>
        </p:txBody>
      </p: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60173AA5-760E-4890-90E2-16710D92A897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352337" y="934057"/>
          <a:ext cx="11671989" cy="5612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CBDB047-9B6A-4800-8865-B2F14B9CE230}"/>
              </a:ext>
            </a:extLst>
          </p:cNvPr>
          <p:cNvSpPr txBox="1"/>
          <p:nvPr/>
        </p:nvSpPr>
        <p:spPr>
          <a:xfrm rot="16200000">
            <a:off x="-1201932" y="3135089"/>
            <a:ext cx="3108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Denní počet nově zemřelých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FB1B2-5954-4917-86E8-05CAC9208F9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0" y="597841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 dat: ISIN a ISIN – modul sociálních služeb</a:t>
            </a: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FA40DFCF-4D37-4845-98CB-EE8BCD3CF07B}"/>
              </a:ext>
            </a:extLst>
          </p:cNvPr>
          <p:cNvCxnSpPr/>
          <p:nvPr/>
        </p:nvCxnSpPr>
        <p:spPr>
          <a:xfrm>
            <a:off x="8554802" y="1295549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5">
            <a:extLst>
              <a:ext uri="{FF2B5EF4-FFF2-40B4-BE49-F238E27FC236}">
                <a16:creationId xmlns:a16="http://schemas.microsoft.com/office/drawing/2014/main" id="{FE5136B3-EEEC-483C-9FC4-B83BA247145B}"/>
              </a:ext>
            </a:extLst>
          </p:cNvPr>
          <p:cNvSpPr txBox="1"/>
          <p:nvPr/>
        </p:nvSpPr>
        <p:spPr>
          <a:xfrm>
            <a:off x="8917060" y="1126275"/>
            <a:ext cx="2282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7 denní klouzavý průměr</a:t>
            </a:r>
          </a:p>
        </p:txBody>
      </p:sp>
    </p:spTree>
    <p:extLst>
      <p:ext uri="{BB962C8B-B14F-4D97-AF65-F5344CB8AC3E}">
        <p14:creationId xmlns:p14="http://schemas.microsoft.com/office/powerpoint/2010/main" val="3925084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ovéPole 5"/>
          <p:cNvSpPr txBox="1"/>
          <p:nvPr/>
        </p:nvSpPr>
        <p:spPr>
          <a:xfrm>
            <a:off x="266699" y="1486982"/>
            <a:ext cx="113270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kumimoji="0" lang="cs-CZ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Dle hlášení KHS došlo v říjnu a zejména v listopadu 2021 k mírnému nárůstu počtu nákaz (a ohnisek) v sociálních zařízeních. Šlo ale o počty, které byly velmi významně nižší ve srovnání např. s jarem 2021. KHS identifikovaly za říjen 15 ohnisek v sociálních zařízeních (celkem 182 nakažených osob) a za listopad 36 ohnisek s celkem 645 dosud zařazenými nakaženými osobami. Za prosinec 2021 bylo z</a:t>
            </a:r>
            <a:r>
              <a:rPr kumimoji="0" lang="cs-CZ" sz="240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e strany KHS identifikováno a nahlášeno 42 událostí v sociálních službách s celkem 592 nakaženými osobami. </a:t>
            </a:r>
          </a:p>
          <a:p>
            <a:pPr algn="ctr">
              <a:defRPr/>
            </a:pPr>
            <a:endParaRPr kumimoji="0" lang="cs-CZ" sz="2400" b="1" i="0" u="none" strike="noStrike" kern="1200" cap="none" spc="0" normalizeH="0" noProof="0" dirty="0">
              <a:ln>
                <a:noFill/>
              </a:ln>
              <a:effectLst/>
              <a:uLnTx/>
              <a:uFillTx/>
              <a:latin typeface="Calibri" panose="020F0502020204030204"/>
            </a:endParaRPr>
          </a:p>
          <a:p>
            <a:pPr algn="ctr">
              <a:defRPr/>
            </a:pPr>
            <a:r>
              <a:rPr kumimoji="0" lang="cs-CZ" sz="2400" b="1" i="0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</a:rPr>
              <a:t>Za leden je hlášeno 33 událostí se 723 nakaženými, za únor je dosud nahlášeno </a:t>
            </a:r>
          </a:p>
          <a:p>
            <a:pPr algn="ctr">
              <a:defRPr/>
            </a:pPr>
            <a:r>
              <a:rPr kumimoji="0" lang="cs-CZ" sz="2400" b="1" i="0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</a:rPr>
              <a:t>77 událostí s 1 877 nakaženými, za březen 33 události s 571 nakaženými (stav k 26. 3.). </a:t>
            </a:r>
          </a:p>
        </p:txBody>
      </p:sp>
      <p:sp>
        <p:nvSpPr>
          <p:cNvPr id="5" name="Šipka dolů 4"/>
          <p:cNvSpPr/>
          <p:nvPr/>
        </p:nvSpPr>
        <p:spPr>
          <a:xfrm>
            <a:off x="5186398" y="5668316"/>
            <a:ext cx="1319062" cy="545849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Podnadpis 4">
            <a:extLst>
              <a:ext uri="{FF2B5EF4-FFF2-40B4-BE49-F238E27FC236}">
                <a16:creationId xmlns:a16="http://schemas.microsoft.com/office/drawing/2014/main" id="{FD2CE6B4-35B6-4010-B3CB-EE34C0274624}"/>
              </a:ext>
            </a:extLst>
          </p:cNvPr>
          <p:cNvSpPr txBox="1">
            <a:spLocks/>
          </p:cNvSpPr>
          <p:nvPr/>
        </p:nvSpPr>
        <p:spPr>
          <a:xfrm>
            <a:off x="266699" y="118297"/>
            <a:ext cx="11658601" cy="6036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cs-CZ" sz="3400" b="1" dirty="0"/>
              <a:t>Výstupy šetření KHS: souhrn vývoje od podzimu 2021</a:t>
            </a:r>
          </a:p>
        </p:txBody>
      </p:sp>
    </p:spTree>
    <p:extLst>
      <p:ext uri="{BB962C8B-B14F-4D97-AF65-F5344CB8AC3E}">
        <p14:creationId xmlns:p14="http://schemas.microsoft.com/office/powerpoint/2010/main" val="11637983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EE551CD-5D1A-483F-AF1A-60889BEEC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89" y="2"/>
            <a:ext cx="8495561" cy="576000"/>
          </a:xfrm>
        </p:spPr>
        <p:txBody>
          <a:bodyPr/>
          <a:lstStyle/>
          <a:p>
            <a:r>
              <a:rPr lang="en-US" dirty="0"/>
              <a:t>Po</a:t>
            </a:r>
            <a:r>
              <a:rPr lang="cs-CZ" dirty="0"/>
              <a:t>čet zemřelých klientů a pracovníků v sociálních službách</a:t>
            </a: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17B4FBDD-84FD-46F8-8DE6-0DA2912BA53C}"/>
              </a:ext>
            </a:extLst>
          </p:cNvPr>
          <p:cNvSpPr txBox="1"/>
          <p:nvPr/>
        </p:nvSpPr>
        <p:spPr>
          <a:xfrm>
            <a:off x="136358" y="674385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 dat: ISIN a ISIN – modul sociálních služeb</a:t>
            </a:r>
          </a:p>
        </p:txBody>
      </p:sp>
      <p:graphicFrame>
        <p:nvGraphicFramePr>
          <p:cNvPr id="7" name="Tabulka 3">
            <a:extLst>
              <a:ext uri="{FF2B5EF4-FFF2-40B4-BE49-F238E27FC236}">
                <a16:creationId xmlns:a16="http://schemas.microsoft.com/office/drawing/2014/main" id="{EA3F3409-560C-4B9F-89F0-F5AF9408008B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9789" y="988368"/>
          <a:ext cx="12093905" cy="560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711">
                  <a:extLst>
                    <a:ext uri="{9D8B030D-6E8A-4147-A177-3AD203B41FA5}">
                      <a16:colId xmlns:a16="http://schemas.microsoft.com/office/drawing/2014/main" val="3047479697"/>
                    </a:ext>
                  </a:extLst>
                </a:gridCol>
                <a:gridCol w="305663">
                  <a:extLst>
                    <a:ext uri="{9D8B030D-6E8A-4147-A177-3AD203B41FA5}">
                      <a16:colId xmlns:a16="http://schemas.microsoft.com/office/drawing/2014/main" val="2271781488"/>
                    </a:ext>
                  </a:extLst>
                </a:gridCol>
                <a:gridCol w="305663">
                  <a:extLst>
                    <a:ext uri="{9D8B030D-6E8A-4147-A177-3AD203B41FA5}">
                      <a16:colId xmlns:a16="http://schemas.microsoft.com/office/drawing/2014/main" val="314435670"/>
                    </a:ext>
                  </a:extLst>
                </a:gridCol>
                <a:gridCol w="305663">
                  <a:extLst>
                    <a:ext uri="{9D8B030D-6E8A-4147-A177-3AD203B41FA5}">
                      <a16:colId xmlns:a16="http://schemas.microsoft.com/office/drawing/2014/main" val="1763857932"/>
                    </a:ext>
                  </a:extLst>
                </a:gridCol>
                <a:gridCol w="305663">
                  <a:extLst>
                    <a:ext uri="{9D8B030D-6E8A-4147-A177-3AD203B41FA5}">
                      <a16:colId xmlns:a16="http://schemas.microsoft.com/office/drawing/2014/main" val="325181686"/>
                    </a:ext>
                  </a:extLst>
                </a:gridCol>
                <a:gridCol w="305663">
                  <a:extLst>
                    <a:ext uri="{9D8B030D-6E8A-4147-A177-3AD203B41FA5}">
                      <a16:colId xmlns:a16="http://schemas.microsoft.com/office/drawing/2014/main" val="1571136039"/>
                    </a:ext>
                  </a:extLst>
                </a:gridCol>
                <a:gridCol w="305663">
                  <a:extLst>
                    <a:ext uri="{9D8B030D-6E8A-4147-A177-3AD203B41FA5}">
                      <a16:colId xmlns:a16="http://schemas.microsoft.com/office/drawing/2014/main" val="3539305636"/>
                    </a:ext>
                  </a:extLst>
                </a:gridCol>
                <a:gridCol w="305663">
                  <a:extLst>
                    <a:ext uri="{9D8B030D-6E8A-4147-A177-3AD203B41FA5}">
                      <a16:colId xmlns:a16="http://schemas.microsoft.com/office/drawing/2014/main" val="2277257797"/>
                    </a:ext>
                  </a:extLst>
                </a:gridCol>
                <a:gridCol w="305663">
                  <a:extLst>
                    <a:ext uri="{9D8B030D-6E8A-4147-A177-3AD203B41FA5}">
                      <a16:colId xmlns:a16="http://schemas.microsoft.com/office/drawing/2014/main" val="3625593324"/>
                    </a:ext>
                  </a:extLst>
                </a:gridCol>
                <a:gridCol w="305663">
                  <a:extLst>
                    <a:ext uri="{9D8B030D-6E8A-4147-A177-3AD203B41FA5}">
                      <a16:colId xmlns:a16="http://schemas.microsoft.com/office/drawing/2014/main" val="688367503"/>
                    </a:ext>
                  </a:extLst>
                </a:gridCol>
                <a:gridCol w="305663">
                  <a:extLst>
                    <a:ext uri="{9D8B030D-6E8A-4147-A177-3AD203B41FA5}">
                      <a16:colId xmlns:a16="http://schemas.microsoft.com/office/drawing/2014/main" val="2271328030"/>
                    </a:ext>
                  </a:extLst>
                </a:gridCol>
                <a:gridCol w="305663">
                  <a:extLst>
                    <a:ext uri="{9D8B030D-6E8A-4147-A177-3AD203B41FA5}">
                      <a16:colId xmlns:a16="http://schemas.microsoft.com/office/drawing/2014/main" val="192388027"/>
                    </a:ext>
                  </a:extLst>
                </a:gridCol>
                <a:gridCol w="305663">
                  <a:extLst>
                    <a:ext uri="{9D8B030D-6E8A-4147-A177-3AD203B41FA5}">
                      <a16:colId xmlns:a16="http://schemas.microsoft.com/office/drawing/2014/main" val="3550907162"/>
                    </a:ext>
                  </a:extLst>
                </a:gridCol>
                <a:gridCol w="305663">
                  <a:extLst>
                    <a:ext uri="{9D8B030D-6E8A-4147-A177-3AD203B41FA5}">
                      <a16:colId xmlns:a16="http://schemas.microsoft.com/office/drawing/2014/main" val="3480803464"/>
                    </a:ext>
                  </a:extLst>
                </a:gridCol>
                <a:gridCol w="305663">
                  <a:extLst>
                    <a:ext uri="{9D8B030D-6E8A-4147-A177-3AD203B41FA5}">
                      <a16:colId xmlns:a16="http://schemas.microsoft.com/office/drawing/2014/main" val="1836441410"/>
                    </a:ext>
                  </a:extLst>
                </a:gridCol>
                <a:gridCol w="305663">
                  <a:extLst>
                    <a:ext uri="{9D8B030D-6E8A-4147-A177-3AD203B41FA5}">
                      <a16:colId xmlns:a16="http://schemas.microsoft.com/office/drawing/2014/main" val="2391611248"/>
                    </a:ext>
                  </a:extLst>
                </a:gridCol>
                <a:gridCol w="305663">
                  <a:extLst>
                    <a:ext uri="{9D8B030D-6E8A-4147-A177-3AD203B41FA5}">
                      <a16:colId xmlns:a16="http://schemas.microsoft.com/office/drawing/2014/main" val="3839918417"/>
                    </a:ext>
                  </a:extLst>
                </a:gridCol>
                <a:gridCol w="305663">
                  <a:extLst>
                    <a:ext uri="{9D8B030D-6E8A-4147-A177-3AD203B41FA5}">
                      <a16:colId xmlns:a16="http://schemas.microsoft.com/office/drawing/2014/main" val="3617351457"/>
                    </a:ext>
                  </a:extLst>
                </a:gridCol>
                <a:gridCol w="305663">
                  <a:extLst>
                    <a:ext uri="{9D8B030D-6E8A-4147-A177-3AD203B41FA5}">
                      <a16:colId xmlns:a16="http://schemas.microsoft.com/office/drawing/2014/main" val="3761139449"/>
                    </a:ext>
                  </a:extLst>
                </a:gridCol>
                <a:gridCol w="305663">
                  <a:extLst>
                    <a:ext uri="{9D8B030D-6E8A-4147-A177-3AD203B41FA5}">
                      <a16:colId xmlns:a16="http://schemas.microsoft.com/office/drawing/2014/main" val="3448031023"/>
                    </a:ext>
                  </a:extLst>
                </a:gridCol>
                <a:gridCol w="305663">
                  <a:extLst>
                    <a:ext uri="{9D8B030D-6E8A-4147-A177-3AD203B41FA5}">
                      <a16:colId xmlns:a16="http://schemas.microsoft.com/office/drawing/2014/main" val="1245696759"/>
                    </a:ext>
                  </a:extLst>
                </a:gridCol>
                <a:gridCol w="305663">
                  <a:extLst>
                    <a:ext uri="{9D8B030D-6E8A-4147-A177-3AD203B41FA5}">
                      <a16:colId xmlns:a16="http://schemas.microsoft.com/office/drawing/2014/main" val="4234486556"/>
                    </a:ext>
                  </a:extLst>
                </a:gridCol>
                <a:gridCol w="305663">
                  <a:extLst>
                    <a:ext uri="{9D8B030D-6E8A-4147-A177-3AD203B41FA5}">
                      <a16:colId xmlns:a16="http://schemas.microsoft.com/office/drawing/2014/main" val="3479360587"/>
                    </a:ext>
                  </a:extLst>
                </a:gridCol>
                <a:gridCol w="305663">
                  <a:extLst>
                    <a:ext uri="{9D8B030D-6E8A-4147-A177-3AD203B41FA5}">
                      <a16:colId xmlns:a16="http://schemas.microsoft.com/office/drawing/2014/main" val="2973468614"/>
                    </a:ext>
                  </a:extLst>
                </a:gridCol>
                <a:gridCol w="305663">
                  <a:extLst>
                    <a:ext uri="{9D8B030D-6E8A-4147-A177-3AD203B41FA5}">
                      <a16:colId xmlns:a16="http://schemas.microsoft.com/office/drawing/2014/main" val="1254722975"/>
                    </a:ext>
                  </a:extLst>
                </a:gridCol>
                <a:gridCol w="305663">
                  <a:extLst>
                    <a:ext uri="{9D8B030D-6E8A-4147-A177-3AD203B41FA5}">
                      <a16:colId xmlns:a16="http://schemas.microsoft.com/office/drawing/2014/main" val="2146802987"/>
                    </a:ext>
                  </a:extLst>
                </a:gridCol>
                <a:gridCol w="305663">
                  <a:extLst>
                    <a:ext uri="{9D8B030D-6E8A-4147-A177-3AD203B41FA5}">
                      <a16:colId xmlns:a16="http://schemas.microsoft.com/office/drawing/2014/main" val="6635052"/>
                    </a:ext>
                  </a:extLst>
                </a:gridCol>
                <a:gridCol w="305663">
                  <a:extLst>
                    <a:ext uri="{9D8B030D-6E8A-4147-A177-3AD203B41FA5}">
                      <a16:colId xmlns:a16="http://schemas.microsoft.com/office/drawing/2014/main" val="629925830"/>
                    </a:ext>
                  </a:extLst>
                </a:gridCol>
                <a:gridCol w="305663">
                  <a:extLst>
                    <a:ext uri="{9D8B030D-6E8A-4147-A177-3AD203B41FA5}">
                      <a16:colId xmlns:a16="http://schemas.microsoft.com/office/drawing/2014/main" val="2698107976"/>
                    </a:ext>
                  </a:extLst>
                </a:gridCol>
                <a:gridCol w="305663">
                  <a:extLst>
                    <a:ext uri="{9D8B030D-6E8A-4147-A177-3AD203B41FA5}">
                      <a16:colId xmlns:a16="http://schemas.microsoft.com/office/drawing/2014/main" val="4234489596"/>
                    </a:ext>
                  </a:extLst>
                </a:gridCol>
                <a:gridCol w="305663">
                  <a:extLst>
                    <a:ext uri="{9D8B030D-6E8A-4147-A177-3AD203B41FA5}">
                      <a16:colId xmlns:a16="http://schemas.microsoft.com/office/drawing/2014/main" val="1871110924"/>
                    </a:ext>
                  </a:extLst>
                </a:gridCol>
                <a:gridCol w="305663">
                  <a:extLst>
                    <a:ext uri="{9D8B030D-6E8A-4147-A177-3AD203B41FA5}">
                      <a16:colId xmlns:a16="http://schemas.microsoft.com/office/drawing/2014/main" val="715990891"/>
                    </a:ext>
                  </a:extLst>
                </a:gridCol>
                <a:gridCol w="305663">
                  <a:extLst>
                    <a:ext uri="{9D8B030D-6E8A-4147-A177-3AD203B41FA5}">
                      <a16:colId xmlns:a16="http://schemas.microsoft.com/office/drawing/2014/main" val="1852910522"/>
                    </a:ext>
                  </a:extLst>
                </a:gridCol>
                <a:gridCol w="305663">
                  <a:extLst>
                    <a:ext uri="{9D8B030D-6E8A-4147-A177-3AD203B41FA5}">
                      <a16:colId xmlns:a16="http://schemas.microsoft.com/office/drawing/2014/main" val="502735584"/>
                    </a:ext>
                  </a:extLst>
                </a:gridCol>
                <a:gridCol w="305663">
                  <a:extLst>
                    <a:ext uri="{9D8B030D-6E8A-4147-A177-3AD203B41FA5}">
                      <a16:colId xmlns:a16="http://schemas.microsoft.com/office/drawing/2014/main" val="3074888153"/>
                    </a:ext>
                  </a:extLst>
                </a:gridCol>
                <a:gridCol w="305663">
                  <a:extLst>
                    <a:ext uri="{9D8B030D-6E8A-4147-A177-3AD203B41FA5}">
                      <a16:colId xmlns:a16="http://schemas.microsoft.com/office/drawing/2014/main" val="2380247738"/>
                    </a:ext>
                  </a:extLst>
                </a:gridCol>
                <a:gridCol w="305663">
                  <a:extLst>
                    <a:ext uri="{9D8B030D-6E8A-4147-A177-3AD203B41FA5}">
                      <a16:colId xmlns:a16="http://schemas.microsoft.com/office/drawing/2014/main" val="144831403"/>
                    </a:ext>
                  </a:extLst>
                </a:gridCol>
                <a:gridCol w="305663">
                  <a:extLst>
                    <a:ext uri="{9D8B030D-6E8A-4147-A177-3AD203B41FA5}">
                      <a16:colId xmlns:a16="http://schemas.microsoft.com/office/drawing/2014/main" val="4093266905"/>
                    </a:ext>
                  </a:extLst>
                </a:gridCol>
                <a:gridCol w="305663">
                  <a:extLst>
                    <a:ext uri="{9D8B030D-6E8A-4147-A177-3AD203B41FA5}">
                      <a16:colId xmlns:a16="http://schemas.microsoft.com/office/drawing/2014/main" val="3784481097"/>
                    </a:ext>
                  </a:extLst>
                </a:gridCol>
              </a:tblGrid>
              <a:tr h="602086"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anchor="ctr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800" dirty="0"/>
                        <a:t>Září 2020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800" dirty="0"/>
                        <a:t>Říjen 2020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800" dirty="0"/>
                        <a:t>Listopad 2020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800" dirty="0"/>
                        <a:t>Prosinec 2020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800" dirty="0"/>
                        <a:t>Leden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sz="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Únor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400" b="0" dirty="0"/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sz="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Březen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Duben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cs-CZ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Květen</a:t>
                      </a:r>
                      <a:br>
                        <a:rPr lang="cs-CZ" sz="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Červen</a:t>
                      </a:r>
                      <a:br>
                        <a:rPr lang="cs-CZ" sz="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Červenec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Srpen</a:t>
                      </a:r>
                      <a:br>
                        <a:rPr lang="cs-CZ" sz="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800" dirty="0"/>
                        <a:t>Září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Říjen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cs-CZ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Listopad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cs-CZ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Prosinec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cs-CZ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Leden 2022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cs-CZ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Únor 2022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cs-CZ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Březen</a:t>
                      </a:r>
                      <a:br>
                        <a:rPr kumimoji="0" lang="cs-CZ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cs-CZ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 26. 3. 22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cs-CZ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2365609"/>
                  </a:ext>
                </a:extLst>
              </a:tr>
              <a:tr h="316887">
                <a:tc>
                  <a:txBody>
                    <a:bodyPr/>
                    <a:lstStyle/>
                    <a:p>
                      <a:endParaRPr lang="cs-CZ" sz="1200" dirty="0"/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280528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18626163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STC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23884216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JHC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01331205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PLK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182480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KVK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61071944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ULK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97107956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LBK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50750352"/>
                  </a:ext>
                </a:extLst>
              </a:tr>
              <a:tr h="390168"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HKK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9752620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PAK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25061497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VYS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56524218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JMK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27203803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OLK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32720954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ZLK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06938670"/>
                  </a:ext>
                </a:extLst>
              </a:tr>
              <a:tr h="390168"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MSK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13666540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Celkový součet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4822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6228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DA7FDE-62BA-4179-BA4D-AB192F26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7326652" cy="576000"/>
          </a:xfrm>
        </p:spPr>
        <p:txBody>
          <a:bodyPr/>
          <a:lstStyle/>
          <a:p>
            <a:r>
              <a:rPr lang="cs-CZ" dirty="0"/>
              <a:t>Klienti a pracovníci v sociálních službách vyžadující hospitalizaci z důvodu COVID-19</a:t>
            </a:r>
          </a:p>
        </p:txBody>
      </p: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60173AA5-760E-4890-90E2-16710D92A897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505507" y="1029671"/>
          <a:ext cx="11518821" cy="5612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CBDB047-9B6A-4800-8865-B2F14B9CE230}"/>
              </a:ext>
            </a:extLst>
          </p:cNvPr>
          <p:cNvSpPr txBox="1"/>
          <p:nvPr/>
        </p:nvSpPr>
        <p:spPr>
          <a:xfrm rot="16200000">
            <a:off x="-1182697" y="3135089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Denní počet nových případů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FB1B2-5954-4917-86E8-05CAC9208F90}"/>
              </a:ext>
            </a:extLst>
          </p:cNvPr>
          <p:cNvSpPr txBox="1"/>
          <p:nvPr/>
        </p:nvSpPr>
        <p:spPr>
          <a:xfrm>
            <a:off x="0" y="597841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 dat: ISIN a ISIN – modul sociálních služeb</a:t>
            </a: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6699F624-D5B2-4011-B4A6-2BC995418F25}"/>
              </a:ext>
            </a:extLst>
          </p:cNvPr>
          <p:cNvCxnSpPr/>
          <p:nvPr/>
        </p:nvCxnSpPr>
        <p:spPr>
          <a:xfrm>
            <a:off x="8554802" y="1295549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5">
            <a:extLst>
              <a:ext uri="{FF2B5EF4-FFF2-40B4-BE49-F238E27FC236}">
                <a16:creationId xmlns:a16="http://schemas.microsoft.com/office/drawing/2014/main" id="{94511879-45E4-4E33-970C-77CDADFB8F6C}"/>
              </a:ext>
            </a:extLst>
          </p:cNvPr>
          <p:cNvSpPr txBox="1"/>
          <p:nvPr/>
        </p:nvSpPr>
        <p:spPr>
          <a:xfrm>
            <a:off x="8917060" y="1126275"/>
            <a:ext cx="2282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7 denní klouzavý průměr</a:t>
            </a:r>
          </a:p>
        </p:txBody>
      </p:sp>
    </p:spTree>
    <p:extLst>
      <p:ext uri="{BB962C8B-B14F-4D97-AF65-F5344CB8AC3E}">
        <p14:creationId xmlns:p14="http://schemas.microsoft.com/office/powerpoint/2010/main" val="34064142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DA7FDE-62BA-4179-BA4D-AB192F26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7326652" cy="576000"/>
          </a:xfrm>
        </p:spPr>
        <p:txBody>
          <a:bodyPr/>
          <a:lstStyle/>
          <a:p>
            <a:r>
              <a:rPr lang="cs-CZ" dirty="0"/>
              <a:t>Klienti a pracovníci v sociálních službách s těžkým průběhem nemoci</a:t>
            </a:r>
          </a:p>
        </p:txBody>
      </p: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60173AA5-760E-4890-90E2-16710D92A897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352338" y="934057"/>
          <a:ext cx="11486736" cy="5612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CBDB047-9B6A-4800-8865-B2F14B9CE230}"/>
              </a:ext>
            </a:extLst>
          </p:cNvPr>
          <p:cNvSpPr txBox="1"/>
          <p:nvPr/>
        </p:nvSpPr>
        <p:spPr>
          <a:xfrm rot="16200000">
            <a:off x="-1182697" y="3135089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Denní počet nových případů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FB1B2-5954-4917-86E8-05CAC9208F90}"/>
              </a:ext>
            </a:extLst>
          </p:cNvPr>
          <p:cNvSpPr txBox="1"/>
          <p:nvPr/>
        </p:nvSpPr>
        <p:spPr>
          <a:xfrm>
            <a:off x="0" y="597841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 dat: ISIN a ISIN – modul sociálních služeb</a:t>
            </a: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BC4FF1E4-8D78-4119-AE73-5ECF233E5080}"/>
              </a:ext>
            </a:extLst>
          </p:cNvPr>
          <p:cNvCxnSpPr/>
          <p:nvPr/>
        </p:nvCxnSpPr>
        <p:spPr>
          <a:xfrm>
            <a:off x="8554802" y="1295549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5">
            <a:extLst>
              <a:ext uri="{FF2B5EF4-FFF2-40B4-BE49-F238E27FC236}">
                <a16:creationId xmlns:a16="http://schemas.microsoft.com/office/drawing/2014/main" id="{36715F8D-6236-491C-8E3C-B3955460BFC3}"/>
              </a:ext>
            </a:extLst>
          </p:cNvPr>
          <p:cNvSpPr txBox="1"/>
          <p:nvPr/>
        </p:nvSpPr>
        <p:spPr>
          <a:xfrm>
            <a:off x="8917060" y="1126275"/>
            <a:ext cx="2282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7 denní klouzavý průměr</a:t>
            </a:r>
          </a:p>
        </p:txBody>
      </p:sp>
    </p:spTree>
    <p:extLst>
      <p:ext uri="{BB962C8B-B14F-4D97-AF65-F5344CB8AC3E}">
        <p14:creationId xmlns:p14="http://schemas.microsoft.com/office/powerpoint/2010/main" val="38351596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967A564D-817A-482D-8BCC-FCE2C6283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479" y="2503487"/>
            <a:ext cx="10630969" cy="1189622"/>
          </a:xfrm>
        </p:spPr>
        <p:txBody>
          <a:bodyPr/>
          <a:lstStyle/>
          <a:p>
            <a:r>
              <a:rPr lang="cs-CZ" dirty="0"/>
              <a:t>Datová a informační základna </a:t>
            </a:r>
            <a:br>
              <a:rPr lang="cs-CZ" dirty="0"/>
            </a:br>
            <a:r>
              <a:rPr lang="cs-CZ" dirty="0"/>
              <a:t>pro management pandemie COVID-19</a:t>
            </a:r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ECB71022-B988-48D8-A571-213CB90D2B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703" y="4066289"/>
            <a:ext cx="9869424" cy="1564690"/>
          </a:xfrm>
        </p:spPr>
        <p:txBody>
          <a:bodyPr>
            <a:noAutofit/>
          </a:bodyPr>
          <a:lstStyle/>
          <a:p>
            <a:r>
              <a:rPr lang="cs-CZ" sz="4000" b="1" dirty="0">
                <a:solidFill>
                  <a:schemeClr val="tx1"/>
                </a:solidFill>
              </a:rPr>
              <a:t>Příloha: retrospektivní přehled hlášení KHS po měsících</a:t>
            </a:r>
          </a:p>
        </p:txBody>
      </p:sp>
    </p:spTree>
    <p:extLst>
      <p:ext uri="{BB962C8B-B14F-4D97-AF65-F5344CB8AC3E}">
        <p14:creationId xmlns:p14="http://schemas.microsoft.com/office/powerpoint/2010/main" val="24722864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ulka 6">
            <a:extLst>
              <a:ext uri="{FF2B5EF4-FFF2-40B4-BE49-F238E27FC236}">
                <a16:creationId xmlns:a16="http://schemas.microsoft.com/office/drawing/2014/main" id="{E407BC21-98D2-4484-9EC1-D74879DC1DFE}"/>
              </a:ext>
            </a:extLst>
          </p:cNvPr>
          <p:cNvGraphicFramePr>
            <a:graphicFrameLocks noGrp="1"/>
          </p:cNvGraphicFramePr>
          <p:nvPr/>
        </p:nvGraphicFramePr>
        <p:xfrm>
          <a:off x="7357698" y="5556199"/>
          <a:ext cx="4559770" cy="860988"/>
        </p:xfrm>
        <a:graphic>
          <a:graphicData uri="http://schemas.openxmlformats.org/drawingml/2006/table">
            <a:tbl>
              <a:tblPr/>
              <a:tblGrid>
                <a:gridCol w="911954">
                  <a:extLst>
                    <a:ext uri="{9D8B030D-6E8A-4147-A177-3AD203B41FA5}">
                      <a16:colId xmlns:a16="http://schemas.microsoft.com/office/drawing/2014/main" val="3781823447"/>
                    </a:ext>
                  </a:extLst>
                </a:gridCol>
                <a:gridCol w="911954">
                  <a:extLst>
                    <a:ext uri="{9D8B030D-6E8A-4147-A177-3AD203B41FA5}">
                      <a16:colId xmlns:a16="http://schemas.microsoft.com/office/drawing/2014/main" val="3939987608"/>
                    </a:ext>
                  </a:extLst>
                </a:gridCol>
                <a:gridCol w="911954">
                  <a:extLst>
                    <a:ext uri="{9D8B030D-6E8A-4147-A177-3AD203B41FA5}">
                      <a16:colId xmlns:a16="http://schemas.microsoft.com/office/drawing/2014/main" val="2504438164"/>
                    </a:ext>
                  </a:extLst>
                </a:gridCol>
                <a:gridCol w="911954">
                  <a:extLst>
                    <a:ext uri="{9D8B030D-6E8A-4147-A177-3AD203B41FA5}">
                      <a16:colId xmlns:a16="http://schemas.microsoft.com/office/drawing/2014/main" val="1301809795"/>
                    </a:ext>
                  </a:extLst>
                </a:gridCol>
                <a:gridCol w="911954">
                  <a:extLst>
                    <a:ext uri="{9D8B030D-6E8A-4147-A177-3AD203B41FA5}">
                      <a16:colId xmlns:a16="http://schemas.microsoft.com/office/drawing/2014/main" val="782449002"/>
                    </a:ext>
                  </a:extLst>
                </a:gridCol>
              </a:tblGrid>
              <a:tr h="4304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0873528"/>
                  </a:ext>
                </a:extLst>
              </a:tr>
              <a:tr h="4304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D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6716779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27.4.–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05/2020 </a:t>
            </a:r>
          </a:p>
        </p:txBody>
      </p:sp>
    </p:spTree>
    <p:extLst>
      <p:ext uri="{BB962C8B-B14F-4D97-AF65-F5344CB8AC3E}">
        <p14:creationId xmlns:p14="http://schemas.microsoft.com/office/powerpoint/2010/main" val="5583502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C83B49AA-8160-4750-A999-FE1211C7E208}"/>
              </a:ext>
            </a:extLst>
          </p:cNvPr>
          <p:cNvGraphicFramePr>
            <a:graphicFrameLocks noGrp="1"/>
          </p:cNvGraphicFramePr>
          <p:nvPr/>
        </p:nvGraphicFramePr>
        <p:xfrm>
          <a:off x="7366472" y="5556199"/>
          <a:ext cx="4550995" cy="860988"/>
        </p:xfrm>
        <a:graphic>
          <a:graphicData uri="http://schemas.openxmlformats.org/drawingml/2006/table">
            <a:tbl>
              <a:tblPr/>
              <a:tblGrid>
                <a:gridCol w="910199">
                  <a:extLst>
                    <a:ext uri="{9D8B030D-6E8A-4147-A177-3AD203B41FA5}">
                      <a16:colId xmlns:a16="http://schemas.microsoft.com/office/drawing/2014/main" val="145596155"/>
                    </a:ext>
                  </a:extLst>
                </a:gridCol>
                <a:gridCol w="910199">
                  <a:extLst>
                    <a:ext uri="{9D8B030D-6E8A-4147-A177-3AD203B41FA5}">
                      <a16:colId xmlns:a16="http://schemas.microsoft.com/office/drawing/2014/main" val="1323571245"/>
                    </a:ext>
                  </a:extLst>
                </a:gridCol>
                <a:gridCol w="910199">
                  <a:extLst>
                    <a:ext uri="{9D8B030D-6E8A-4147-A177-3AD203B41FA5}">
                      <a16:colId xmlns:a16="http://schemas.microsoft.com/office/drawing/2014/main" val="2385094641"/>
                    </a:ext>
                  </a:extLst>
                </a:gridCol>
                <a:gridCol w="910199">
                  <a:extLst>
                    <a:ext uri="{9D8B030D-6E8A-4147-A177-3AD203B41FA5}">
                      <a16:colId xmlns:a16="http://schemas.microsoft.com/office/drawing/2014/main" val="740278421"/>
                    </a:ext>
                  </a:extLst>
                </a:gridCol>
                <a:gridCol w="910199">
                  <a:extLst>
                    <a:ext uri="{9D8B030D-6E8A-4147-A177-3AD203B41FA5}">
                      <a16:colId xmlns:a16="http://schemas.microsoft.com/office/drawing/2014/main" val="2618420229"/>
                    </a:ext>
                  </a:extLst>
                </a:gridCol>
              </a:tblGrid>
              <a:tr h="4304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453447"/>
                  </a:ext>
                </a:extLst>
              </a:tr>
              <a:tr h="4304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4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800920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06/2020 </a:t>
            </a:r>
          </a:p>
        </p:txBody>
      </p:sp>
    </p:spTree>
    <p:extLst>
      <p:ext uri="{BB962C8B-B14F-4D97-AF65-F5344CB8AC3E}">
        <p14:creationId xmlns:p14="http://schemas.microsoft.com/office/powerpoint/2010/main" val="29070372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F88B3E13-B2CE-4977-A51D-63EE09726F48}"/>
              </a:ext>
            </a:extLst>
          </p:cNvPr>
          <p:cNvGraphicFramePr>
            <a:graphicFrameLocks noGrp="1"/>
          </p:cNvGraphicFramePr>
          <p:nvPr/>
        </p:nvGraphicFramePr>
        <p:xfrm>
          <a:off x="7357928" y="5556199"/>
          <a:ext cx="4559540" cy="853440"/>
        </p:xfrm>
        <a:graphic>
          <a:graphicData uri="http://schemas.openxmlformats.org/drawingml/2006/table">
            <a:tbl>
              <a:tblPr/>
              <a:tblGrid>
                <a:gridCol w="911908">
                  <a:extLst>
                    <a:ext uri="{9D8B030D-6E8A-4147-A177-3AD203B41FA5}">
                      <a16:colId xmlns:a16="http://schemas.microsoft.com/office/drawing/2014/main" val="3075813479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3663620388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1150320877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3545488870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4009965493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05668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454895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20.7.–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07/2020 </a:t>
            </a:r>
          </a:p>
        </p:txBody>
      </p:sp>
    </p:spTree>
    <p:extLst>
      <p:ext uri="{BB962C8B-B14F-4D97-AF65-F5344CB8AC3E}">
        <p14:creationId xmlns:p14="http://schemas.microsoft.com/office/powerpoint/2010/main" val="26059603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E4A733E4-6C6F-4673-8EB3-43E9F53AA9A4}"/>
              </a:ext>
            </a:extLst>
          </p:cNvPr>
          <p:cNvGraphicFramePr>
            <a:graphicFrameLocks noGrp="1"/>
          </p:cNvGraphicFramePr>
          <p:nvPr/>
        </p:nvGraphicFramePr>
        <p:xfrm>
          <a:off x="7349384" y="5543019"/>
          <a:ext cx="4568082" cy="874168"/>
        </p:xfrm>
        <a:graphic>
          <a:graphicData uri="http://schemas.openxmlformats.org/drawingml/2006/table">
            <a:tbl>
              <a:tblPr/>
              <a:tblGrid>
                <a:gridCol w="761347">
                  <a:extLst>
                    <a:ext uri="{9D8B030D-6E8A-4147-A177-3AD203B41FA5}">
                      <a16:colId xmlns:a16="http://schemas.microsoft.com/office/drawing/2014/main" val="532681158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858746802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377087480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2392886017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2010144985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3111499919"/>
                    </a:ext>
                  </a:extLst>
                </a:gridCol>
              </a:tblGrid>
              <a:tr h="43708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400213"/>
                  </a:ext>
                </a:extLst>
              </a:tr>
              <a:tr h="43708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F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6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B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293707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151777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650229900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27.7.–2.8.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3.8.–9.8.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10.8.–16.8.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17.8.–23.8.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24.8.–30.8.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31.8.–6.9.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08/2020 </a:t>
            </a:r>
          </a:p>
        </p:txBody>
      </p:sp>
    </p:spTree>
    <p:extLst>
      <p:ext uri="{BB962C8B-B14F-4D97-AF65-F5344CB8AC3E}">
        <p14:creationId xmlns:p14="http://schemas.microsoft.com/office/powerpoint/2010/main" val="26185533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31.8.–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(11)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627 (19)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 (13)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09/2020 </a:t>
            </a:r>
          </a:p>
        </p:txBody>
      </p:sp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6716FADC-95C9-4EF9-8F0F-16C13097F4FC}"/>
              </a:ext>
            </a:extLst>
          </p:cNvPr>
          <p:cNvGraphicFramePr>
            <a:graphicFrameLocks noGrp="1"/>
          </p:cNvGraphicFramePr>
          <p:nvPr/>
        </p:nvGraphicFramePr>
        <p:xfrm>
          <a:off x="7357928" y="5556199"/>
          <a:ext cx="4559540" cy="853440"/>
        </p:xfrm>
        <a:graphic>
          <a:graphicData uri="http://schemas.openxmlformats.org/drawingml/2006/table">
            <a:tbl>
              <a:tblPr/>
              <a:tblGrid>
                <a:gridCol w="911908">
                  <a:extLst>
                    <a:ext uri="{9D8B030D-6E8A-4147-A177-3AD203B41FA5}">
                      <a16:colId xmlns:a16="http://schemas.microsoft.com/office/drawing/2014/main" val="4036163115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736450889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1279023539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3734581894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2485002274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500148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A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8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960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08626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E048D0C3-4A1B-4F04-8420-3640670E172C}"/>
              </a:ext>
            </a:extLst>
          </p:cNvPr>
          <p:cNvGraphicFramePr>
            <a:graphicFrameLocks noGrp="1"/>
          </p:cNvGraphicFramePr>
          <p:nvPr/>
        </p:nvGraphicFramePr>
        <p:xfrm>
          <a:off x="7353300" y="5556197"/>
          <a:ext cx="4564170" cy="853442"/>
        </p:xfrm>
        <a:graphic>
          <a:graphicData uri="http://schemas.openxmlformats.org/drawingml/2006/table">
            <a:tbl>
              <a:tblPr/>
              <a:tblGrid>
                <a:gridCol w="912834">
                  <a:extLst>
                    <a:ext uri="{9D8B030D-6E8A-4147-A177-3AD203B41FA5}">
                      <a16:colId xmlns:a16="http://schemas.microsoft.com/office/drawing/2014/main" val="2722287554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2308730511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49226697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2086273000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2805520120"/>
                    </a:ext>
                  </a:extLst>
                </a:gridCol>
              </a:tblGrid>
              <a:tr h="42672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99578"/>
                  </a:ext>
                </a:extLst>
              </a:tr>
              <a:tr h="42672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9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E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56,2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1A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8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6539175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5.10.–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12.10.–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19.10.–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26.10.–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315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497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729 (16)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423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417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426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465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358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371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 (11)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 (13)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1325 (34)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3258 (58)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2610 (58)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2702 (52)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10/2020 </a:t>
            </a:r>
          </a:p>
        </p:txBody>
      </p:sp>
    </p:spTree>
    <p:extLst>
      <p:ext uri="{BB962C8B-B14F-4D97-AF65-F5344CB8AC3E}">
        <p14:creationId xmlns:p14="http://schemas.microsoft.com/office/powerpoint/2010/main" val="1717089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8E0CAF81-1148-424B-9E87-9FF2684EB6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897000"/>
              </p:ext>
            </p:extLst>
          </p:nvPr>
        </p:nvGraphicFramePr>
        <p:xfrm>
          <a:off x="1003384" y="5723959"/>
          <a:ext cx="10940900" cy="738900"/>
        </p:xfrm>
        <a:graphic>
          <a:graphicData uri="http://schemas.openxmlformats.org/drawingml/2006/table">
            <a:tbl>
              <a:tblPr/>
              <a:tblGrid>
                <a:gridCol w="109409">
                  <a:extLst>
                    <a:ext uri="{9D8B030D-6E8A-4147-A177-3AD203B41FA5}">
                      <a16:colId xmlns:a16="http://schemas.microsoft.com/office/drawing/2014/main" val="2952108612"/>
                    </a:ext>
                  </a:extLst>
                </a:gridCol>
                <a:gridCol w="109409">
                  <a:extLst>
                    <a:ext uri="{9D8B030D-6E8A-4147-A177-3AD203B41FA5}">
                      <a16:colId xmlns:a16="http://schemas.microsoft.com/office/drawing/2014/main" val="936953360"/>
                    </a:ext>
                  </a:extLst>
                </a:gridCol>
                <a:gridCol w="109409">
                  <a:extLst>
                    <a:ext uri="{9D8B030D-6E8A-4147-A177-3AD203B41FA5}">
                      <a16:colId xmlns:a16="http://schemas.microsoft.com/office/drawing/2014/main" val="3395769068"/>
                    </a:ext>
                  </a:extLst>
                </a:gridCol>
                <a:gridCol w="109409">
                  <a:extLst>
                    <a:ext uri="{9D8B030D-6E8A-4147-A177-3AD203B41FA5}">
                      <a16:colId xmlns:a16="http://schemas.microsoft.com/office/drawing/2014/main" val="3045584703"/>
                    </a:ext>
                  </a:extLst>
                </a:gridCol>
                <a:gridCol w="109409">
                  <a:extLst>
                    <a:ext uri="{9D8B030D-6E8A-4147-A177-3AD203B41FA5}">
                      <a16:colId xmlns:a16="http://schemas.microsoft.com/office/drawing/2014/main" val="3229646823"/>
                    </a:ext>
                  </a:extLst>
                </a:gridCol>
                <a:gridCol w="109409">
                  <a:extLst>
                    <a:ext uri="{9D8B030D-6E8A-4147-A177-3AD203B41FA5}">
                      <a16:colId xmlns:a16="http://schemas.microsoft.com/office/drawing/2014/main" val="746196311"/>
                    </a:ext>
                  </a:extLst>
                </a:gridCol>
                <a:gridCol w="109409">
                  <a:extLst>
                    <a:ext uri="{9D8B030D-6E8A-4147-A177-3AD203B41FA5}">
                      <a16:colId xmlns:a16="http://schemas.microsoft.com/office/drawing/2014/main" val="2880269473"/>
                    </a:ext>
                  </a:extLst>
                </a:gridCol>
                <a:gridCol w="109409">
                  <a:extLst>
                    <a:ext uri="{9D8B030D-6E8A-4147-A177-3AD203B41FA5}">
                      <a16:colId xmlns:a16="http://schemas.microsoft.com/office/drawing/2014/main" val="3675214424"/>
                    </a:ext>
                  </a:extLst>
                </a:gridCol>
                <a:gridCol w="109409">
                  <a:extLst>
                    <a:ext uri="{9D8B030D-6E8A-4147-A177-3AD203B41FA5}">
                      <a16:colId xmlns:a16="http://schemas.microsoft.com/office/drawing/2014/main" val="3940085966"/>
                    </a:ext>
                  </a:extLst>
                </a:gridCol>
                <a:gridCol w="109409">
                  <a:extLst>
                    <a:ext uri="{9D8B030D-6E8A-4147-A177-3AD203B41FA5}">
                      <a16:colId xmlns:a16="http://schemas.microsoft.com/office/drawing/2014/main" val="2873864107"/>
                    </a:ext>
                  </a:extLst>
                </a:gridCol>
                <a:gridCol w="109409">
                  <a:extLst>
                    <a:ext uri="{9D8B030D-6E8A-4147-A177-3AD203B41FA5}">
                      <a16:colId xmlns:a16="http://schemas.microsoft.com/office/drawing/2014/main" val="1276881562"/>
                    </a:ext>
                  </a:extLst>
                </a:gridCol>
                <a:gridCol w="109409">
                  <a:extLst>
                    <a:ext uri="{9D8B030D-6E8A-4147-A177-3AD203B41FA5}">
                      <a16:colId xmlns:a16="http://schemas.microsoft.com/office/drawing/2014/main" val="522192468"/>
                    </a:ext>
                  </a:extLst>
                </a:gridCol>
                <a:gridCol w="109409">
                  <a:extLst>
                    <a:ext uri="{9D8B030D-6E8A-4147-A177-3AD203B41FA5}">
                      <a16:colId xmlns:a16="http://schemas.microsoft.com/office/drawing/2014/main" val="3256390031"/>
                    </a:ext>
                  </a:extLst>
                </a:gridCol>
                <a:gridCol w="109409">
                  <a:extLst>
                    <a:ext uri="{9D8B030D-6E8A-4147-A177-3AD203B41FA5}">
                      <a16:colId xmlns:a16="http://schemas.microsoft.com/office/drawing/2014/main" val="490367105"/>
                    </a:ext>
                  </a:extLst>
                </a:gridCol>
                <a:gridCol w="109409">
                  <a:extLst>
                    <a:ext uri="{9D8B030D-6E8A-4147-A177-3AD203B41FA5}">
                      <a16:colId xmlns:a16="http://schemas.microsoft.com/office/drawing/2014/main" val="1195243378"/>
                    </a:ext>
                  </a:extLst>
                </a:gridCol>
                <a:gridCol w="109409">
                  <a:extLst>
                    <a:ext uri="{9D8B030D-6E8A-4147-A177-3AD203B41FA5}">
                      <a16:colId xmlns:a16="http://schemas.microsoft.com/office/drawing/2014/main" val="3030237503"/>
                    </a:ext>
                  </a:extLst>
                </a:gridCol>
                <a:gridCol w="109409">
                  <a:extLst>
                    <a:ext uri="{9D8B030D-6E8A-4147-A177-3AD203B41FA5}">
                      <a16:colId xmlns:a16="http://schemas.microsoft.com/office/drawing/2014/main" val="4216810539"/>
                    </a:ext>
                  </a:extLst>
                </a:gridCol>
                <a:gridCol w="109409">
                  <a:extLst>
                    <a:ext uri="{9D8B030D-6E8A-4147-A177-3AD203B41FA5}">
                      <a16:colId xmlns:a16="http://schemas.microsoft.com/office/drawing/2014/main" val="3683317309"/>
                    </a:ext>
                  </a:extLst>
                </a:gridCol>
                <a:gridCol w="109409">
                  <a:extLst>
                    <a:ext uri="{9D8B030D-6E8A-4147-A177-3AD203B41FA5}">
                      <a16:colId xmlns:a16="http://schemas.microsoft.com/office/drawing/2014/main" val="3867960132"/>
                    </a:ext>
                  </a:extLst>
                </a:gridCol>
                <a:gridCol w="109409">
                  <a:extLst>
                    <a:ext uri="{9D8B030D-6E8A-4147-A177-3AD203B41FA5}">
                      <a16:colId xmlns:a16="http://schemas.microsoft.com/office/drawing/2014/main" val="824460961"/>
                    </a:ext>
                  </a:extLst>
                </a:gridCol>
                <a:gridCol w="109409">
                  <a:extLst>
                    <a:ext uri="{9D8B030D-6E8A-4147-A177-3AD203B41FA5}">
                      <a16:colId xmlns:a16="http://schemas.microsoft.com/office/drawing/2014/main" val="223770152"/>
                    </a:ext>
                  </a:extLst>
                </a:gridCol>
                <a:gridCol w="109409">
                  <a:extLst>
                    <a:ext uri="{9D8B030D-6E8A-4147-A177-3AD203B41FA5}">
                      <a16:colId xmlns:a16="http://schemas.microsoft.com/office/drawing/2014/main" val="3316499693"/>
                    </a:ext>
                  </a:extLst>
                </a:gridCol>
                <a:gridCol w="109409">
                  <a:extLst>
                    <a:ext uri="{9D8B030D-6E8A-4147-A177-3AD203B41FA5}">
                      <a16:colId xmlns:a16="http://schemas.microsoft.com/office/drawing/2014/main" val="4084896393"/>
                    </a:ext>
                  </a:extLst>
                </a:gridCol>
                <a:gridCol w="109409">
                  <a:extLst>
                    <a:ext uri="{9D8B030D-6E8A-4147-A177-3AD203B41FA5}">
                      <a16:colId xmlns:a16="http://schemas.microsoft.com/office/drawing/2014/main" val="3501200111"/>
                    </a:ext>
                  </a:extLst>
                </a:gridCol>
                <a:gridCol w="109409">
                  <a:extLst>
                    <a:ext uri="{9D8B030D-6E8A-4147-A177-3AD203B41FA5}">
                      <a16:colId xmlns:a16="http://schemas.microsoft.com/office/drawing/2014/main" val="2304296493"/>
                    </a:ext>
                  </a:extLst>
                </a:gridCol>
                <a:gridCol w="109409">
                  <a:extLst>
                    <a:ext uri="{9D8B030D-6E8A-4147-A177-3AD203B41FA5}">
                      <a16:colId xmlns:a16="http://schemas.microsoft.com/office/drawing/2014/main" val="2373367227"/>
                    </a:ext>
                  </a:extLst>
                </a:gridCol>
                <a:gridCol w="109409">
                  <a:extLst>
                    <a:ext uri="{9D8B030D-6E8A-4147-A177-3AD203B41FA5}">
                      <a16:colId xmlns:a16="http://schemas.microsoft.com/office/drawing/2014/main" val="3086629878"/>
                    </a:ext>
                  </a:extLst>
                </a:gridCol>
                <a:gridCol w="109409">
                  <a:extLst>
                    <a:ext uri="{9D8B030D-6E8A-4147-A177-3AD203B41FA5}">
                      <a16:colId xmlns:a16="http://schemas.microsoft.com/office/drawing/2014/main" val="2795852425"/>
                    </a:ext>
                  </a:extLst>
                </a:gridCol>
                <a:gridCol w="109409">
                  <a:extLst>
                    <a:ext uri="{9D8B030D-6E8A-4147-A177-3AD203B41FA5}">
                      <a16:colId xmlns:a16="http://schemas.microsoft.com/office/drawing/2014/main" val="3131837566"/>
                    </a:ext>
                  </a:extLst>
                </a:gridCol>
                <a:gridCol w="109409">
                  <a:extLst>
                    <a:ext uri="{9D8B030D-6E8A-4147-A177-3AD203B41FA5}">
                      <a16:colId xmlns:a16="http://schemas.microsoft.com/office/drawing/2014/main" val="765106501"/>
                    </a:ext>
                  </a:extLst>
                </a:gridCol>
                <a:gridCol w="109409">
                  <a:extLst>
                    <a:ext uri="{9D8B030D-6E8A-4147-A177-3AD203B41FA5}">
                      <a16:colId xmlns:a16="http://schemas.microsoft.com/office/drawing/2014/main" val="1267148900"/>
                    </a:ext>
                  </a:extLst>
                </a:gridCol>
                <a:gridCol w="109409">
                  <a:extLst>
                    <a:ext uri="{9D8B030D-6E8A-4147-A177-3AD203B41FA5}">
                      <a16:colId xmlns:a16="http://schemas.microsoft.com/office/drawing/2014/main" val="34726719"/>
                    </a:ext>
                  </a:extLst>
                </a:gridCol>
                <a:gridCol w="109409">
                  <a:extLst>
                    <a:ext uri="{9D8B030D-6E8A-4147-A177-3AD203B41FA5}">
                      <a16:colId xmlns:a16="http://schemas.microsoft.com/office/drawing/2014/main" val="895054002"/>
                    </a:ext>
                  </a:extLst>
                </a:gridCol>
                <a:gridCol w="109409">
                  <a:extLst>
                    <a:ext uri="{9D8B030D-6E8A-4147-A177-3AD203B41FA5}">
                      <a16:colId xmlns:a16="http://schemas.microsoft.com/office/drawing/2014/main" val="3829587023"/>
                    </a:ext>
                  </a:extLst>
                </a:gridCol>
                <a:gridCol w="109409">
                  <a:extLst>
                    <a:ext uri="{9D8B030D-6E8A-4147-A177-3AD203B41FA5}">
                      <a16:colId xmlns:a16="http://schemas.microsoft.com/office/drawing/2014/main" val="183066252"/>
                    </a:ext>
                  </a:extLst>
                </a:gridCol>
                <a:gridCol w="109409">
                  <a:extLst>
                    <a:ext uri="{9D8B030D-6E8A-4147-A177-3AD203B41FA5}">
                      <a16:colId xmlns:a16="http://schemas.microsoft.com/office/drawing/2014/main" val="3129208362"/>
                    </a:ext>
                  </a:extLst>
                </a:gridCol>
                <a:gridCol w="109409">
                  <a:extLst>
                    <a:ext uri="{9D8B030D-6E8A-4147-A177-3AD203B41FA5}">
                      <a16:colId xmlns:a16="http://schemas.microsoft.com/office/drawing/2014/main" val="3500438953"/>
                    </a:ext>
                  </a:extLst>
                </a:gridCol>
                <a:gridCol w="109409">
                  <a:extLst>
                    <a:ext uri="{9D8B030D-6E8A-4147-A177-3AD203B41FA5}">
                      <a16:colId xmlns:a16="http://schemas.microsoft.com/office/drawing/2014/main" val="1014032896"/>
                    </a:ext>
                  </a:extLst>
                </a:gridCol>
                <a:gridCol w="109409">
                  <a:extLst>
                    <a:ext uri="{9D8B030D-6E8A-4147-A177-3AD203B41FA5}">
                      <a16:colId xmlns:a16="http://schemas.microsoft.com/office/drawing/2014/main" val="3627165959"/>
                    </a:ext>
                  </a:extLst>
                </a:gridCol>
                <a:gridCol w="109409">
                  <a:extLst>
                    <a:ext uri="{9D8B030D-6E8A-4147-A177-3AD203B41FA5}">
                      <a16:colId xmlns:a16="http://schemas.microsoft.com/office/drawing/2014/main" val="1032247177"/>
                    </a:ext>
                  </a:extLst>
                </a:gridCol>
                <a:gridCol w="109409">
                  <a:extLst>
                    <a:ext uri="{9D8B030D-6E8A-4147-A177-3AD203B41FA5}">
                      <a16:colId xmlns:a16="http://schemas.microsoft.com/office/drawing/2014/main" val="422254075"/>
                    </a:ext>
                  </a:extLst>
                </a:gridCol>
                <a:gridCol w="109409">
                  <a:extLst>
                    <a:ext uri="{9D8B030D-6E8A-4147-A177-3AD203B41FA5}">
                      <a16:colId xmlns:a16="http://schemas.microsoft.com/office/drawing/2014/main" val="1544909551"/>
                    </a:ext>
                  </a:extLst>
                </a:gridCol>
                <a:gridCol w="109409">
                  <a:extLst>
                    <a:ext uri="{9D8B030D-6E8A-4147-A177-3AD203B41FA5}">
                      <a16:colId xmlns:a16="http://schemas.microsoft.com/office/drawing/2014/main" val="2464476634"/>
                    </a:ext>
                  </a:extLst>
                </a:gridCol>
                <a:gridCol w="109409">
                  <a:extLst>
                    <a:ext uri="{9D8B030D-6E8A-4147-A177-3AD203B41FA5}">
                      <a16:colId xmlns:a16="http://schemas.microsoft.com/office/drawing/2014/main" val="274152470"/>
                    </a:ext>
                  </a:extLst>
                </a:gridCol>
                <a:gridCol w="109409">
                  <a:extLst>
                    <a:ext uri="{9D8B030D-6E8A-4147-A177-3AD203B41FA5}">
                      <a16:colId xmlns:a16="http://schemas.microsoft.com/office/drawing/2014/main" val="3302538678"/>
                    </a:ext>
                  </a:extLst>
                </a:gridCol>
                <a:gridCol w="109409">
                  <a:extLst>
                    <a:ext uri="{9D8B030D-6E8A-4147-A177-3AD203B41FA5}">
                      <a16:colId xmlns:a16="http://schemas.microsoft.com/office/drawing/2014/main" val="1956603521"/>
                    </a:ext>
                  </a:extLst>
                </a:gridCol>
                <a:gridCol w="109409">
                  <a:extLst>
                    <a:ext uri="{9D8B030D-6E8A-4147-A177-3AD203B41FA5}">
                      <a16:colId xmlns:a16="http://schemas.microsoft.com/office/drawing/2014/main" val="1987509328"/>
                    </a:ext>
                  </a:extLst>
                </a:gridCol>
                <a:gridCol w="109409">
                  <a:extLst>
                    <a:ext uri="{9D8B030D-6E8A-4147-A177-3AD203B41FA5}">
                      <a16:colId xmlns:a16="http://schemas.microsoft.com/office/drawing/2014/main" val="3837216190"/>
                    </a:ext>
                  </a:extLst>
                </a:gridCol>
                <a:gridCol w="109409">
                  <a:extLst>
                    <a:ext uri="{9D8B030D-6E8A-4147-A177-3AD203B41FA5}">
                      <a16:colId xmlns:a16="http://schemas.microsoft.com/office/drawing/2014/main" val="830167606"/>
                    </a:ext>
                  </a:extLst>
                </a:gridCol>
                <a:gridCol w="109409">
                  <a:extLst>
                    <a:ext uri="{9D8B030D-6E8A-4147-A177-3AD203B41FA5}">
                      <a16:colId xmlns:a16="http://schemas.microsoft.com/office/drawing/2014/main" val="4182577493"/>
                    </a:ext>
                  </a:extLst>
                </a:gridCol>
                <a:gridCol w="109409">
                  <a:extLst>
                    <a:ext uri="{9D8B030D-6E8A-4147-A177-3AD203B41FA5}">
                      <a16:colId xmlns:a16="http://schemas.microsoft.com/office/drawing/2014/main" val="129708056"/>
                    </a:ext>
                  </a:extLst>
                </a:gridCol>
                <a:gridCol w="109409">
                  <a:extLst>
                    <a:ext uri="{9D8B030D-6E8A-4147-A177-3AD203B41FA5}">
                      <a16:colId xmlns:a16="http://schemas.microsoft.com/office/drawing/2014/main" val="3584924800"/>
                    </a:ext>
                  </a:extLst>
                </a:gridCol>
                <a:gridCol w="109409">
                  <a:extLst>
                    <a:ext uri="{9D8B030D-6E8A-4147-A177-3AD203B41FA5}">
                      <a16:colId xmlns:a16="http://schemas.microsoft.com/office/drawing/2014/main" val="4294864778"/>
                    </a:ext>
                  </a:extLst>
                </a:gridCol>
                <a:gridCol w="109409">
                  <a:extLst>
                    <a:ext uri="{9D8B030D-6E8A-4147-A177-3AD203B41FA5}">
                      <a16:colId xmlns:a16="http://schemas.microsoft.com/office/drawing/2014/main" val="2500967650"/>
                    </a:ext>
                  </a:extLst>
                </a:gridCol>
                <a:gridCol w="109409">
                  <a:extLst>
                    <a:ext uri="{9D8B030D-6E8A-4147-A177-3AD203B41FA5}">
                      <a16:colId xmlns:a16="http://schemas.microsoft.com/office/drawing/2014/main" val="3778773399"/>
                    </a:ext>
                  </a:extLst>
                </a:gridCol>
                <a:gridCol w="109409">
                  <a:extLst>
                    <a:ext uri="{9D8B030D-6E8A-4147-A177-3AD203B41FA5}">
                      <a16:colId xmlns:a16="http://schemas.microsoft.com/office/drawing/2014/main" val="1010988490"/>
                    </a:ext>
                  </a:extLst>
                </a:gridCol>
                <a:gridCol w="109409">
                  <a:extLst>
                    <a:ext uri="{9D8B030D-6E8A-4147-A177-3AD203B41FA5}">
                      <a16:colId xmlns:a16="http://schemas.microsoft.com/office/drawing/2014/main" val="1523290194"/>
                    </a:ext>
                  </a:extLst>
                </a:gridCol>
                <a:gridCol w="109409">
                  <a:extLst>
                    <a:ext uri="{9D8B030D-6E8A-4147-A177-3AD203B41FA5}">
                      <a16:colId xmlns:a16="http://schemas.microsoft.com/office/drawing/2014/main" val="3178002319"/>
                    </a:ext>
                  </a:extLst>
                </a:gridCol>
                <a:gridCol w="109409">
                  <a:extLst>
                    <a:ext uri="{9D8B030D-6E8A-4147-A177-3AD203B41FA5}">
                      <a16:colId xmlns:a16="http://schemas.microsoft.com/office/drawing/2014/main" val="283803971"/>
                    </a:ext>
                  </a:extLst>
                </a:gridCol>
                <a:gridCol w="109409">
                  <a:extLst>
                    <a:ext uri="{9D8B030D-6E8A-4147-A177-3AD203B41FA5}">
                      <a16:colId xmlns:a16="http://schemas.microsoft.com/office/drawing/2014/main" val="3784119342"/>
                    </a:ext>
                  </a:extLst>
                </a:gridCol>
                <a:gridCol w="109409">
                  <a:extLst>
                    <a:ext uri="{9D8B030D-6E8A-4147-A177-3AD203B41FA5}">
                      <a16:colId xmlns:a16="http://schemas.microsoft.com/office/drawing/2014/main" val="1482108824"/>
                    </a:ext>
                  </a:extLst>
                </a:gridCol>
                <a:gridCol w="109409">
                  <a:extLst>
                    <a:ext uri="{9D8B030D-6E8A-4147-A177-3AD203B41FA5}">
                      <a16:colId xmlns:a16="http://schemas.microsoft.com/office/drawing/2014/main" val="1159919254"/>
                    </a:ext>
                  </a:extLst>
                </a:gridCol>
                <a:gridCol w="109409">
                  <a:extLst>
                    <a:ext uri="{9D8B030D-6E8A-4147-A177-3AD203B41FA5}">
                      <a16:colId xmlns:a16="http://schemas.microsoft.com/office/drawing/2014/main" val="437748963"/>
                    </a:ext>
                  </a:extLst>
                </a:gridCol>
                <a:gridCol w="109409">
                  <a:extLst>
                    <a:ext uri="{9D8B030D-6E8A-4147-A177-3AD203B41FA5}">
                      <a16:colId xmlns:a16="http://schemas.microsoft.com/office/drawing/2014/main" val="436765401"/>
                    </a:ext>
                  </a:extLst>
                </a:gridCol>
                <a:gridCol w="109409">
                  <a:extLst>
                    <a:ext uri="{9D8B030D-6E8A-4147-A177-3AD203B41FA5}">
                      <a16:colId xmlns:a16="http://schemas.microsoft.com/office/drawing/2014/main" val="4049986208"/>
                    </a:ext>
                  </a:extLst>
                </a:gridCol>
                <a:gridCol w="109409">
                  <a:extLst>
                    <a:ext uri="{9D8B030D-6E8A-4147-A177-3AD203B41FA5}">
                      <a16:colId xmlns:a16="http://schemas.microsoft.com/office/drawing/2014/main" val="3950924133"/>
                    </a:ext>
                  </a:extLst>
                </a:gridCol>
                <a:gridCol w="109409">
                  <a:extLst>
                    <a:ext uri="{9D8B030D-6E8A-4147-A177-3AD203B41FA5}">
                      <a16:colId xmlns:a16="http://schemas.microsoft.com/office/drawing/2014/main" val="8493564"/>
                    </a:ext>
                  </a:extLst>
                </a:gridCol>
                <a:gridCol w="109409">
                  <a:extLst>
                    <a:ext uri="{9D8B030D-6E8A-4147-A177-3AD203B41FA5}">
                      <a16:colId xmlns:a16="http://schemas.microsoft.com/office/drawing/2014/main" val="181345288"/>
                    </a:ext>
                  </a:extLst>
                </a:gridCol>
                <a:gridCol w="109409">
                  <a:extLst>
                    <a:ext uri="{9D8B030D-6E8A-4147-A177-3AD203B41FA5}">
                      <a16:colId xmlns:a16="http://schemas.microsoft.com/office/drawing/2014/main" val="649935417"/>
                    </a:ext>
                  </a:extLst>
                </a:gridCol>
                <a:gridCol w="109409">
                  <a:extLst>
                    <a:ext uri="{9D8B030D-6E8A-4147-A177-3AD203B41FA5}">
                      <a16:colId xmlns:a16="http://schemas.microsoft.com/office/drawing/2014/main" val="3623437352"/>
                    </a:ext>
                  </a:extLst>
                </a:gridCol>
                <a:gridCol w="109409">
                  <a:extLst>
                    <a:ext uri="{9D8B030D-6E8A-4147-A177-3AD203B41FA5}">
                      <a16:colId xmlns:a16="http://schemas.microsoft.com/office/drawing/2014/main" val="2434181839"/>
                    </a:ext>
                  </a:extLst>
                </a:gridCol>
                <a:gridCol w="109409">
                  <a:extLst>
                    <a:ext uri="{9D8B030D-6E8A-4147-A177-3AD203B41FA5}">
                      <a16:colId xmlns:a16="http://schemas.microsoft.com/office/drawing/2014/main" val="331659657"/>
                    </a:ext>
                  </a:extLst>
                </a:gridCol>
                <a:gridCol w="109409">
                  <a:extLst>
                    <a:ext uri="{9D8B030D-6E8A-4147-A177-3AD203B41FA5}">
                      <a16:colId xmlns:a16="http://schemas.microsoft.com/office/drawing/2014/main" val="1219887932"/>
                    </a:ext>
                  </a:extLst>
                </a:gridCol>
                <a:gridCol w="109409">
                  <a:extLst>
                    <a:ext uri="{9D8B030D-6E8A-4147-A177-3AD203B41FA5}">
                      <a16:colId xmlns:a16="http://schemas.microsoft.com/office/drawing/2014/main" val="644631012"/>
                    </a:ext>
                  </a:extLst>
                </a:gridCol>
                <a:gridCol w="109409">
                  <a:extLst>
                    <a:ext uri="{9D8B030D-6E8A-4147-A177-3AD203B41FA5}">
                      <a16:colId xmlns:a16="http://schemas.microsoft.com/office/drawing/2014/main" val="2285582960"/>
                    </a:ext>
                  </a:extLst>
                </a:gridCol>
                <a:gridCol w="109409">
                  <a:extLst>
                    <a:ext uri="{9D8B030D-6E8A-4147-A177-3AD203B41FA5}">
                      <a16:colId xmlns:a16="http://schemas.microsoft.com/office/drawing/2014/main" val="2545216153"/>
                    </a:ext>
                  </a:extLst>
                </a:gridCol>
                <a:gridCol w="109409">
                  <a:extLst>
                    <a:ext uri="{9D8B030D-6E8A-4147-A177-3AD203B41FA5}">
                      <a16:colId xmlns:a16="http://schemas.microsoft.com/office/drawing/2014/main" val="468763866"/>
                    </a:ext>
                  </a:extLst>
                </a:gridCol>
                <a:gridCol w="109409">
                  <a:extLst>
                    <a:ext uri="{9D8B030D-6E8A-4147-A177-3AD203B41FA5}">
                      <a16:colId xmlns:a16="http://schemas.microsoft.com/office/drawing/2014/main" val="552630816"/>
                    </a:ext>
                  </a:extLst>
                </a:gridCol>
                <a:gridCol w="109409">
                  <a:extLst>
                    <a:ext uri="{9D8B030D-6E8A-4147-A177-3AD203B41FA5}">
                      <a16:colId xmlns:a16="http://schemas.microsoft.com/office/drawing/2014/main" val="1448954133"/>
                    </a:ext>
                  </a:extLst>
                </a:gridCol>
                <a:gridCol w="109409">
                  <a:extLst>
                    <a:ext uri="{9D8B030D-6E8A-4147-A177-3AD203B41FA5}">
                      <a16:colId xmlns:a16="http://schemas.microsoft.com/office/drawing/2014/main" val="2577152093"/>
                    </a:ext>
                  </a:extLst>
                </a:gridCol>
                <a:gridCol w="109409">
                  <a:extLst>
                    <a:ext uri="{9D8B030D-6E8A-4147-A177-3AD203B41FA5}">
                      <a16:colId xmlns:a16="http://schemas.microsoft.com/office/drawing/2014/main" val="1088879980"/>
                    </a:ext>
                  </a:extLst>
                </a:gridCol>
                <a:gridCol w="109409">
                  <a:extLst>
                    <a:ext uri="{9D8B030D-6E8A-4147-A177-3AD203B41FA5}">
                      <a16:colId xmlns:a16="http://schemas.microsoft.com/office/drawing/2014/main" val="725396462"/>
                    </a:ext>
                  </a:extLst>
                </a:gridCol>
                <a:gridCol w="109409">
                  <a:extLst>
                    <a:ext uri="{9D8B030D-6E8A-4147-A177-3AD203B41FA5}">
                      <a16:colId xmlns:a16="http://schemas.microsoft.com/office/drawing/2014/main" val="2739533318"/>
                    </a:ext>
                  </a:extLst>
                </a:gridCol>
                <a:gridCol w="109409">
                  <a:extLst>
                    <a:ext uri="{9D8B030D-6E8A-4147-A177-3AD203B41FA5}">
                      <a16:colId xmlns:a16="http://schemas.microsoft.com/office/drawing/2014/main" val="2668724378"/>
                    </a:ext>
                  </a:extLst>
                </a:gridCol>
                <a:gridCol w="109409">
                  <a:extLst>
                    <a:ext uri="{9D8B030D-6E8A-4147-A177-3AD203B41FA5}">
                      <a16:colId xmlns:a16="http://schemas.microsoft.com/office/drawing/2014/main" val="4007143652"/>
                    </a:ext>
                  </a:extLst>
                </a:gridCol>
                <a:gridCol w="109409">
                  <a:extLst>
                    <a:ext uri="{9D8B030D-6E8A-4147-A177-3AD203B41FA5}">
                      <a16:colId xmlns:a16="http://schemas.microsoft.com/office/drawing/2014/main" val="2765959423"/>
                    </a:ext>
                  </a:extLst>
                </a:gridCol>
                <a:gridCol w="109409">
                  <a:extLst>
                    <a:ext uri="{9D8B030D-6E8A-4147-A177-3AD203B41FA5}">
                      <a16:colId xmlns:a16="http://schemas.microsoft.com/office/drawing/2014/main" val="321797728"/>
                    </a:ext>
                  </a:extLst>
                </a:gridCol>
                <a:gridCol w="109409">
                  <a:extLst>
                    <a:ext uri="{9D8B030D-6E8A-4147-A177-3AD203B41FA5}">
                      <a16:colId xmlns:a16="http://schemas.microsoft.com/office/drawing/2014/main" val="626961966"/>
                    </a:ext>
                  </a:extLst>
                </a:gridCol>
                <a:gridCol w="109409">
                  <a:extLst>
                    <a:ext uri="{9D8B030D-6E8A-4147-A177-3AD203B41FA5}">
                      <a16:colId xmlns:a16="http://schemas.microsoft.com/office/drawing/2014/main" val="3500761783"/>
                    </a:ext>
                  </a:extLst>
                </a:gridCol>
                <a:gridCol w="109409">
                  <a:extLst>
                    <a:ext uri="{9D8B030D-6E8A-4147-A177-3AD203B41FA5}">
                      <a16:colId xmlns:a16="http://schemas.microsoft.com/office/drawing/2014/main" val="3251473896"/>
                    </a:ext>
                  </a:extLst>
                </a:gridCol>
                <a:gridCol w="109409">
                  <a:extLst>
                    <a:ext uri="{9D8B030D-6E8A-4147-A177-3AD203B41FA5}">
                      <a16:colId xmlns:a16="http://schemas.microsoft.com/office/drawing/2014/main" val="540076692"/>
                    </a:ext>
                  </a:extLst>
                </a:gridCol>
                <a:gridCol w="109409">
                  <a:extLst>
                    <a:ext uri="{9D8B030D-6E8A-4147-A177-3AD203B41FA5}">
                      <a16:colId xmlns:a16="http://schemas.microsoft.com/office/drawing/2014/main" val="1666521956"/>
                    </a:ext>
                  </a:extLst>
                </a:gridCol>
                <a:gridCol w="109409">
                  <a:extLst>
                    <a:ext uri="{9D8B030D-6E8A-4147-A177-3AD203B41FA5}">
                      <a16:colId xmlns:a16="http://schemas.microsoft.com/office/drawing/2014/main" val="3215530796"/>
                    </a:ext>
                  </a:extLst>
                </a:gridCol>
                <a:gridCol w="109409">
                  <a:extLst>
                    <a:ext uri="{9D8B030D-6E8A-4147-A177-3AD203B41FA5}">
                      <a16:colId xmlns:a16="http://schemas.microsoft.com/office/drawing/2014/main" val="1922277439"/>
                    </a:ext>
                  </a:extLst>
                </a:gridCol>
                <a:gridCol w="109409">
                  <a:extLst>
                    <a:ext uri="{9D8B030D-6E8A-4147-A177-3AD203B41FA5}">
                      <a16:colId xmlns:a16="http://schemas.microsoft.com/office/drawing/2014/main" val="3363593896"/>
                    </a:ext>
                  </a:extLst>
                </a:gridCol>
                <a:gridCol w="109409">
                  <a:extLst>
                    <a:ext uri="{9D8B030D-6E8A-4147-A177-3AD203B41FA5}">
                      <a16:colId xmlns:a16="http://schemas.microsoft.com/office/drawing/2014/main" val="1264655010"/>
                    </a:ext>
                  </a:extLst>
                </a:gridCol>
                <a:gridCol w="109409">
                  <a:extLst>
                    <a:ext uri="{9D8B030D-6E8A-4147-A177-3AD203B41FA5}">
                      <a16:colId xmlns:a16="http://schemas.microsoft.com/office/drawing/2014/main" val="1762391313"/>
                    </a:ext>
                  </a:extLst>
                </a:gridCol>
                <a:gridCol w="109409">
                  <a:extLst>
                    <a:ext uri="{9D8B030D-6E8A-4147-A177-3AD203B41FA5}">
                      <a16:colId xmlns:a16="http://schemas.microsoft.com/office/drawing/2014/main" val="1530449619"/>
                    </a:ext>
                  </a:extLst>
                </a:gridCol>
                <a:gridCol w="109409">
                  <a:extLst>
                    <a:ext uri="{9D8B030D-6E8A-4147-A177-3AD203B41FA5}">
                      <a16:colId xmlns:a16="http://schemas.microsoft.com/office/drawing/2014/main" val="1952960004"/>
                    </a:ext>
                  </a:extLst>
                </a:gridCol>
                <a:gridCol w="109409">
                  <a:extLst>
                    <a:ext uri="{9D8B030D-6E8A-4147-A177-3AD203B41FA5}">
                      <a16:colId xmlns:a16="http://schemas.microsoft.com/office/drawing/2014/main" val="869685913"/>
                    </a:ext>
                  </a:extLst>
                </a:gridCol>
              </a:tblGrid>
              <a:tr h="3694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3360012"/>
                  </a:ext>
                </a:extLst>
              </a:tr>
              <a:tr h="3694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D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4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F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6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21,8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A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8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9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E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56,2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1A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8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35,2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4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44,6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C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35,8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3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48,3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E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1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9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2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28,9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E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6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36,9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1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6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1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5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25,4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4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17,9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1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18,6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18,4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0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14,8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6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16,4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3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6,4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0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9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20,9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C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12,9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9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23,8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7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19,2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8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12,8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9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11,5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4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7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2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28,4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F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B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B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D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0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803843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cs-CZ" sz="1400" dirty="0">
                <a:solidFill>
                  <a:srgbClr val="000000"/>
                </a:solidFill>
                <a:latin typeface="Calibri" panose="020F0502020204030204" pitchFamily="34" charset="0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072947"/>
              </p:ext>
            </p:extLst>
          </p:nvPr>
        </p:nvGraphicFramePr>
        <p:xfrm>
          <a:off x="485775" y="895349"/>
          <a:ext cx="11608237" cy="4828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cs-CZ" b="1" dirty="0">
                <a:solidFill>
                  <a:srgbClr val="000000"/>
                </a:solidFill>
                <a:latin typeface="Calibri" panose="020F0502020204030204" pitchFamily="34" charset="0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90905" y="5727649"/>
          <a:ext cx="11853445" cy="73152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7025837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2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9" name="TextovéPole 9">
            <a:extLst>
              <a:ext uri="{FF2B5EF4-FFF2-40B4-BE49-F238E27FC236}">
                <a16:creationId xmlns:a16="http://schemas.microsoft.com/office/drawing/2014/main" id="{6C2CDEC2-B893-491C-BB5B-D4EEE3DC82DC}"/>
              </a:ext>
            </a:extLst>
          </p:cNvPr>
          <p:cNvSpPr txBox="1"/>
          <p:nvPr/>
        </p:nvSpPr>
        <p:spPr>
          <a:xfrm>
            <a:off x="8274425" y="6516527"/>
            <a:ext cx="3819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</a:t>
            </a:r>
            <a:r>
              <a:rPr lang="cs-CZ" sz="1200" dirty="0" err="1"/>
              <a:t>Covid</a:t>
            </a:r>
            <a:r>
              <a:rPr lang="cs-CZ" sz="1200" dirty="0"/>
              <a:t> </a:t>
            </a:r>
            <a:r>
              <a:rPr lang="cs-CZ" sz="1200" dirty="0" err="1"/>
              <a:t>Forms</a:t>
            </a:r>
            <a:r>
              <a:rPr lang="cs-CZ" sz="1200" dirty="0"/>
              <a:t> – Události, </a:t>
            </a:r>
            <a:r>
              <a:rPr lang="cs-CZ" sz="1200" b="1" dirty="0">
                <a:solidFill>
                  <a:srgbClr val="C00000"/>
                </a:solidFill>
              </a:rPr>
              <a:t>stav k 26. 3. 2022</a:t>
            </a: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D81D70FC-F528-494D-8C3A-D477F854D763}"/>
              </a:ext>
            </a:extLst>
          </p:cNvPr>
          <p:cNvSpPr/>
          <p:nvPr/>
        </p:nvSpPr>
        <p:spPr>
          <a:xfrm>
            <a:off x="10842357" y="3390334"/>
            <a:ext cx="115448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* předběžné údaje</a:t>
            </a: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0E67781F-87FB-42C9-899D-4460B89C4830}"/>
              </a:ext>
            </a:extLst>
          </p:cNvPr>
          <p:cNvSpPr/>
          <p:nvPr/>
        </p:nvSpPr>
        <p:spPr>
          <a:xfrm>
            <a:off x="11753266" y="4716302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*</a:t>
            </a: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72228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ulka 10">
            <a:extLst>
              <a:ext uri="{FF2B5EF4-FFF2-40B4-BE49-F238E27FC236}">
                <a16:creationId xmlns:a16="http://schemas.microsoft.com/office/drawing/2014/main" id="{7F0AA7A5-EFAC-4CD9-9800-84DEB34D6674}"/>
              </a:ext>
            </a:extLst>
          </p:cNvPr>
          <p:cNvGraphicFramePr>
            <a:graphicFrameLocks noGrp="1"/>
          </p:cNvGraphicFramePr>
          <p:nvPr/>
        </p:nvGraphicFramePr>
        <p:xfrm>
          <a:off x="7358909" y="5543019"/>
          <a:ext cx="4558560" cy="874166"/>
        </p:xfrm>
        <a:graphic>
          <a:graphicData uri="http://schemas.openxmlformats.org/drawingml/2006/table">
            <a:tbl>
              <a:tblPr/>
              <a:tblGrid>
                <a:gridCol w="759760">
                  <a:extLst>
                    <a:ext uri="{9D8B030D-6E8A-4147-A177-3AD203B41FA5}">
                      <a16:colId xmlns:a16="http://schemas.microsoft.com/office/drawing/2014/main" val="431450114"/>
                    </a:ext>
                  </a:extLst>
                </a:gridCol>
                <a:gridCol w="759760">
                  <a:extLst>
                    <a:ext uri="{9D8B030D-6E8A-4147-A177-3AD203B41FA5}">
                      <a16:colId xmlns:a16="http://schemas.microsoft.com/office/drawing/2014/main" val="1293986261"/>
                    </a:ext>
                  </a:extLst>
                </a:gridCol>
                <a:gridCol w="759760">
                  <a:extLst>
                    <a:ext uri="{9D8B030D-6E8A-4147-A177-3AD203B41FA5}">
                      <a16:colId xmlns:a16="http://schemas.microsoft.com/office/drawing/2014/main" val="870908832"/>
                    </a:ext>
                  </a:extLst>
                </a:gridCol>
                <a:gridCol w="759760">
                  <a:extLst>
                    <a:ext uri="{9D8B030D-6E8A-4147-A177-3AD203B41FA5}">
                      <a16:colId xmlns:a16="http://schemas.microsoft.com/office/drawing/2014/main" val="3418553957"/>
                    </a:ext>
                  </a:extLst>
                </a:gridCol>
                <a:gridCol w="759760">
                  <a:extLst>
                    <a:ext uri="{9D8B030D-6E8A-4147-A177-3AD203B41FA5}">
                      <a16:colId xmlns:a16="http://schemas.microsoft.com/office/drawing/2014/main" val="3813615049"/>
                    </a:ext>
                  </a:extLst>
                </a:gridCol>
                <a:gridCol w="759760">
                  <a:extLst>
                    <a:ext uri="{9D8B030D-6E8A-4147-A177-3AD203B41FA5}">
                      <a16:colId xmlns:a16="http://schemas.microsoft.com/office/drawing/2014/main" val="19506064"/>
                    </a:ext>
                  </a:extLst>
                </a:gridCol>
              </a:tblGrid>
              <a:tr h="43708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2213456"/>
                  </a:ext>
                </a:extLst>
              </a:tr>
              <a:tr h="43708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D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5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6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E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3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87621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151777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650229900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26.10.–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943 (19)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1182 (18)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328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465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438 (16)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 (11)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343 (17)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2702 (52)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2109 (60)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3034 (68)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 (50)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788 (22)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772 (16)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11/2020 </a:t>
            </a:r>
          </a:p>
        </p:txBody>
      </p:sp>
    </p:spTree>
    <p:extLst>
      <p:ext uri="{BB962C8B-B14F-4D97-AF65-F5344CB8AC3E}">
        <p14:creationId xmlns:p14="http://schemas.microsoft.com/office/powerpoint/2010/main" val="21189415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82761B6C-BAB4-4CB7-9972-A9ACAC518D35}"/>
              </a:ext>
            </a:extLst>
          </p:cNvPr>
          <p:cNvGraphicFramePr>
            <a:graphicFrameLocks noGrp="1"/>
          </p:cNvGraphicFramePr>
          <p:nvPr/>
        </p:nvGraphicFramePr>
        <p:xfrm>
          <a:off x="7362824" y="5543020"/>
          <a:ext cx="4554645" cy="853440"/>
        </p:xfrm>
        <a:graphic>
          <a:graphicData uri="http://schemas.openxmlformats.org/drawingml/2006/table">
            <a:tbl>
              <a:tblPr/>
              <a:tblGrid>
                <a:gridCol w="910929">
                  <a:extLst>
                    <a:ext uri="{9D8B030D-6E8A-4147-A177-3AD203B41FA5}">
                      <a16:colId xmlns:a16="http://schemas.microsoft.com/office/drawing/2014/main" val="2409156170"/>
                    </a:ext>
                  </a:extLst>
                </a:gridCol>
                <a:gridCol w="910929">
                  <a:extLst>
                    <a:ext uri="{9D8B030D-6E8A-4147-A177-3AD203B41FA5}">
                      <a16:colId xmlns:a16="http://schemas.microsoft.com/office/drawing/2014/main" val="2472712141"/>
                    </a:ext>
                  </a:extLst>
                </a:gridCol>
                <a:gridCol w="910929">
                  <a:extLst>
                    <a:ext uri="{9D8B030D-6E8A-4147-A177-3AD203B41FA5}">
                      <a16:colId xmlns:a16="http://schemas.microsoft.com/office/drawing/2014/main" val="2135892105"/>
                    </a:ext>
                  </a:extLst>
                </a:gridCol>
                <a:gridCol w="910929">
                  <a:extLst>
                    <a:ext uri="{9D8B030D-6E8A-4147-A177-3AD203B41FA5}">
                      <a16:colId xmlns:a16="http://schemas.microsoft.com/office/drawing/2014/main" val="561529290"/>
                    </a:ext>
                  </a:extLst>
                </a:gridCol>
                <a:gridCol w="910929">
                  <a:extLst>
                    <a:ext uri="{9D8B030D-6E8A-4147-A177-3AD203B41FA5}">
                      <a16:colId xmlns:a16="http://schemas.microsoft.com/office/drawing/2014/main" val="3875654203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380407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E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1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9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2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490204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21.12.–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772 (16)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1444 (32)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992 (27)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582 (18)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942 (26)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12/2020</a:t>
            </a:r>
          </a:p>
        </p:txBody>
      </p:sp>
    </p:spTree>
    <p:extLst>
      <p:ext uri="{BB962C8B-B14F-4D97-AF65-F5344CB8AC3E}">
        <p14:creationId xmlns:p14="http://schemas.microsoft.com/office/powerpoint/2010/main" val="39436122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27074580-7378-4DC7-905D-4C6D0765102E}"/>
              </a:ext>
            </a:extLst>
          </p:cNvPr>
          <p:cNvGraphicFramePr>
            <a:graphicFrameLocks noGrp="1"/>
          </p:cNvGraphicFramePr>
          <p:nvPr/>
        </p:nvGraphicFramePr>
        <p:xfrm>
          <a:off x="7353300" y="5556199"/>
          <a:ext cx="4564170" cy="853440"/>
        </p:xfrm>
        <a:graphic>
          <a:graphicData uri="http://schemas.openxmlformats.org/drawingml/2006/table">
            <a:tbl>
              <a:tblPr/>
              <a:tblGrid>
                <a:gridCol w="912834">
                  <a:extLst>
                    <a:ext uri="{9D8B030D-6E8A-4147-A177-3AD203B41FA5}">
                      <a16:colId xmlns:a16="http://schemas.microsoft.com/office/drawing/2014/main" val="2855304374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611719903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2095470282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545144661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1753944691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7967328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2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E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7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1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6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095093"/>
                  </a:ext>
                </a:extLst>
              </a:tr>
            </a:tbl>
          </a:graphicData>
        </a:graphic>
      </p:graphicFrame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309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943 (26)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1069 (37)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910 (27)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885 (24)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 (17)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01/2021</a:t>
            </a:r>
          </a:p>
        </p:txBody>
      </p:sp>
      <p:sp>
        <p:nvSpPr>
          <p:cNvPr id="20" name="TextovéPole 9">
            <a:extLst>
              <a:ext uri="{FF2B5EF4-FFF2-40B4-BE49-F238E27FC236}">
                <a16:creationId xmlns:a16="http://schemas.microsoft.com/office/drawing/2014/main" id="{7E384A36-F04C-4CFB-AE35-7DB6EC2667C7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98669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DC8940F4-E367-4975-9E2F-DC4BD5527F99}"/>
              </a:ext>
            </a:extLst>
          </p:cNvPr>
          <p:cNvGraphicFramePr>
            <a:graphicFrameLocks noGrp="1"/>
          </p:cNvGraphicFramePr>
          <p:nvPr/>
        </p:nvGraphicFramePr>
        <p:xfrm>
          <a:off x="7355846" y="5556199"/>
          <a:ext cx="4561624" cy="853440"/>
        </p:xfrm>
        <a:graphic>
          <a:graphicData uri="http://schemas.openxmlformats.org/drawingml/2006/table">
            <a:tbl>
              <a:tblPr/>
              <a:tblGrid>
                <a:gridCol w="1140406">
                  <a:extLst>
                    <a:ext uri="{9D8B030D-6E8A-4147-A177-3AD203B41FA5}">
                      <a16:colId xmlns:a16="http://schemas.microsoft.com/office/drawing/2014/main" val="1626908255"/>
                    </a:ext>
                  </a:extLst>
                </a:gridCol>
                <a:gridCol w="1140406">
                  <a:extLst>
                    <a:ext uri="{9D8B030D-6E8A-4147-A177-3AD203B41FA5}">
                      <a16:colId xmlns:a16="http://schemas.microsoft.com/office/drawing/2014/main" val="993666441"/>
                    </a:ext>
                  </a:extLst>
                </a:gridCol>
                <a:gridCol w="1140406">
                  <a:extLst>
                    <a:ext uri="{9D8B030D-6E8A-4147-A177-3AD203B41FA5}">
                      <a16:colId xmlns:a16="http://schemas.microsoft.com/office/drawing/2014/main" val="582674586"/>
                    </a:ext>
                  </a:extLst>
                </a:gridCol>
                <a:gridCol w="1140406">
                  <a:extLst>
                    <a:ext uri="{9D8B030D-6E8A-4147-A177-3AD203B41FA5}">
                      <a16:colId xmlns:a16="http://schemas.microsoft.com/office/drawing/2014/main" val="1860281616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8709309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1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5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A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A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0493"/>
                  </a:ext>
                </a:extLst>
              </a:tr>
            </a:tbl>
          </a:graphicData>
        </a:graphic>
      </p:graphicFrame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241769" y="1111953"/>
          <a:ext cx="5595008" cy="5305234"/>
        </p:xfrm>
        <a:graphic>
          <a:graphicData uri="http://schemas.openxmlformats.org/drawingml/2006/table">
            <a:tbl>
              <a:tblPr/>
              <a:tblGrid>
                <a:gridCol w="1951652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910839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910839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910839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910839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22.2.–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650 (24)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590 (17)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356 (14)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02/2021</a:t>
            </a:r>
          </a:p>
        </p:txBody>
      </p:sp>
      <p:sp>
        <p:nvSpPr>
          <p:cNvPr id="13" name="TextovéPole 9">
            <a:extLst>
              <a:ext uri="{FF2B5EF4-FFF2-40B4-BE49-F238E27FC236}">
                <a16:creationId xmlns:a16="http://schemas.microsoft.com/office/drawing/2014/main" id="{BDF07863-E626-446B-8502-11E8F41822DD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98349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CC356167-F022-472E-9A90-09B706895E01}"/>
              </a:ext>
            </a:extLst>
          </p:cNvPr>
          <p:cNvGraphicFramePr>
            <a:graphicFrameLocks noGrp="1"/>
          </p:cNvGraphicFramePr>
          <p:nvPr/>
        </p:nvGraphicFramePr>
        <p:xfrm>
          <a:off x="7353300" y="5556199"/>
          <a:ext cx="4564170" cy="853440"/>
        </p:xfrm>
        <a:graphic>
          <a:graphicData uri="http://schemas.openxmlformats.org/drawingml/2006/table">
            <a:tbl>
              <a:tblPr/>
              <a:tblGrid>
                <a:gridCol w="912834">
                  <a:extLst>
                    <a:ext uri="{9D8B030D-6E8A-4147-A177-3AD203B41FA5}">
                      <a16:colId xmlns:a16="http://schemas.microsoft.com/office/drawing/2014/main" val="2574125839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1487501241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506814479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397522180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2126288456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342833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1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0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6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17198"/>
                  </a:ext>
                </a:extLst>
              </a:tr>
            </a:tbl>
          </a:graphicData>
        </a:graphic>
      </p:graphicFrame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8.3.–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14.3.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15.3.–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28.3.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22.3.–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28.3.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29.3.–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 (12)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 (16)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 (13)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03/2021</a:t>
            </a:r>
          </a:p>
        </p:txBody>
      </p:sp>
      <p:sp>
        <p:nvSpPr>
          <p:cNvPr id="13" name="TextovéPole 9">
            <a:extLst>
              <a:ext uri="{FF2B5EF4-FFF2-40B4-BE49-F238E27FC236}">
                <a16:creationId xmlns:a16="http://schemas.microsoft.com/office/drawing/2014/main" id="{DE098226-558B-4478-A6B1-DD8F943D86E2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86619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9CC44A54-A727-4A27-AAD6-9EDB9E74857F}"/>
              </a:ext>
            </a:extLst>
          </p:cNvPr>
          <p:cNvGraphicFramePr>
            <a:graphicFrameLocks noGrp="1"/>
          </p:cNvGraphicFramePr>
          <p:nvPr/>
        </p:nvGraphicFramePr>
        <p:xfrm>
          <a:off x="7353300" y="5556199"/>
          <a:ext cx="4564170" cy="853440"/>
        </p:xfrm>
        <a:graphic>
          <a:graphicData uri="http://schemas.openxmlformats.org/drawingml/2006/table">
            <a:tbl>
              <a:tblPr/>
              <a:tblGrid>
                <a:gridCol w="912834">
                  <a:extLst>
                    <a:ext uri="{9D8B030D-6E8A-4147-A177-3AD203B41FA5}">
                      <a16:colId xmlns:a16="http://schemas.microsoft.com/office/drawing/2014/main" val="517574968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4045578820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606493004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507872686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2438822546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969864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802428"/>
                  </a:ext>
                </a:extLst>
              </a:tr>
            </a:tbl>
          </a:graphicData>
        </a:graphic>
      </p:graphicFrame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29.3.–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11.4.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12.4.–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18.4.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19.4.–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25.4.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26.4.–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04/2021</a:t>
            </a:r>
          </a:p>
        </p:txBody>
      </p:sp>
      <p:sp>
        <p:nvSpPr>
          <p:cNvPr id="11" name="TextovéPole 9">
            <a:extLst>
              <a:ext uri="{FF2B5EF4-FFF2-40B4-BE49-F238E27FC236}">
                <a16:creationId xmlns:a16="http://schemas.microsoft.com/office/drawing/2014/main" id="{1DF2C9EC-1343-455F-B625-1BA8F6D4F4A8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81879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DBFAEF02-39D0-40BD-A8AF-48F84CD1AFC9}"/>
              </a:ext>
            </a:extLst>
          </p:cNvPr>
          <p:cNvGraphicFramePr>
            <a:graphicFrameLocks noGrp="1"/>
          </p:cNvGraphicFramePr>
          <p:nvPr/>
        </p:nvGraphicFramePr>
        <p:xfrm>
          <a:off x="7349384" y="5556199"/>
          <a:ext cx="4568082" cy="853440"/>
        </p:xfrm>
        <a:graphic>
          <a:graphicData uri="http://schemas.openxmlformats.org/drawingml/2006/table">
            <a:tbl>
              <a:tblPr/>
              <a:tblGrid>
                <a:gridCol w="761347">
                  <a:extLst>
                    <a:ext uri="{9D8B030D-6E8A-4147-A177-3AD203B41FA5}">
                      <a16:colId xmlns:a16="http://schemas.microsoft.com/office/drawing/2014/main" val="1628781168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501123856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4130467436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3686574967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166410874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3825222212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888248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606459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151777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650229900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26.4.–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05/2021</a:t>
            </a:r>
          </a:p>
        </p:txBody>
      </p:sp>
    </p:spTree>
    <p:extLst>
      <p:ext uri="{BB962C8B-B14F-4D97-AF65-F5344CB8AC3E}">
        <p14:creationId xmlns:p14="http://schemas.microsoft.com/office/powerpoint/2010/main" val="7121080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5CC47735-3001-43A6-B955-E419A3EC1853}"/>
              </a:ext>
            </a:extLst>
          </p:cNvPr>
          <p:cNvGraphicFramePr>
            <a:graphicFrameLocks noGrp="1"/>
          </p:cNvGraphicFramePr>
          <p:nvPr/>
        </p:nvGraphicFramePr>
        <p:xfrm>
          <a:off x="7357964" y="5556199"/>
          <a:ext cx="4559505" cy="853440"/>
        </p:xfrm>
        <a:graphic>
          <a:graphicData uri="http://schemas.openxmlformats.org/drawingml/2006/table">
            <a:tbl>
              <a:tblPr/>
              <a:tblGrid>
                <a:gridCol w="911901">
                  <a:extLst>
                    <a:ext uri="{9D8B030D-6E8A-4147-A177-3AD203B41FA5}">
                      <a16:colId xmlns:a16="http://schemas.microsoft.com/office/drawing/2014/main" val="1486795782"/>
                    </a:ext>
                  </a:extLst>
                </a:gridCol>
                <a:gridCol w="911901">
                  <a:extLst>
                    <a:ext uri="{9D8B030D-6E8A-4147-A177-3AD203B41FA5}">
                      <a16:colId xmlns:a16="http://schemas.microsoft.com/office/drawing/2014/main" val="3322571971"/>
                    </a:ext>
                  </a:extLst>
                </a:gridCol>
                <a:gridCol w="911901">
                  <a:extLst>
                    <a:ext uri="{9D8B030D-6E8A-4147-A177-3AD203B41FA5}">
                      <a16:colId xmlns:a16="http://schemas.microsoft.com/office/drawing/2014/main" val="3346167304"/>
                    </a:ext>
                  </a:extLst>
                </a:gridCol>
                <a:gridCol w="911901">
                  <a:extLst>
                    <a:ext uri="{9D8B030D-6E8A-4147-A177-3AD203B41FA5}">
                      <a16:colId xmlns:a16="http://schemas.microsoft.com/office/drawing/2014/main" val="2249125035"/>
                    </a:ext>
                  </a:extLst>
                </a:gridCol>
                <a:gridCol w="911901">
                  <a:extLst>
                    <a:ext uri="{9D8B030D-6E8A-4147-A177-3AD203B41FA5}">
                      <a16:colId xmlns:a16="http://schemas.microsoft.com/office/drawing/2014/main" val="3840746938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1041646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0949039"/>
                  </a:ext>
                </a:extLst>
              </a:tr>
            </a:tbl>
          </a:graphicData>
        </a:graphic>
      </p:graphicFrame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06/2021</a:t>
            </a:r>
          </a:p>
        </p:txBody>
      </p:sp>
      <p:sp>
        <p:nvSpPr>
          <p:cNvPr id="13" name="TextovéPole 9">
            <a:extLst>
              <a:ext uri="{FF2B5EF4-FFF2-40B4-BE49-F238E27FC236}">
                <a16:creationId xmlns:a16="http://schemas.microsoft.com/office/drawing/2014/main" id="{DE098226-558B-4478-A6B1-DD8F943D86E2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8347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87ED1146-C9C8-494A-B83A-6D1444C47513}"/>
              </a:ext>
            </a:extLst>
          </p:cNvPr>
          <p:cNvGraphicFramePr>
            <a:graphicFrameLocks noGrp="1"/>
          </p:cNvGraphicFramePr>
          <p:nvPr/>
        </p:nvGraphicFramePr>
        <p:xfrm>
          <a:off x="7362826" y="5543020"/>
          <a:ext cx="4554640" cy="866620"/>
        </p:xfrm>
        <a:graphic>
          <a:graphicData uri="http://schemas.openxmlformats.org/drawingml/2006/table">
            <a:tbl>
              <a:tblPr/>
              <a:tblGrid>
                <a:gridCol w="910928">
                  <a:extLst>
                    <a:ext uri="{9D8B030D-6E8A-4147-A177-3AD203B41FA5}">
                      <a16:colId xmlns:a16="http://schemas.microsoft.com/office/drawing/2014/main" val="1215948292"/>
                    </a:ext>
                  </a:extLst>
                </a:gridCol>
                <a:gridCol w="910928">
                  <a:extLst>
                    <a:ext uri="{9D8B030D-6E8A-4147-A177-3AD203B41FA5}">
                      <a16:colId xmlns:a16="http://schemas.microsoft.com/office/drawing/2014/main" val="747667204"/>
                    </a:ext>
                  </a:extLst>
                </a:gridCol>
                <a:gridCol w="910928">
                  <a:extLst>
                    <a:ext uri="{9D8B030D-6E8A-4147-A177-3AD203B41FA5}">
                      <a16:colId xmlns:a16="http://schemas.microsoft.com/office/drawing/2014/main" val="3344201301"/>
                    </a:ext>
                  </a:extLst>
                </a:gridCol>
                <a:gridCol w="910928">
                  <a:extLst>
                    <a:ext uri="{9D8B030D-6E8A-4147-A177-3AD203B41FA5}">
                      <a16:colId xmlns:a16="http://schemas.microsoft.com/office/drawing/2014/main" val="3217620225"/>
                    </a:ext>
                  </a:extLst>
                </a:gridCol>
                <a:gridCol w="910928">
                  <a:extLst>
                    <a:ext uri="{9D8B030D-6E8A-4147-A177-3AD203B41FA5}">
                      <a16:colId xmlns:a16="http://schemas.microsoft.com/office/drawing/2014/main" val="485669683"/>
                    </a:ext>
                  </a:extLst>
                </a:gridCol>
              </a:tblGrid>
              <a:tr h="43331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1635236"/>
                  </a:ext>
                </a:extLst>
              </a:tr>
              <a:tr h="43331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535690"/>
                  </a:ext>
                </a:extLst>
              </a:tr>
            </a:tbl>
          </a:graphicData>
        </a:graphic>
      </p:graphicFrame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26.7.–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07/2021</a:t>
            </a:r>
          </a:p>
        </p:txBody>
      </p:sp>
      <p:sp>
        <p:nvSpPr>
          <p:cNvPr id="13" name="TextovéPole 9">
            <a:extLst>
              <a:ext uri="{FF2B5EF4-FFF2-40B4-BE49-F238E27FC236}">
                <a16:creationId xmlns:a16="http://schemas.microsoft.com/office/drawing/2014/main" id="{DE098226-558B-4478-A6B1-DD8F943D86E2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84377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6A6BDA19-CED9-4AD8-A8D3-38CA86903F22}"/>
              </a:ext>
            </a:extLst>
          </p:cNvPr>
          <p:cNvGraphicFramePr>
            <a:graphicFrameLocks noGrp="1"/>
          </p:cNvGraphicFramePr>
          <p:nvPr/>
        </p:nvGraphicFramePr>
        <p:xfrm>
          <a:off x="7349384" y="5556199"/>
          <a:ext cx="4568082" cy="860988"/>
        </p:xfrm>
        <a:graphic>
          <a:graphicData uri="http://schemas.openxmlformats.org/drawingml/2006/table">
            <a:tbl>
              <a:tblPr/>
              <a:tblGrid>
                <a:gridCol w="761347">
                  <a:extLst>
                    <a:ext uri="{9D8B030D-6E8A-4147-A177-3AD203B41FA5}">
                      <a16:colId xmlns:a16="http://schemas.microsoft.com/office/drawing/2014/main" val="2801235750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1521341654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1138704475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76264964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1542629434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1107797777"/>
                    </a:ext>
                  </a:extLst>
                </a:gridCol>
              </a:tblGrid>
              <a:tr h="4304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0469714"/>
                  </a:ext>
                </a:extLst>
              </a:tr>
              <a:tr h="4304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3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957848"/>
                  </a:ext>
                </a:extLst>
              </a:tr>
            </a:tbl>
          </a:graphicData>
        </a:graphic>
      </p:graphicFrame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151777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650229900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26.7.–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16.8.–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23.8.–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30.8.–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2" name="TextovéPole 9">
            <a:extLst>
              <a:ext uri="{FF2B5EF4-FFF2-40B4-BE49-F238E27FC236}">
                <a16:creationId xmlns:a16="http://schemas.microsoft.com/office/drawing/2014/main" id="{9910970A-6134-46AA-A364-9A0ADC5200D4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Obdélník 13">
            <a:extLst>
              <a:ext uri="{FF2B5EF4-FFF2-40B4-BE49-F238E27FC236}">
                <a16:creationId xmlns:a16="http://schemas.microsoft.com/office/drawing/2014/main" id="{137FC5AF-3D58-42B1-95A2-2E248AB0A1A8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08/2021</a:t>
            </a:r>
          </a:p>
        </p:txBody>
      </p:sp>
    </p:spTree>
    <p:extLst>
      <p:ext uri="{BB962C8B-B14F-4D97-AF65-F5344CB8AC3E}">
        <p14:creationId xmlns:p14="http://schemas.microsoft.com/office/powerpoint/2010/main" val="2084607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F76C3E24-E9E7-4202-8B48-A716904320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802545"/>
              </p:ext>
            </p:extLst>
          </p:nvPr>
        </p:nvGraphicFramePr>
        <p:xfrm>
          <a:off x="7428768" y="5737704"/>
          <a:ext cx="4564879" cy="731520"/>
        </p:xfrm>
        <a:graphic>
          <a:graphicData uri="http://schemas.openxmlformats.org/drawingml/2006/table">
            <a:tbl>
              <a:tblPr/>
              <a:tblGrid>
                <a:gridCol w="198473">
                  <a:extLst>
                    <a:ext uri="{9D8B030D-6E8A-4147-A177-3AD203B41FA5}">
                      <a16:colId xmlns:a16="http://schemas.microsoft.com/office/drawing/2014/main" val="4054237852"/>
                    </a:ext>
                  </a:extLst>
                </a:gridCol>
                <a:gridCol w="198473">
                  <a:extLst>
                    <a:ext uri="{9D8B030D-6E8A-4147-A177-3AD203B41FA5}">
                      <a16:colId xmlns:a16="http://schemas.microsoft.com/office/drawing/2014/main" val="2887560556"/>
                    </a:ext>
                  </a:extLst>
                </a:gridCol>
                <a:gridCol w="198473">
                  <a:extLst>
                    <a:ext uri="{9D8B030D-6E8A-4147-A177-3AD203B41FA5}">
                      <a16:colId xmlns:a16="http://schemas.microsoft.com/office/drawing/2014/main" val="3669225899"/>
                    </a:ext>
                  </a:extLst>
                </a:gridCol>
                <a:gridCol w="198473">
                  <a:extLst>
                    <a:ext uri="{9D8B030D-6E8A-4147-A177-3AD203B41FA5}">
                      <a16:colId xmlns:a16="http://schemas.microsoft.com/office/drawing/2014/main" val="1591214454"/>
                    </a:ext>
                  </a:extLst>
                </a:gridCol>
                <a:gridCol w="198473">
                  <a:extLst>
                    <a:ext uri="{9D8B030D-6E8A-4147-A177-3AD203B41FA5}">
                      <a16:colId xmlns:a16="http://schemas.microsoft.com/office/drawing/2014/main" val="902376461"/>
                    </a:ext>
                  </a:extLst>
                </a:gridCol>
                <a:gridCol w="198473">
                  <a:extLst>
                    <a:ext uri="{9D8B030D-6E8A-4147-A177-3AD203B41FA5}">
                      <a16:colId xmlns:a16="http://schemas.microsoft.com/office/drawing/2014/main" val="4062836956"/>
                    </a:ext>
                  </a:extLst>
                </a:gridCol>
                <a:gridCol w="198473">
                  <a:extLst>
                    <a:ext uri="{9D8B030D-6E8A-4147-A177-3AD203B41FA5}">
                      <a16:colId xmlns:a16="http://schemas.microsoft.com/office/drawing/2014/main" val="1340405007"/>
                    </a:ext>
                  </a:extLst>
                </a:gridCol>
                <a:gridCol w="198473">
                  <a:extLst>
                    <a:ext uri="{9D8B030D-6E8A-4147-A177-3AD203B41FA5}">
                      <a16:colId xmlns:a16="http://schemas.microsoft.com/office/drawing/2014/main" val="662611128"/>
                    </a:ext>
                  </a:extLst>
                </a:gridCol>
                <a:gridCol w="198473">
                  <a:extLst>
                    <a:ext uri="{9D8B030D-6E8A-4147-A177-3AD203B41FA5}">
                      <a16:colId xmlns:a16="http://schemas.microsoft.com/office/drawing/2014/main" val="767709424"/>
                    </a:ext>
                  </a:extLst>
                </a:gridCol>
                <a:gridCol w="198473">
                  <a:extLst>
                    <a:ext uri="{9D8B030D-6E8A-4147-A177-3AD203B41FA5}">
                      <a16:colId xmlns:a16="http://schemas.microsoft.com/office/drawing/2014/main" val="3196272421"/>
                    </a:ext>
                  </a:extLst>
                </a:gridCol>
                <a:gridCol w="198473">
                  <a:extLst>
                    <a:ext uri="{9D8B030D-6E8A-4147-A177-3AD203B41FA5}">
                      <a16:colId xmlns:a16="http://schemas.microsoft.com/office/drawing/2014/main" val="3873263194"/>
                    </a:ext>
                  </a:extLst>
                </a:gridCol>
                <a:gridCol w="198473">
                  <a:extLst>
                    <a:ext uri="{9D8B030D-6E8A-4147-A177-3AD203B41FA5}">
                      <a16:colId xmlns:a16="http://schemas.microsoft.com/office/drawing/2014/main" val="2352877774"/>
                    </a:ext>
                  </a:extLst>
                </a:gridCol>
                <a:gridCol w="198473">
                  <a:extLst>
                    <a:ext uri="{9D8B030D-6E8A-4147-A177-3AD203B41FA5}">
                      <a16:colId xmlns:a16="http://schemas.microsoft.com/office/drawing/2014/main" val="3842178275"/>
                    </a:ext>
                  </a:extLst>
                </a:gridCol>
                <a:gridCol w="198473">
                  <a:extLst>
                    <a:ext uri="{9D8B030D-6E8A-4147-A177-3AD203B41FA5}">
                      <a16:colId xmlns:a16="http://schemas.microsoft.com/office/drawing/2014/main" val="124679403"/>
                    </a:ext>
                  </a:extLst>
                </a:gridCol>
                <a:gridCol w="198473">
                  <a:extLst>
                    <a:ext uri="{9D8B030D-6E8A-4147-A177-3AD203B41FA5}">
                      <a16:colId xmlns:a16="http://schemas.microsoft.com/office/drawing/2014/main" val="1761294311"/>
                    </a:ext>
                  </a:extLst>
                </a:gridCol>
                <a:gridCol w="198473">
                  <a:extLst>
                    <a:ext uri="{9D8B030D-6E8A-4147-A177-3AD203B41FA5}">
                      <a16:colId xmlns:a16="http://schemas.microsoft.com/office/drawing/2014/main" val="2804101211"/>
                    </a:ext>
                  </a:extLst>
                </a:gridCol>
                <a:gridCol w="198473">
                  <a:extLst>
                    <a:ext uri="{9D8B030D-6E8A-4147-A177-3AD203B41FA5}">
                      <a16:colId xmlns:a16="http://schemas.microsoft.com/office/drawing/2014/main" val="634789528"/>
                    </a:ext>
                  </a:extLst>
                </a:gridCol>
                <a:gridCol w="198473">
                  <a:extLst>
                    <a:ext uri="{9D8B030D-6E8A-4147-A177-3AD203B41FA5}">
                      <a16:colId xmlns:a16="http://schemas.microsoft.com/office/drawing/2014/main" val="3163544956"/>
                    </a:ext>
                  </a:extLst>
                </a:gridCol>
                <a:gridCol w="198473">
                  <a:extLst>
                    <a:ext uri="{9D8B030D-6E8A-4147-A177-3AD203B41FA5}">
                      <a16:colId xmlns:a16="http://schemas.microsoft.com/office/drawing/2014/main" val="1479461060"/>
                    </a:ext>
                  </a:extLst>
                </a:gridCol>
                <a:gridCol w="198473">
                  <a:extLst>
                    <a:ext uri="{9D8B030D-6E8A-4147-A177-3AD203B41FA5}">
                      <a16:colId xmlns:a16="http://schemas.microsoft.com/office/drawing/2014/main" val="631059703"/>
                    </a:ext>
                  </a:extLst>
                </a:gridCol>
                <a:gridCol w="198473">
                  <a:extLst>
                    <a:ext uri="{9D8B030D-6E8A-4147-A177-3AD203B41FA5}">
                      <a16:colId xmlns:a16="http://schemas.microsoft.com/office/drawing/2014/main" val="3482498870"/>
                    </a:ext>
                  </a:extLst>
                </a:gridCol>
                <a:gridCol w="198473">
                  <a:extLst>
                    <a:ext uri="{9D8B030D-6E8A-4147-A177-3AD203B41FA5}">
                      <a16:colId xmlns:a16="http://schemas.microsoft.com/office/drawing/2014/main" val="1948063352"/>
                    </a:ext>
                  </a:extLst>
                </a:gridCol>
                <a:gridCol w="198473">
                  <a:extLst>
                    <a:ext uri="{9D8B030D-6E8A-4147-A177-3AD203B41FA5}">
                      <a16:colId xmlns:a16="http://schemas.microsoft.com/office/drawing/2014/main" val="3942666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045984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55,0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21,0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B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12,4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3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18,5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22,1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7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47,5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F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40,5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3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40,2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30,9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E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28,1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6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17,3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5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9,6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4,6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13,3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1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12,1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17,9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3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14,1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21,9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9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24,4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4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17,3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530414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343901" y="6554627"/>
            <a:ext cx="3750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</a:t>
            </a:r>
            <a:r>
              <a:rPr lang="cs-CZ" sz="1200" dirty="0" err="1"/>
              <a:t>Covid</a:t>
            </a:r>
            <a:r>
              <a:rPr lang="cs-CZ" sz="1200" dirty="0"/>
              <a:t> </a:t>
            </a:r>
            <a:r>
              <a:rPr lang="cs-CZ" sz="1200" dirty="0" err="1"/>
              <a:t>Forms</a:t>
            </a:r>
            <a:r>
              <a:rPr lang="cs-CZ" sz="1200" dirty="0"/>
              <a:t> – Události, </a:t>
            </a:r>
            <a:r>
              <a:rPr lang="cs-CZ" sz="1200" b="1" dirty="0">
                <a:solidFill>
                  <a:srgbClr val="C00000"/>
                </a:solidFill>
              </a:rPr>
              <a:t>stav k 26. 3. 2022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4" name="Obdélník 11">
            <a:extLst>
              <a:ext uri="{FF2B5EF4-FFF2-40B4-BE49-F238E27FC236}">
                <a16:creationId xmlns:a16="http://schemas.microsoft.com/office/drawing/2014/main" id="{38C2AC7A-9C23-4CCF-B20F-266DA9F7115E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90905" y="6541413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cs-CZ" sz="1400" dirty="0">
                <a:solidFill>
                  <a:srgbClr val="000000"/>
                </a:solidFill>
                <a:latin typeface="Calibri" panose="020F0502020204030204" pitchFamily="34" charset="0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Tabulka 14">
            <a:extLst>
              <a:ext uri="{FF2B5EF4-FFF2-40B4-BE49-F238E27FC236}">
                <a16:creationId xmlns:a16="http://schemas.microsoft.com/office/drawing/2014/main" id="{50CA38BC-195A-4265-A337-74D0D69A5132}"/>
              </a:ext>
            </a:extLst>
          </p:cNvPr>
          <p:cNvGraphicFramePr>
            <a:graphicFrameLocks noGrp="1"/>
          </p:cNvGraphicFramePr>
          <p:nvPr/>
        </p:nvGraphicFramePr>
        <p:xfrm>
          <a:off x="6600825" y="1314771"/>
          <a:ext cx="5393547" cy="365760"/>
        </p:xfrm>
        <a:graphic>
          <a:graphicData uri="http://schemas.openxmlformats.org/drawingml/2006/table">
            <a:tbl>
              <a:tblPr/>
              <a:tblGrid>
                <a:gridCol w="779182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9195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9195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9195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9195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9195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9195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9195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332878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Průměr denně: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graphicFrame>
        <p:nvGraphicFramePr>
          <p:cNvPr id="19" name="Graf 12">
            <a:extLst>
              <a:ext uri="{FF2B5EF4-FFF2-40B4-BE49-F238E27FC236}">
                <a16:creationId xmlns:a16="http://schemas.microsoft.com/office/drawing/2014/main" id="{72589205-FA3E-4546-869C-5462A9B69E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0051766"/>
              </p:ext>
            </p:extLst>
          </p:nvPr>
        </p:nvGraphicFramePr>
        <p:xfrm>
          <a:off x="6895909" y="1703559"/>
          <a:ext cx="5215710" cy="3959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" name="Obdélník 13">
            <a:extLst>
              <a:ext uri="{FF2B5EF4-FFF2-40B4-BE49-F238E27FC236}">
                <a16:creationId xmlns:a16="http://schemas.microsoft.com/office/drawing/2014/main" id="{0CBAB1B0-E713-42C3-B005-9F720593CBF2}"/>
              </a:ext>
            </a:extLst>
          </p:cNvPr>
          <p:cNvSpPr/>
          <p:nvPr/>
        </p:nvSpPr>
        <p:spPr>
          <a:xfrm>
            <a:off x="6986345" y="955453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25" name="Tabulka 14">
            <a:extLst>
              <a:ext uri="{FF2B5EF4-FFF2-40B4-BE49-F238E27FC236}">
                <a16:creationId xmlns:a16="http://schemas.microsoft.com/office/drawing/2014/main" id="{E3F2A5EE-FD0D-4E26-AEC0-D9CFDEEC1E60}"/>
              </a:ext>
            </a:extLst>
          </p:cNvPr>
          <p:cNvGraphicFramePr>
            <a:graphicFrameLocks noGrp="1"/>
          </p:cNvGraphicFramePr>
          <p:nvPr/>
        </p:nvGraphicFramePr>
        <p:xfrm>
          <a:off x="6686550" y="5737704"/>
          <a:ext cx="5307832" cy="731520"/>
        </p:xfrm>
        <a:graphic>
          <a:graphicData uri="http://schemas.openxmlformats.org/drawingml/2006/table">
            <a:tbl>
              <a:tblPr/>
              <a:tblGrid>
                <a:gridCol w="751112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2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6" name="Obdélník 13">
            <a:extLst>
              <a:ext uri="{FF2B5EF4-FFF2-40B4-BE49-F238E27FC236}">
                <a16:creationId xmlns:a16="http://schemas.microsoft.com/office/drawing/2014/main" id="{0ABA3511-66CD-4489-AF5A-F87C351FF89D}"/>
              </a:ext>
            </a:extLst>
          </p:cNvPr>
          <p:cNvSpPr/>
          <p:nvPr/>
        </p:nvSpPr>
        <p:spPr>
          <a:xfrm>
            <a:off x="190492" y="571917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05/2020 – 03/2022 k 26. 3.</a:t>
            </a:r>
          </a:p>
        </p:txBody>
      </p:sp>
      <p:sp>
        <p:nvSpPr>
          <p:cNvPr id="27" name="Obdélník 26">
            <a:extLst>
              <a:ext uri="{FF2B5EF4-FFF2-40B4-BE49-F238E27FC236}">
                <a16:creationId xmlns:a16="http://schemas.microsoft.com/office/drawing/2014/main" id="{7A17A29C-4F23-47B3-905B-F8299A2B9E6E}"/>
              </a:ext>
            </a:extLst>
          </p:cNvPr>
          <p:cNvSpPr/>
          <p:nvPr/>
        </p:nvSpPr>
        <p:spPr>
          <a:xfrm>
            <a:off x="11586584" y="5534255"/>
            <a:ext cx="5613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k 26. 3.</a:t>
            </a: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28" name="Tabulka 10">
            <a:extLst>
              <a:ext uri="{FF2B5EF4-FFF2-40B4-BE49-F238E27FC236}">
                <a16:creationId xmlns:a16="http://schemas.microsoft.com/office/drawing/2014/main" id="{0EE03235-90B5-4828-A095-CA13F72044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357604"/>
              </p:ext>
            </p:extLst>
          </p:nvPr>
        </p:nvGraphicFramePr>
        <p:xfrm>
          <a:off x="123825" y="914354"/>
          <a:ext cx="6483890" cy="5641271"/>
        </p:xfrm>
        <a:graphic>
          <a:graphicData uri="http://schemas.openxmlformats.org/drawingml/2006/table">
            <a:tbl>
              <a:tblPr/>
              <a:tblGrid>
                <a:gridCol w="522545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397423">
                  <a:extLst>
                    <a:ext uri="{9D8B030D-6E8A-4147-A177-3AD203B41FA5}">
                      <a16:colId xmlns:a16="http://schemas.microsoft.com/office/drawing/2014/main" val="2675377350"/>
                    </a:ext>
                  </a:extLst>
                </a:gridCol>
                <a:gridCol w="397423">
                  <a:extLst>
                    <a:ext uri="{9D8B030D-6E8A-4147-A177-3AD203B41FA5}">
                      <a16:colId xmlns:a16="http://schemas.microsoft.com/office/drawing/2014/main" val="1722521615"/>
                    </a:ext>
                  </a:extLst>
                </a:gridCol>
                <a:gridCol w="397423">
                  <a:extLst>
                    <a:ext uri="{9D8B030D-6E8A-4147-A177-3AD203B41FA5}">
                      <a16:colId xmlns:a16="http://schemas.microsoft.com/office/drawing/2014/main" val="1368621166"/>
                    </a:ext>
                  </a:extLst>
                </a:gridCol>
                <a:gridCol w="397423">
                  <a:extLst>
                    <a:ext uri="{9D8B030D-6E8A-4147-A177-3AD203B41FA5}">
                      <a16:colId xmlns:a16="http://schemas.microsoft.com/office/drawing/2014/main" val="2832739057"/>
                    </a:ext>
                  </a:extLst>
                </a:gridCol>
                <a:gridCol w="397423">
                  <a:extLst>
                    <a:ext uri="{9D8B030D-6E8A-4147-A177-3AD203B41FA5}">
                      <a16:colId xmlns:a16="http://schemas.microsoft.com/office/drawing/2014/main" val="1571506889"/>
                    </a:ext>
                  </a:extLst>
                </a:gridCol>
                <a:gridCol w="397423">
                  <a:extLst>
                    <a:ext uri="{9D8B030D-6E8A-4147-A177-3AD203B41FA5}">
                      <a16:colId xmlns:a16="http://schemas.microsoft.com/office/drawing/2014/main" val="1159134526"/>
                    </a:ext>
                  </a:extLst>
                </a:gridCol>
                <a:gridCol w="397423">
                  <a:extLst>
                    <a:ext uri="{9D8B030D-6E8A-4147-A177-3AD203B41FA5}">
                      <a16:colId xmlns:a16="http://schemas.microsoft.com/office/drawing/2014/main" val="2805932271"/>
                    </a:ext>
                  </a:extLst>
                </a:gridCol>
                <a:gridCol w="397423">
                  <a:extLst>
                    <a:ext uri="{9D8B030D-6E8A-4147-A177-3AD203B41FA5}">
                      <a16:colId xmlns:a16="http://schemas.microsoft.com/office/drawing/2014/main" val="2944690473"/>
                    </a:ext>
                  </a:extLst>
                </a:gridCol>
                <a:gridCol w="397423">
                  <a:extLst>
                    <a:ext uri="{9D8B030D-6E8A-4147-A177-3AD203B41FA5}">
                      <a16:colId xmlns:a16="http://schemas.microsoft.com/office/drawing/2014/main" val="650913940"/>
                    </a:ext>
                  </a:extLst>
                </a:gridCol>
                <a:gridCol w="397423">
                  <a:extLst>
                    <a:ext uri="{9D8B030D-6E8A-4147-A177-3AD203B41FA5}">
                      <a16:colId xmlns:a16="http://schemas.microsoft.com/office/drawing/2014/main" val="274616259"/>
                    </a:ext>
                  </a:extLst>
                </a:gridCol>
                <a:gridCol w="397423">
                  <a:extLst>
                    <a:ext uri="{9D8B030D-6E8A-4147-A177-3AD203B41FA5}">
                      <a16:colId xmlns:a16="http://schemas.microsoft.com/office/drawing/2014/main" val="121507709"/>
                    </a:ext>
                  </a:extLst>
                </a:gridCol>
                <a:gridCol w="397423">
                  <a:extLst>
                    <a:ext uri="{9D8B030D-6E8A-4147-A177-3AD203B41FA5}">
                      <a16:colId xmlns:a16="http://schemas.microsoft.com/office/drawing/2014/main" val="4084179970"/>
                    </a:ext>
                  </a:extLst>
                </a:gridCol>
                <a:gridCol w="397423">
                  <a:extLst>
                    <a:ext uri="{9D8B030D-6E8A-4147-A177-3AD203B41FA5}">
                      <a16:colId xmlns:a16="http://schemas.microsoft.com/office/drawing/2014/main" val="33585517"/>
                    </a:ext>
                  </a:extLst>
                </a:gridCol>
                <a:gridCol w="397423">
                  <a:extLst>
                    <a:ext uri="{9D8B030D-6E8A-4147-A177-3AD203B41FA5}">
                      <a16:colId xmlns:a16="http://schemas.microsoft.com/office/drawing/2014/main" val="1804655378"/>
                    </a:ext>
                  </a:extLst>
                </a:gridCol>
                <a:gridCol w="397423">
                  <a:extLst>
                    <a:ext uri="{9D8B030D-6E8A-4147-A177-3AD203B41FA5}">
                      <a16:colId xmlns:a16="http://schemas.microsoft.com/office/drawing/2014/main" val="459635882"/>
                    </a:ext>
                  </a:extLst>
                </a:gridCol>
              </a:tblGrid>
              <a:tr h="59263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</a:t>
                      </a:r>
                      <a:r>
                        <a:rPr lang="cs-CZ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(Počet událostí)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 2022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02/ 2022</a:t>
                      </a:r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02/ 2022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 26. 3.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31924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 (12)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 (12)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310 (13)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31924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789 (25)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 (16)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 (12)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31924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JHC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 (13)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 (10)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 (13)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31924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31924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KVK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31924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ULK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31924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31924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HKK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0440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31924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VYS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31924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JMK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285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31924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31924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371 (12)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31924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345 (12)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319245">
                <a:tc>
                  <a:txBody>
                    <a:bodyPr/>
                    <a:lstStyle/>
                    <a:p>
                      <a:pPr algn="ctr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3340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(108)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1800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968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645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(36)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592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(42)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723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(33)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1877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571</a:t>
                      </a:r>
                      <a:b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(33)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graphicFrame>
        <p:nvGraphicFramePr>
          <p:cNvPr id="7" name="Tabulka 6">
            <a:extLst>
              <a:ext uri="{FF2B5EF4-FFF2-40B4-BE49-F238E27FC236}">
                <a16:creationId xmlns:a16="http://schemas.microsoft.com/office/drawing/2014/main" id="{2E8C36D6-DA3C-4986-BAE3-2CCA3C1995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077963"/>
              </p:ext>
            </p:extLst>
          </p:nvPr>
        </p:nvGraphicFramePr>
        <p:xfrm>
          <a:off x="7428768" y="1226200"/>
          <a:ext cx="4564856" cy="463535"/>
        </p:xfrm>
        <a:graphic>
          <a:graphicData uri="http://schemas.openxmlformats.org/drawingml/2006/table">
            <a:tbl>
              <a:tblPr/>
              <a:tblGrid>
                <a:gridCol w="198472">
                  <a:extLst>
                    <a:ext uri="{9D8B030D-6E8A-4147-A177-3AD203B41FA5}">
                      <a16:colId xmlns:a16="http://schemas.microsoft.com/office/drawing/2014/main" val="2007565473"/>
                    </a:ext>
                  </a:extLst>
                </a:gridCol>
                <a:gridCol w="198472">
                  <a:extLst>
                    <a:ext uri="{9D8B030D-6E8A-4147-A177-3AD203B41FA5}">
                      <a16:colId xmlns:a16="http://schemas.microsoft.com/office/drawing/2014/main" val="299315511"/>
                    </a:ext>
                  </a:extLst>
                </a:gridCol>
                <a:gridCol w="198472">
                  <a:extLst>
                    <a:ext uri="{9D8B030D-6E8A-4147-A177-3AD203B41FA5}">
                      <a16:colId xmlns:a16="http://schemas.microsoft.com/office/drawing/2014/main" val="3675066560"/>
                    </a:ext>
                  </a:extLst>
                </a:gridCol>
                <a:gridCol w="198472">
                  <a:extLst>
                    <a:ext uri="{9D8B030D-6E8A-4147-A177-3AD203B41FA5}">
                      <a16:colId xmlns:a16="http://schemas.microsoft.com/office/drawing/2014/main" val="2550847649"/>
                    </a:ext>
                  </a:extLst>
                </a:gridCol>
                <a:gridCol w="198472">
                  <a:extLst>
                    <a:ext uri="{9D8B030D-6E8A-4147-A177-3AD203B41FA5}">
                      <a16:colId xmlns:a16="http://schemas.microsoft.com/office/drawing/2014/main" val="3666919793"/>
                    </a:ext>
                  </a:extLst>
                </a:gridCol>
                <a:gridCol w="198472">
                  <a:extLst>
                    <a:ext uri="{9D8B030D-6E8A-4147-A177-3AD203B41FA5}">
                      <a16:colId xmlns:a16="http://schemas.microsoft.com/office/drawing/2014/main" val="2667690919"/>
                    </a:ext>
                  </a:extLst>
                </a:gridCol>
                <a:gridCol w="198472">
                  <a:extLst>
                    <a:ext uri="{9D8B030D-6E8A-4147-A177-3AD203B41FA5}">
                      <a16:colId xmlns:a16="http://schemas.microsoft.com/office/drawing/2014/main" val="1388305476"/>
                    </a:ext>
                  </a:extLst>
                </a:gridCol>
                <a:gridCol w="198472">
                  <a:extLst>
                    <a:ext uri="{9D8B030D-6E8A-4147-A177-3AD203B41FA5}">
                      <a16:colId xmlns:a16="http://schemas.microsoft.com/office/drawing/2014/main" val="1666415007"/>
                    </a:ext>
                  </a:extLst>
                </a:gridCol>
                <a:gridCol w="198472">
                  <a:extLst>
                    <a:ext uri="{9D8B030D-6E8A-4147-A177-3AD203B41FA5}">
                      <a16:colId xmlns:a16="http://schemas.microsoft.com/office/drawing/2014/main" val="135980331"/>
                    </a:ext>
                  </a:extLst>
                </a:gridCol>
                <a:gridCol w="198472">
                  <a:extLst>
                    <a:ext uri="{9D8B030D-6E8A-4147-A177-3AD203B41FA5}">
                      <a16:colId xmlns:a16="http://schemas.microsoft.com/office/drawing/2014/main" val="571387238"/>
                    </a:ext>
                  </a:extLst>
                </a:gridCol>
                <a:gridCol w="198472">
                  <a:extLst>
                    <a:ext uri="{9D8B030D-6E8A-4147-A177-3AD203B41FA5}">
                      <a16:colId xmlns:a16="http://schemas.microsoft.com/office/drawing/2014/main" val="1780286499"/>
                    </a:ext>
                  </a:extLst>
                </a:gridCol>
                <a:gridCol w="198472">
                  <a:extLst>
                    <a:ext uri="{9D8B030D-6E8A-4147-A177-3AD203B41FA5}">
                      <a16:colId xmlns:a16="http://schemas.microsoft.com/office/drawing/2014/main" val="644994323"/>
                    </a:ext>
                  </a:extLst>
                </a:gridCol>
                <a:gridCol w="198472">
                  <a:extLst>
                    <a:ext uri="{9D8B030D-6E8A-4147-A177-3AD203B41FA5}">
                      <a16:colId xmlns:a16="http://schemas.microsoft.com/office/drawing/2014/main" val="1264606494"/>
                    </a:ext>
                  </a:extLst>
                </a:gridCol>
                <a:gridCol w="198472">
                  <a:extLst>
                    <a:ext uri="{9D8B030D-6E8A-4147-A177-3AD203B41FA5}">
                      <a16:colId xmlns:a16="http://schemas.microsoft.com/office/drawing/2014/main" val="534343606"/>
                    </a:ext>
                  </a:extLst>
                </a:gridCol>
                <a:gridCol w="198472">
                  <a:extLst>
                    <a:ext uri="{9D8B030D-6E8A-4147-A177-3AD203B41FA5}">
                      <a16:colId xmlns:a16="http://schemas.microsoft.com/office/drawing/2014/main" val="33218206"/>
                    </a:ext>
                  </a:extLst>
                </a:gridCol>
                <a:gridCol w="198472">
                  <a:extLst>
                    <a:ext uri="{9D8B030D-6E8A-4147-A177-3AD203B41FA5}">
                      <a16:colId xmlns:a16="http://schemas.microsoft.com/office/drawing/2014/main" val="3010799213"/>
                    </a:ext>
                  </a:extLst>
                </a:gridCol>
                <a:gridCol w="198472">
                  <a:extLst>
                    <a:ext uri="{9D8B030D-6E8A-4147-A177-3AD203B41FA5}">
                      <a16:colId xmlns:a16="http://schemas.microsoft.com/office/drawing/2014/main" val="1890011211"/>
                    </a:ext>
                  </a:extLst>
                </a:gridCol>
                <a:gridCol w="198472">
                  <a:extLst>
                    <a:ext uri="{9D8B030D-6E8A-4147-A177-3AD203B41FA5}">
                      <a16:colId xmlns:a16="http://schemas.microsoft.com/office/drawing/2014/main" val="1015981186"/>
                    </a:ext>
                  </a:extLst>
                </a:gridCol>
                <a:gridCol w="198472">
                  <a:extLst>
                    <a:ext uri="{9D8B030D-6E8A-4147-A177-3AD203B41FA5}">
                      <a16:colId xmlns:a16="http://schemas.microsoft.com/office/drawing/2014/main" val="2033443561"/>
                    </a:ext>
                  </a:extLst>
                </a:gridCol>
                <a:gridCol w="198472">
                  <a:extLst>
                    <a:ext uri="{9D8B030D-6E8A-4147-A177-3AD203B41FA5}">
                      <a16:colId xmlns:a16="http://schemas.microsoft.com/office/drawing/2014/main" val="4189009272"/>
                    </a:ext>
                  </a:extLst>
                </a:gridCol>
                <a:gridCol w="198472">
                  <a:extLst>
                    <a:ext uri="{9D8B030D-6E8A-4147-A177-3AD203B41FA5}">
                      <a16:colId xmlns:a16="http://schemas.microsoft.com/office/drawing/2014/main" val="10069616"/>
                    </a:ext>
                  </a:extLst>
                </a:gridCol>
                <a:gridCol w="198472">
                  <a:extLst>
                    <a:ext uri="{9D8B030D-6E8A-4147-A177-3AD203B41FA5}">
                      <a16:colId xmlns:a16="http://schemas.microsoft.com/office/drawing/2014/main" val="1178306335"/>
                    </a:ext>
                  </a:extLst>
                </a:gridCol>
                <a:gridCol w="198472">
                  <a:extLst>
                    <a:ext uri="{9D8B030D-6E8A-4147-A177-3AD203B41FA5}">
                      <a16:colId xmlns:a16="http://schemas.microsoft.com/office/drawing/2014/main" val="1847419719"/>
                    </a:ext>
                  </a:extLst>
                </a:gridCol>
              </a:tblGrid>
              <a:tr h="97775"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102338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2,8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3,6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7,7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37,5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312,7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279,4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9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148,0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7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107,7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A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64,3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31,2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3,1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5,9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21,5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2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19,1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23,3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2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67,0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22,0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945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06886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0566897C-047E-47E5-B3A3-E78E699656D0}"/>
              </a:ext>
            </a:extLst>
          </p:cNvPr>
          <p:cNvGraphicFramePr>
            <a:graphicFrameLocks noGrp="1"/>
          </p:cNvGraphicFramePr>
          <p:nvPr/>
        </p:nvGraphicFramePr>
        <p:xfrm>
          <a:off x="7353300" y="5543019"/>
          <a:ext cx="4564170" cy="874168"/>
        </p:xfrm>
        <a:graphic>
          <a:graphicData uri="http://schemas.openxmlformats.org/drawingml/2006/table">
            <a:tbl>
              <a:tblPr/>
              <a:tblGrid>
                <a:gridCol w="912834">
                  <a:extLst>
                    <a:ext uri="{9D8B030D-6E8A-4147-A177-3AD203B41FA5}">
                      <a16:colId xmlns:a16="http://schemas.microsoft.com/office/drawing/2014/main" val="3584185101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346526545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768973588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216236221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809614840"/>
                    </a:ext>
                  </a:extLst>
                </a:gridCol>
              </a:tblGrid>
              <a:tr h="43708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3491470"/>
                  </a:ext>
                </a:extLst>
              </a:tr>
              <a:tr h="43708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0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683163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2" name="TextovéPole 9">
            <a:extLst>
              <a:ext uri="{FF2B5EF4-FFF2-40B4-BE49-F238E27FC236}">
                <a16:creationId xmlns:a16="http://schemas.microsoft.com/office/drawing/2014/main" id="{9910970A-6134-46AA-A364-9A0ADC5200D4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Obdélník 13">
            <a:extLst>
              <a:ext uri="{FF2B5EF4-FFF2-40B4-BE49-F238E27FC236}">
                <a16:creationId xmlns:a16="http://schemas.microsoft.com/office/drawing/2014/main" id="{137FC5AF-3D58-42B1-95A2-2E248AB0A1A8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09/2021</a:t>
            </a:r>
          </a:p>
        </p:txBody>
      </p:sp>
      <p:graphicFrame>
        <p:nvGraphicFramePr>
          <p:cNvPr id="13" name="Tabulka 10">
            <a:extLst>
              <a:ext uri="{FF2B5EF4-FFF2-40B4-BE49-F238E27FC236}">
                <a16:creationId xmlns:a16="http://schemas.microsoft.com/office/drawing/2014/main" id="{6A4A82EA-5F54-4BD2-BE9A-FF154B022139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30.8.–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20.9.–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graphicFrame>
        <p:nvGraphicFramePr>
          <p:cNvPr id="20" name="Graf 12">
            <a:extLst>
              <a:ext uri="{FF2B5EF4-FFF2-40B4-BE49-F238E27FC236}">
                <a16:creationId xmlns:a16="http://schemas.microsoft.com/office/drawing/2014/main" id="{EA20B1AB-DE43-4B7C-AE0D-6A5E7DBD0F0C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Obdélník 13">
            <a:extLst>
              <a:ext uri="{FF2B5EF4-FFF2-40B4-BE49-F238E27FC236}">
                <a16:creationId xmlns:a16="http://schemas.microsoft.com/office/drawing/2014/main" id="{A12C1C2B-BD3A-4305-A1C6-09ECF2E29611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22" name="Tabulka 14">
            <a:extLst>
              <a:ext uri="{FF2B5EF4-FFF2-40B4-BE49-F238E27FC236}">
                <a16:creationId xmlns:a16="http://schemas.microsoft.com/office/drawing/2014/main" id="{183D5F84-1757-499F-A478-BF43D84BD07D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34091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06EE2C37-338A-492C-9788-E31A89B746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802625"/>
              </p:ext>
            </p:extLst>
          </p:nvPr>
        </p:nvGraphicFramePr>
        <p:xfrm>
          <a:off x="7343774" y="5543019"/>
          <a:ext cx="4573695" cy="866620"/>
        </p:xfrm>
        <a:graphic>
          <a:graphicData uri="http://schemas.openxmlformats.org/drawingml/2006/table">
            <a:tbl>
              <a:tblPr/>
              <a:tblGrid>
                <a:gridCol w="914739">
                  <a:extLst>
                    <a:ext uri="{9D8B030D-6E8A-4147-A177-3AD203B41FA5}">
                      <a16:colId xmlns:a16="http://schemas.microsoft.com/office/drawing/2014/main" val="2232248336"/>
                    </a:ext>
                  </a:extLst>
                </a:gridCol>
                <a:gridCol w="914739">
                  <a:extLst>
                    <a:ext uri="{9D8B030D-6E8A-4147-A177-3AD203B41FA5}">
                      <a16:colId xmlns:a16="http://schemas.microsoft.com/office/drawing/2014/main" val="803164521"/>
                    </a:ext>
                  </a:extLst>
                </a:gridCol>
                <a:gridCol w="914739">
                  <a:extLst>
                    <a:ext uri="{9D8B030D-6E8A-4147-A177-3AD203B41FA5}">
                      <a16:colId xmlns:a16="http://schemas.microsoft.com/office/drawing/2014/main" val="3492686028"/>
                    </a:ext>
                  </a:extLst>
                </a:gridCol>
                <a:gridCol w="914739">
                  <a:extLst>
                    <a:ext uri="{9D8B030D-6E8A-4147-A177-3AD203B41FA5}">
                      <a16:colId xmlns:a16="http://schemas.microsoft.com/office/drawing/2014/main" val="3860026255"/>
                    </a:ext>
                  </a:extLst>
                </a:gridCol>
                <a:gridCol w="914739">
                  <a:extLst>
                    <a:ext uri="{9D8B030D-6E8A-4147-A177-3AD203B41FA5}">
                      <a16:colId xmlns:a16="http://schemas.microsoft.com/office/drawing/2014/main" val="3241218159"/>
                    </a:ext>
                  </a:extLst>
                </a:gridCol>
              </a:tblGrid>
              <a:tr h="43331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672111"/>
                  </a:ext>
                </a:extLst>
              </a:tr>
              <a:tr h="43331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3565876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2" name="TextovéPole 9">
            <a:extLst>
              <a:ext uri="{FF2B5EF4-FFF2-40B4-BE49-F238E27FC236}">
                <a16:creationId xmlns:a16="http://schemas.microsoft.com/office/drawing/2014/main" id="{9910970A-6134-46AA-A364-9A0ADC5200D4}"/>
              </a:ext>
            </a:extLst>
          </p:cNvPr>
          <p:cNvSpPr txBox="1"/>
          <p:nvPr/>
        </p:nvSpPr>
        <p:spPr>
          <a:xfrm>
            <a:off x="8256495" y="6516527"/>
            <a:ext cx="3837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Obdélník 13">
            <a:extLst>
              <a:ext uri="{FF2B5EF4-FFF2-40B4-BE49-F238E27FC236}">
                <a16:creationId xmlns:a16="http://schemas.microsoft.com/office/drawing/2014/main" id="{137FC5AF-3D58-42B1-95A2-2E248AB0A1A8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10/2021</a:t>
            </a:r>
          </a:p>
        </p:txBody>
      </p:sp>
      <p:graphicFrame>
        <p:nvGraphicFramePr>
          <p:cNvPr id="13" name="Tabulka 10">
            <a:extLst>
              <a:ext uri="{FF2B5EF4-FFF2-40B4-BE49-F238E27FC236}">
                <a16:creationId xmlns:a16="http://schemas.microsoft.com/office/drawing/2014/main" id="{6A4A82EA-5F54-4BD2-BE9A-FF154B022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898717"/>
              </p:ext>
            </p:extLst>
          </p:nvPr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4.10.–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11.10.–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18.10.–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25.10.–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graphicFrame>
        <p:nvGraphicFramePr>
          <p:cNvPr id="20" name="Graf 12">
            <a:extLst>
              <a:ext uri="{FF2B5EF4-FFF2-40B4-BE49-F238E27FC236}">
                <a16:creationId xmlns:a16="http://schemas.microsoft.com/office/drawing/2014/main" id="{EA20B1AB-DE43-4B7C-AE0D-6A5E7DBD0F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1832104"/>
              </p:ext>
            </p:extLst>
          </p:nvPr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Obdélník 13">
            <a:extLst>
              <a:ext uri="{FF2B5EF4-FFF2-40B4-BE49-F238E27FC236}">
                <a16:creationId xmlns:a16="http://schemas.microsoft.com/office/drawing/2014/main" id="{A12C1C2B-BD3A-4305-A1C6-09ECF2E29611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22" name="Tabulka 14">
            <a:extLst>
              <a:ext uri="{FF2B5EF4-FFF2-40B4-BE49-F238E27FC236}">
                <a16:creationId xmlns:a16="http://schemas.microsoft.com/office/drawing/2014/main" id="{183D5F84-1757-499F-A478-BF43D84BD07D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24049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57188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1. 1. – 7. 1.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28F5E2B2-F309-45AF-8A83-D5361039864E}"/>
              </a:ext>
            </a:extLst>
          </p:cNvPr>
          <p:cNvGraphicFramePr>
            <a:graphicFrameLocks noGrp="1"/>
          </p:cNvGraphicFramePr>
          <p:nvPr/>
        </p:nvGraphicFramePr>
        <p:xfrm>
          <a:off x="1383705" y="1039890"/>
          <a:ext cx="9370019" cy="533481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011204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197028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Datum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 dirty="0">
                          <a:effectLst/>
                        </a:rPr>
                        <a:t>Počet nakažených</a:t>
                      </a:r>
                      <a:endParaRPr lang="cs-CZ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Malešice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Senecura, Štěrboholy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u rybníka Víceměřice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Centrin II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Mirovická, pav. A a 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4110444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Sociální služby Běchovice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513081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Alzheimer Roztoky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8795175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Na Dómském pahorku Litoměřice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2101030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DZR Dukla Vejprty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991597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 - Domov Dolní zámek Teplice n 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0887727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Sněženka Jeseník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2498496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Na Výsluní Hořovice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1234864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Pečovatelská služba Rakovník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4062620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Diakonie Myslibořice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3975460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Pečovatelské centrum Kamenická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15838417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Hvízdal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75201013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Máj České Budějovice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35198256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Proseč-Obořiště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1878674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na Liščině, Čtyřlístek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94584515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Březové Hory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98533832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Alzheimer Home z.ú. Písek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811730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 Máj České Budějovice , p.o.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50353681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NA-MSSS Marie Náchod II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31054987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Sokolnice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32507058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Domovinka Němčičky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42141701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Sdružení Veleta - domov pro osoby se zdravotním postižením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24275720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DPSUMORAVY20 KM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57579133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DPSVÁŽANY20 KM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91244214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Přístav, Frýdek-Místek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9AE8B431-D698-44D7-B21C-AB8F1486EA46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43462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580988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8. 1. – 14. 1.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graphicFrame>
        <p:nvGraphicFramePr>
          <p:cNvPr id="7" name="Tabulka 6">
            <a:extLst>
              <a:ext uri="{FF2B5EF4-FFF2-40B4-BE49-F238E27FC236}">
                <a16:creationId xmlns:a16="http://schemas.microsoft.com/office/drawing/2014/main" id="{9FB16BE5-ABC7-48B8-8300-A2AB2039A214}"/>
              </a:ext>
            </a:extLst>
          </p:cNvPr>
          <p:cNvGraphicFramePr>
            <a:graphicFrameLocks noGrp="1"/>
          </p:cNvGraphicFramePr>
          <p:nvPr/>
        </p:nvGraphicFramePr>
        <p:xfrm>
          <a:off x="1383705" y="944641"/>
          <a:ext cx="9684753" cy="5547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169074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Datum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Chráněné byty Cerhenice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 Pečky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DOZP Zběšičky Duha Písek chráněné bydlení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Rodina24, Vila Vitae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Dům s pečovatelskou služnou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704110444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Kyjovice (Opava)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24513081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Osoblaha, Klášterní 34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838795175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seniory, Krnov, Rooseveltova ul.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462101030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Hvězda Poděbrady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67991597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Armada spasy KV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440887727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Slunovrat, Ostrava-Přívoz, příspěvková organizace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902498496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Slaný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4211234864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Světlo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504062620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důchodců Pohoda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963975460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Odry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615838417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Chráněné bydlení ARCHA - Nový Jičín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575201013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Dolní Cetno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035198256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ICSS Odlochovice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191878674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osoby se zdravotním postižením Zběšičky, Bernartice u Milevska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694584515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RK - Domov Na Stříbrném vrchu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098533832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Charitní domovy Havlíčkův Brod, Humpolec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80811730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DUHA - Nový Jičín, Máchova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650353681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Nová Slunečnice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402133201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Kralovice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940126820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Harcov Liberec, o.p.s.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063820710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IKV Bílá Voda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596178739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v Zahradách Zdice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910998374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Slunce všem Unhošť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242141701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ÚSP Lochovice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961415545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matky Vojtěchy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715553487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Senior dům Soběslav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391244214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Emin zámek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  <p:sp>
        <p:nvSpPr>
          <p:cNvPr id="9" name="TextovéPole 8">
            <a:extLst>
              <a:ext uri="{FF2B5EF4-FFF2-40B4-BE49-F238E27FC236}">
                <a16:creationId xmlns:a16="http://schemas.microsoft.com/office/drawing/2014/main" id="{667D330D-9FE5-49E1-ACFD-E4A842FA3467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44396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15. 1. – 21. 1.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graphicFrame>
        <p:nvGraphicFramePr>
          <p:cNvPr id="7" name="Tabulka 6">
            <a:extLst>
              <a:ext uri="{FF2B5EF4-FFF2-40B4-BE49-F238E27FC236}">
                <a16:creationId xmlns:a16="http://schemas.microsoft.com/office/drawing/2014/main" id="{9FB16BE5-ABC7-48B8-8300-A2AB2039A214}"/>
              </a:ext>
            </a:extLst>
          </p:cNvPr>
          <p:cNvGraphicFramePr>
            <a:graphicFrameLocks noGrp="1"/>
          </p:cNvGraphicFramePr>
          <p:nvPr/>
        </p:nvGraphicFramePr>
        <p:xfrm>
          <a:off x="1383705" y="1049415"/>
          <a:ext cx="9684753" cy="531327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222276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Datum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Hortenzie Bořanovice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 - Domovy Na Třešňovce II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DOMOVSVKŘÍŽE21 KM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DPSBORŠICE21 UH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DZPBARBORKA21 KM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4110444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LADASENIOR s.r.o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513081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CSOP10 DPS Zvonková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8795175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Bellevue Vila Prague, Slaný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2101030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seniorů Kostelec nad Černými Lesy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991597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Kurojedy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0887727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DOP Rychnov 2 SO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2498496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NA-DOZP Domovy Na Třešňovce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1234864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Červený Vrch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4062620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Mládežnická Jirkov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3975460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 - DD Police III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15838417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CSS P2, J.Masaryka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75201013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Světlo, Drhovle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35198256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Modrý kámen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1878674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Wágnerka Český Krumlov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94584515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SZC Letiny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98533832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důchodců Lipová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0273025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Chomutice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38979625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DPSPAČLAVICE20 KM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72403894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ČKCH Charitní domov Město Albrechtice, Úzká 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  <p:sp>
        <p:nvSpPr>
          <p:cNvPr id="9" name="TextovéPole 8">
            <a:extLst>
              <a:ext uri="{FF2B5EF4-FFF2-40B4-BE49-F238E27FC236}">
                <a16:creationId xmlns:a16="http://schemas.microsoft.com/office/drawing/2014/main" id="{9EABA060-817D-4986-8BA1-491519C478A7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90680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22. 1. – 31. 1.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graphicFrame>
        <p:nvGraphicFramePr>
          <p:cNvPr id="8" name="Tabulka 7">
            <a:extLst>
              <a:ext uri="{FF2B5EF4-FFF2-40B4-BE49-F238E27FC236}">
                <a16:creationId xmlns:a16="http://schemas.microsoft.com/office/drawing/2014/main" id="{A536D8CD-0538-4873-A4A6-1915ECCA6788}"/>
              </a:ext>
            </a:extLst>
          </p:cNvPr>
          <p:cNvGraphicFramePr>
            <a:graphicFrameLocks noGrp="1"/>
          </p:cNvGraphicFramePr>
          <p:nvPr/>
        </p:nvGraphicFramePr>
        <p:xfrm>
          <a:off x="1383705" y="1030365"/>
          <a:ext cx="9684753" cy="521807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22737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 dirty="0">
                          <a:effectLst/>
                        </a:rPr>
                        <a:t>Datum</a:t>
                      </a:r>
                      <a:endParaRPr lang="cs-CZ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SeneCura Kolín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Vrchlického Vejprty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Důchodců Ždírec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DZR ČČK Teplice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SOC Janouchova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4110444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 Anima Čáslav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513081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seniorů Vojkov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8795175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PRAGOM  Pňov-Předhradí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2101030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HK - Domov V Podzámčí, Říhova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991597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Humpolec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0887727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Charitní dům Salvátor Krnov, M.Švabinského 10, Krnov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2498496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Dům s pečovatelskou službou Větrná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1234864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RK - Farní charita RK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4062620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Sedlčany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3975460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Sanatorium Lotos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15838417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DOZP Všebořice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75201013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Krásné Březno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35198256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SeneCura Štěrboholy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1878674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U Anežky Benátky nad Jizerou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94584515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SKP Kladno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98533832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Libníč a Centrum sociálních služeb Empatie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811730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Maxov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96178739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SENECURA SENIORCENTRUM LIBEREC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88086200-61E2-48BD-9BE8-7E58FE39E79B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78846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1. 2. – 7. 2.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graphicFrame>
        <p:nvGraphicFramePr>
          <p:cNvPr id="8" name="Tabulka 7">
            <a:extLst>
              <a:ext uri="{FF2B5EF4-FFF2-40B4-BE49-F238E27FC236}">
                <a16:creationId xmlns:a16="http://schemas.microsoft.com/office/drawing/2014/main" id="{A536D8CD-0538-4873-A4A6-1915ECCA6788}"/>
              </a:ext>
            </a:extLst>
          </p:cNvPr>
          <p:cNvGraphicFramePr>
            <a:graphicFrameLocks noGrp="1"/>
          </p:cNvGraphicFramePr>
          <p:nvPr/>
        </p:nvGraphicFramePr>
        <p:xfrm>
          <a:off x="1383705" y="1030365"/>
          <a:ext cx="9684753" cy="539900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21453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Datum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Novovysočanská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Pod Kavčí Skálou Říčany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Centrum sociálních služeb  Staroměstská České Budějovice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Milíčeves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Slezská Humanita, Orlová - Lazy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4110444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Čáslav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513081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důchodců Horní Planá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8795175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Fontána - centrum sociálních služeb Hlučín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2101030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Pod Skalou Mníšek p. Brdy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991597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Klokánek Hostivice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0887727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CSOP Vršovický zámeček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2498496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Pod Skalami Kurovodice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1234864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Vraný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4062620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Zvoneček Bylany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3975460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Arkadie Teplice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15838417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Podkrušnohorské domovy soc. služeb Dubí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75201013"/>
                  </a:ext>
                </a:extLst>
              </a:tr>
              <a:tr h="40447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a centrum denních služeb Jablonec nad Nisou (Domovy pro osoby se zdravotním postižením – pro ženy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35198256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HK - DSS Skřivany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05869068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Pelhřimov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1878674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Božice - DpS a DZR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94584515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Na Jarošce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98533832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Bažantnice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40126820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Koniklecová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96178739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Pochlovice SO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7F70C8D4-8774-4E44-8C03-00FA24FACFDA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24526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8. 2. – 17. 2.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graphicFrame>
        <p:nvGraphicFramePr>
          <p:cNvPr id="8" name="Tabulka 7">
            <a:extLst>
              <a:ext uri="{FF2B5EF4-FFF2-40B4-BE49-F238E27FC236}">
                <a16:creationId xmlns:a16="http://schemas.microsoft.com/office/drawing/2014/main" id="{A536D8CD-0538-4873-A4A6-1915ECCA6788}"/>
              </a:ext>
            </a:extLst>
          </p:cNvPr>
          <p:cNvGraphicFramePr>
            <a:graphicFrameLocks noGrp="1"/>
          </p:cNvGraphicFramePr>
          <p:nvPr/>
        </p:nvGraphicFramePr>
        <p:xfrm>
          <a:off x="1383705" y="982740"/>
          <a:ext cx="9684753" cy="548247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229353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Datum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 dirty="0">
                          <a:effectLst/>
                        </a:rPr>
                        <a:t>Název</a:t>
                      </a:r>
                      <a:endParaRPr lang="cs-CZ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Na Zátiší Rakovník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Svojšice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Senior Haus Vacov, s.r.o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HK - SC Nechanice 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RK - DpS Borohrádek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4110444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Charitní dům pro seniory Hnojník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513081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Oáza Stars Lužná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8795175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RK - Domov Dědina České Meziříčí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2101030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DZR Pohoda Dolní Domaslavice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991597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CSS Tloskov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0887727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RK - ÚSP Domečky 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2498496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Hvězda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70041770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DOZP Bystřice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40245440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DsPS Frantiskovy Lazne 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39650786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Jah Jireh 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69391190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Marianska 2 KV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8362536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Černovice-Lidmaň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8608945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Borová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1234864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S-centrum Hodonín, p.o.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4062620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Březnice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50353681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Fokus Liberec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93340608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Seniorcentrum OASA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02133201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sv. Terezie, P8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69568470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Domy s pečovatelskou službou FM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7F70C8D4-8774-4E44-8C03-00FA24FACFDA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40305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18. 2. – 28. 2.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7F70C8D4-8774-4E44-8C03-00FA24FACFDA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AFF2C759-F814-4407-BA8B-625101FFEFF0}"/>
              </a:ext>
            </a:extLst>
          </p:cNvPr>
          <p:cNvGraphicFramePr>
            <a:graphicFrameLocks noGrp="1"/>
          </p:cNvGraphicFramePr>
          <p:nvPr/>
        </p:nvGraphicFramePr>
        <p:xfrm>
          <a:off x="1372685" y="1236412"/>
          <a:ext cx="9684753" cy="418098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256985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Datum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Armáda spásy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HORIZONT - DOZP pro mentálně postižené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DSP Benešov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Diakonie ČCE Písek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Mnichov 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4110444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Sokolik SO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513081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Vroutek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8795175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DZR Krásná Lípa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2101030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DZR Srdce v dlaních Filipov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991597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Alzheimer Home Pyšely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0887727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 - DD Náchod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2498496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a DZR Dřevčický Park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1234864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SÁRA Třinec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4062620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Kynzvart 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3975460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Skalka 2 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1878674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Tepelska 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72939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1. 3. – 17. 3.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7F70C8D4-8774-4E44-8C03-00FA24FACFDA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AFF2C759-F814-4407-BA8B-625101FFEFF0}"/>
              </a:ext>
            </a:extLst>
          </p:cNvPr>
          <p:cNvGraphicFramePr>
            <a:graphicFrameLocks noGrp="1"/>
          </p:cNvGraphicFramePr>
          <p:nvPr/>
        </p:nvGraphicFramePr>
        <p:xfrm>
          <a:off x="1372685" y="986199"/>
          <a:ext cx="9684753" cy="542413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215083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Datum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Autiscentrum o.p.s.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 - BETANIE II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Armáda spásy v České republice, z. s.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Dům s pečovatelskou službou P7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Vincentinum Šumperk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4110444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Charitní domov Mendryka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513081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ZAHRADAKM 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8795175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DsPS As 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2101030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Jesle Františka Malíka Most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991597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Zahrada Kladno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0887727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DSS Litvínov Janov II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2498496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Bojčenkova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1234864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Kladno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4062620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APOSS Liberec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6021753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Centrum služeb pro seniory Kyjov,p.o.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0896953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Jedovnice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64199491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Dům s pečovatelskou službou Hladnovská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73470641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Diakonie Libice n. C.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5652601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HK - Domov Arreta 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04339379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DPSLUKOV21 ZL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4322866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Krajánek Jesenice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96448184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Hroznetin KV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26192414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Most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3975460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Chráněné bydlení v Kopřivnici - Domov NaNovo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15838417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Benešov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471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F8AA8311-83CF-40BE-9B08-408DCE2F8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249595"/>
              </p:ext>
            </p:extLst>
          </p:nvPr>
        </p:nvGraphicFramePr>
        <p:xfrm>
          <a:off x="7361314" y="5543019"/>
          <a:ext cx="4556155" cy="866620"/>
        </p:xfrm>
        <a:graphic>
          <a:graphicData uri="http://schemas.openxmlformats.org/drawingml/2006/table">
            <a:tbl>
              <a:tblPr/>
              <a:tblGrid>
                <a:gridCol w="911231">
                  <a:extLst>
                    <a:ext uri="{9D8B030D-6E8A-4147-A177-3AD203B41FA5}">
                      <a16:colId xmlns:a16="http://schemas.microsoft.com/office/drawing/2014/main" val="3020856174"/>
                    </a:ext>
                  </a:extLst>
                </a:gridCol>
                <a:gridCol w="911231">
                  <a:extLst>
                    <a:ext uri="{9D8B030D-6E8A-4147-A177-3AD203B41FA5}">
                      <a16:colId xmlns:a16="http://schemas.microsoft.com/office/drawing/2014/main" val="3237825202"/>
                    </a:ext>
                  </a:extLst>
                </a:gridCol>
                <a:gridCol w="911231">
                  <a:extLst>
                    <a:ext uri="{9D8B030D-6E8A-4147-A177-3AD203B41FA5}">
                      <a16:colId xmlns:a16="http://schemas.microsoft.com/office/drawing/2014/main" val="373601134"/>
                    </a:ext>
                  </a:extLst>
                </a:gridCol>
                <a:gridCol w="911231">
                  <a:extLst>
                    <a:ext uri="{9D8B030D-6E8A-4147-A177-3AD203B41FA5}">
                      <a16:colId xmlns:a16="http://schemas.microsoft.com/office/drawing/2014/main" val="1947483592"/>
                    </a:ext>
                  </a:extLst>
                </a:gridCol>
                <a:gridCol w="911231">
                  <a:extLst>
                    <a:ext uri="{9D8B030D-6E8A-4147-A177-3AD203B41FA5}">
                      <a16:colId xmlns:a16="http://schemas.microsoft.com/office/drawing/2014/main" val="3668856520"/>
                    </a:ext>
                  </a:extLst>
                </a:gridCol>
              </a:tblGrid>
              <a:tr h="43331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2746649"/>
                  </a:ext>
                </a:extLst>
              </a:tr>
              <a:tr h="43331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9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8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B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62946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cs-CZ" sz="1400" dirty="0">
                <a:solidFill>
                  <a:srgbClr val="000000"/>
                </a:solidFill>
                <a:latin typeface="Calibri" panose="020F0502020204030204" pitchFamily="34" charset="0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2" name="TextovéPole 9">
            <a:extLst>
              <a:ext uri="{FF2B5EF4-FFF2-40B4-BE49-F238E27FC236}">
                <a16:creationId xmlns:a16="http://schemas.microsoft.com/office/drawing/2014/main" id="{9910970A-6134-46AA-A364-9A0ADC5200D4}"/>
              </a:ext>
            </a:extLst>
          </p:cNvPr>
          <p:cNvSpPr txBox="1"/>
          <p:nvPr/>
        </p:nvSpPr>
        <p:spPr>
          <a:xfrm>
            <a:off x="8256495" y="6516527"/>
            <a:ext cx="3837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</a:t>
            </a:r>
            <a:r>
              <a:rPr lang="cs-CZ" sz="1200" dirty="0" err="1"/>
              <a:t>Covid</a:t>
            </a:r>
            <a:r>
              <a:rPr lang="cs-CZ" sz="1200" dirty="0"/>
              <a:t> </a:t>
            </a:r>
            <a:r>
              <a:rPr lang="cs-CZ" sz="1200" dirty="0" err="1"/>
              <a:t>Forms</a:t>
            </a:r>
            <a:r>
              <a:rPr lang="cs-CZ" sz="1200" dirty="0"/>
              <a:t> – Události</a:t>
            </a:r>
            <a:endParaRPr lang="cs-CZ" sz="1200" b="1" dirty="0">
              <a:solidFill>
                <a:srgbClr val="C00000"/>
              </a:solidFill>
            </a:endParaRPr>
          </a:p>
        </p:txBody>
      </p:sp>
      <p:sp>
        <p:nvSpPr>
          <p:cNvPr id="19" name="Obdélník 13">
            <a:extLst>
              <a:ext uri="{FF2B5EF4-FFF2-40B4-BE49-F238E27FC236}">
                <a16:creationId xmlns:a16="http://schemas.microsoft.com/office/drawing/2014/main" id="{137FC5AF-3D58-42B1-95A2-2E248AB0A1A8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cs-CZ" sz="2000" b="1" dirty="0">
                <a:solidFill>
                  <a:srgbClr val="C00000"/>
                </a:solidFill>
                <a:latin typeface="Calibri" panose="020F0502020204030204" pitchFamily="34" charset="0"/>
              </a:rPr>
              <a:t>Přehled za 11/2021</a:t>
            </a:r>
          </a:p>
        </p:txBody>
      </p:sp>
      <p:graphicFrame>
        <p:nvGraphicFramePr>
          <p:cNvPr id="13" name="Tabulka 10">
            <a:extLst>
              <a:ext uri="{FF2B5EF4-FFF2-40B4-BE49-F238E27FC236}">
                <a16:creationId xmlns:a16="http://schemas.microsoft.com/office/drawing/2014/main" id="{6A4A82EA-5F54-4BD2-BE9A-FF154B022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347409"/>
              </p:ext>
            </p:extLst>
          </p:nvPr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15.11.–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313 (15)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graphicFrame>
        <p:nvGraphicFramePr>
          <p:cNvPr id="20" name="Graf 12">
            <a:extLst>
              <a:ext uri="{FF2B5EF4-FFF2-40B4-BE49-F238E27FC236}">
                <a16:creationId xmlns:a16="http://schemas.microsoft.com/office/drawing/2014/main" id="{EA20B1AB-DE43-4B7C-AE0D-6A5E7DBD0F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6152088"/>
              </p:ext>
            </p:extLst>
          </p:nvPr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Obdélník 13">
            <a:extLst>
              <a:ext uri="{FF2B5EF4-FFF2-40B4-BE49-F238E27FC236}">
                <a16:creationId xmlns:a16="http://schemas.microsoft.com/office/drawing/2014/main" id="{A12C1C2B-BD3A-4305-A1C6-09ECF2E29611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cs-CZ" b="1" dirty="0">
                <a:solidFill>
                  <a:srgbClr val="000000"/>
                </a:solidFill>
                <a:latin typeface="Calibri" panose="020F0502020204030204" pitchFamily="34" charset="0"/>
              </a:rPr>
              <a:t>Počet zařazených osob</a:t>
            </a:r>
          </a:p>
        </p:txBody>
      </p:sp>
      <p:graphicFrame>
        <p:nvGraphicFramePr>
          <p:cNvPr id="22" name="Tabulka 14">
            <a:extLst>
              <a:ext uri="{FF2B5EF4-FFF2-40B4-BE49-F238E27FC236}">
                <a16:creationId xmlns:a16="http://schemas.microsoft.com/office/drawing/2014/main" id="{183D5F84-1757-499F-A478-BF43D84BD07D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556501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18. 3. – 31. 3.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7F70C8D4-8774-4E44-8C03-00FA24FACFDA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8" name="Tabulka 7">
            <a:extLst>
              <a:ext uri="{FF2B5EF4-FFF2-40B4-BE49-F238E27FC236}">
                <a16:creationId xmlns:a16="http://schemas.microsoft.com/office/drawing/2014/main" id="{079D213B-AFD8-441E-95CD-54620E25AEB5}"/>
              </a:ext>
            </a:extLst>
          </p:cNvPr>
          <p:cNvGraphicFramePr>
            <a:graphicFrameLocks noGrp="1"/>
          </p:cNvGraphicFramePr>
          <p:nvPr/>
        </p:nvGraphicFramePr>
        <p:xfrm>
          <a:off x="1372685" y="967151"/>
          <a:ext cx="9684753" cy="5547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166825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Datum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 Berounka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pro matky s dětmi Svaté rodiny Příbram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Fénix Horoměřice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Horní Stropnice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DZR Čtyřlístek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704110444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 sv. Pavla České Budějovice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24513081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CSS Staroměstská  České Budějovice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838795175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Chráněná dílna Avízo s.r.o Zliv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462101030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pro matky s dětmi Ludgeřovice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67991597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Dům s pečovatelskou službou Hradec nad Moravicí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440887727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Pata CH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902498496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DOZP Osek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4211234864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Brtníky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504062620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Dům s pečovatelskou službou Nové Hrady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946021753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U Anežky Luštěnice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30896953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Týdenní stacionář Srbeč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464199491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Světlo, Drhovle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873470641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HK - DSS Chotělice 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105652601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Domino Zavidov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304339379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Hostomice - Zátor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664322866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pro matky s dětmi Ústí nad Labem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826192414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Velké Březno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4082563756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SAMANIT - domov pro seniory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491938733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Starý mlýn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840232789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Loď Hermes -CSS Praha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856832181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Skalice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86954665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ÚSP Snědovice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135432856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Alzheimer centrum Písek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4194595737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Dům klidného stáří Pravětín Vimperk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963975460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Břetislavova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615838417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DOP Rychnov 3 SO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575201013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 Erbenova, Hlinsko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17097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1. 4. – 31. 8.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7F70C8D4-8774-4E44-8C03-00FA24FACFDA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AFF2C759-F814-4407-BA8B-625101FFEFF0}"/>
              </a:ext>
            </a:extLst>
          </p:cNvPr>
          <p:cNvGraphicFramePr>
            <a:graphicFrameLocks noGrp="1"/>
          </p:cNvGraphicFramePr>
          <p:nvPr/>
        </p:nvGraphicFramePr>
        <p:xfrm>
          <a:off x="1372685" y="1026863"/>
          <a:ext cx="9684753" cy="513188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211624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 dirty="0">
                          <a:effectLst/>
                        </a:rPr>
                        <a:t>Datum</a:t>
                      </a:r>
                      <a:endParaRPr lang="cs-CZ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RK - Domov Dědina Opočno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Psychocentrum Domeček Hodonín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seniorů Tovačov-JAR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 Sedlec KV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Marianska 3 KV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2887529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USP Žampach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2747539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CSS Emauzy s.r.o Dobrá Voda u Českých Budějovic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3868139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Armáda spásy, Čsl. armády 837/36 bcd, Krnov 794 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7237985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Žirafa Frýdek-Místek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9742434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Diakonie Pátek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12537225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pro matky s dětmi Zábřeh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00012644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U Pramene Louny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23725217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Samaritán Ústí nad Labem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4110444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Kobylá nad Vidnavkou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08504700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11.05.2021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Dobětice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1671982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11.05.2021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Raspenava, p.o.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9785268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11.05.2021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Sára Frýdek-Místek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6917040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20.05.2021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CSSP Máchova 14,P2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71686775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20.05.2021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Chroustovice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98555041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01.06.2021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v Zahradách Zdice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44934424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11.06.2021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důchodců Velké Hamry , varianta alfa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09912162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12.07.2021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Přístav Ostrava - Zukalova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9327727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20.07.2021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seniorů Vlčí Pole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35431879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17.08.2021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Seniorcentrum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Svitavy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055402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1. 9. – 31. 10.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7F70C8D4-8774-4E44-8C03-00FA24FACFDA}"/>
              </a:ext>
            </a:extLst>
          </p:cNvPr>
          <p:cNvSpPr txBox="1"/>
          <p:nvPr/>
        </p:nvSpPr>
        <p:spPr>
          <a:xfrm>
            <a:off x="8283389" y="6516527"/>
            <a:ext cx="3810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AFF2C759-F814-4407-BA8B-625101FFE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892388"/>
              </p:ext>
            </p:extLst>
          </p:nvPr>
        </p:nvGraphicFramePr>
        <p:xfrm>
          <a:off x="1372685" y="1026864"/>
          <a:ext cx="9684753" cy="506868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227167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 dirty="0">
                          <a:effectLst/>
                        </a:rPr>
                        <a:t>Datum</a:t>
                      </a:r>
                      <a:endParaRPr lang="cs-CZ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03.09.2021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DSLUHAČOVICE21 ZL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14.09.2021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DZR Hejnická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16.09.2021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Momo Chrudim, o.p.s - sociálně terapeutická dílna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23.09.2021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P3, Roháčova 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24.09.2021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Hnojník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2887529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29.09.2021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CSS Hrabyně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2747539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30.09.2021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Alzheimer Home Jasmín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3868139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EBEN - EZER Český Těšín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7237985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CHARITNÍDOMOVHLUK21 UH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9742434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DZR Pyšely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0010272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DOZP Zámek Břežany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9363377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Kamenec, Slezská Ostrava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4337671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U Rybníčku Žižice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18954418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Boskovice Mánesova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11979934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Šlejnická Praha 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24893605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Černovice-Lidmaň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2292099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Česká Kamenice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31747304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Zařízení sociální péče Choceň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9536561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Svaté rodiny Ulrychova Praha 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05830880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Příbor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54488201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Hezké domy s.r.o Lovosice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12537225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SENECURA Chrudim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447560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1. 11. – 16. 11.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7F70C8D4-8774-4E44-8C03-00FA24FACFDA}"/>
              </a:ext>
            </a:extLst>
          </p:cNvPr>
          <p:cNvSpPr txBox="1"/>
          <p:nvPr/>
        </p:nvSpPr>
        <p:spPr>
          <a:xfrm>
            <a:off x="8283389" y="6516527"/>
            <a:ext cx="3810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AFF2C759-F814-4407-BA8B-625101FFE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02025"/>
              </p:ext>
            </p:extLst>
          </p:nvPr>
        </p:nvGraphicFramePr>
        <p:xfrm>
          <a:off x="1372685" y="1009673"/>
          <a:ext cx="9684753" cy="523877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206003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 dirty="0">
                          <a:effectLst/>
                        </a:rPr>
                        <a:t>Datum</a:t>
                      </a:r>
                      <a:endParaRPr lang="cs-CZ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Centrum Rožmitál p. Třemšínem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LDN Oblouková, Praha 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Centrum služeb pro seniory Kyjov, p.o.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04785789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Alzheimer Home Libeň, Praha 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04802914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Korýtko, příspěvková organizace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18100667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BONA chráněné bydlení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Empatie Chráněné bydlení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SeneCura SeniorCentrum Telč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2887529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IRIS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2747539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Krč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3868139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Alzheimercentrum  Zlosyň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7237985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Senior-komplex Lužec nad Vltavou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9742434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 - SC Malá Čermná II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0010272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Komárov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9363377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Modrý klíč o.p.s.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61807022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Dům Naděje, Rybalkova Praha 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4923974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Slaný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90337858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Dům Naděje, K Prádelně, Praha 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28174903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pod Hrází Pečičky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60267598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Chodov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80781992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Sociální služby Semily,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38468394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Diakonie ČCE Sobotín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5999739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Malešice, Praha 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55810615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Nová Slunečnice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02188933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Dědina Opočno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34549633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Reynkova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984974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8AB18C71-1867-49C2-8565-4F6CE7E0E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537115"/>
              </p:ext>
            </p:extLst>
          </p:nvPr>
        </p:nvGraphicFramePr>
        <p:xfrm>
          <a:off x="8713426" y="911227"/>
          <a:ext cx="849674" cy="5586734"/>
        </p:xfrm>
        <a:graphic>
          <a:graphicData uri="http://schemas.openxmlformats.org/drawingml/2006/table">
            <a:tbl>
              <a:tblPr/>
              <a:tblGrid>
                <a:gridCol w="849674">
                  <a:extLst>
                    <a:ext uri="{9D8B030D-6E8A-4147-A177-3AD203B41FA5}">
                      <a16:colId xmlns:a16="http://schemas.microsoft.com/office/drawing/2014/main" val="4140285373"/>
                    </a:ext>
                  </a:extLst>
                </a:gridCol>
              </a:tblGrid>
              <a:tr h="19264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84843"/>
                  </a:ext>
                </a:extLst>
              </a:tr>
              <a:tr h="19264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851685"/>
                  </a:ext>
                </a:extLst>
              </a:tr>
              <a:tr h="19264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6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8376737"/>
                  </a:ext>
                </a:extLst>
              </a:tr>
              <a:tr h="19264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910034"/>
                  </a:ext>
                </a:extLst>
              </a:tr>
              <a:tr h="19264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447542"/>
                  </a:ext>
                </a:extLst>
              </a:tr>
              <a:tr h="19264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955615"/>
                  </a:ext>
                </a:extLst>
              </a:tr>
              <a:tr h="19264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756365"/>
                  </a:ext>
                </a:extLst>
              </a:tr>
              <a:tr h="19264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268678"/>
                  </a:ext>
                </a:extLst>
              </a:tr>
              <a:tr h="19264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084525"/>
                  </a:ext>
                </a:extLst>
              </a:tr>
              <a:tr h="19264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8282222"/>
                  </a:ext>
                </a:extLst>
              </a:tr>
              <a:tr h="19264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621667"/>
                  </a:ext>
                </a:extLst>
              </a:tr>
              <a:tr h="19264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271839"/>
                  </a:ext>
                </a:extLst>
              </a:tr>
              <a:tr h="19264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001786"/>
                  </a:ext>
                </a:extLst>
              </a:tr>
              <a:tr h="19264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281525"/>
                  </a:ext>
                </a:extLst>
              </a:tr>
              <a:tr h="19264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417810"/>
                  </a:ext>
                </a:extLst>
              </a:tr>
              <a:tr h="19264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784967"/>
                  </a:ext>
                </a:extLst>
              </a:tr>
              <a:tr h="19264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265462"/>
                  </a:ext>
                </a:extLst>
              </a:tr>
              <a:tr h="19264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513500"/>
                  </a:ext>
                </a:extLst>
              </a:tr>
              <a:tr h="19264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330948"/>
                  </a:ext>
                </a:extLst>
              </a:tr>
              <a:tr h="19264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702755"/>
                  </a:ext>
                </a:extLst>
              </a:tr>
              <a:tr h="19264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0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277558"/>
                  </a:ext>
                </a:extLst>
              </a:tr>
              <a:tr h="19264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687730"/>
                  </a:ext>
                </a:extLst>
              </a:tr>
              <a:tr h="19264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90824"/>
                  </a:ext>
                </a:extLst>
              </a:tr>
              <a:tr h="19264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816243"/>
                  </a:ext>
                </a:extLst>
              </a:tr>
              <a:tr h="19264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6450188"/>
                  </a:ext>
                </a:extLst>
              </a:tr>
              <a:tr h="19264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026179"/>
                  </a:ext>
                </a:extLst>
              </a:tr>
              <a:tr h="19264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816508"/>
                  </a:ext>
                </a:extLst>
              </a:tr>
              <a:tr h="19264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585025"/>
                  </a:ext>
                </a:extLst>
              </a:tr>
              <a:tr h="19264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444908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Události řešené od 1. října 2020 – celá ČR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FBDD20AF-BD82-42FA-8ABC-E95927D22E06}"/>
              </a:ext>
            </a:extLst>
          </p:cNvPr>
          <p:cNvSpPr txBox="1"/>
          <p:nvPr/>
        </p:nvSpPr>
        <p:spPr>
          <a:xfrm>
            <a:off x="1885951" y="6516527"/>
            <a:ext cx="637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Události,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26. 3. 2022</a:t>
            </a:r>
          </a:p>
        </p:txBody>
      </p:sp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0560C9FB-2949-4B26-B792-61AF25EF78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893848"/>
              </p:ext>
            </p:extLst>
          </p:nvPr>
        </p:nvGraphicFramePr>
        <p:xfrm>
          <a:off x="1093233" y="695325"/>
          <a:ext cx="8958646" cy="5802630"/>
        </p:xfrm>
        <a:graphic>
          <a:graphicData uri="http://schemas.openxmlformats.org/drawingml/2006/table">
            <a:tbl>
              <a:tblPr/>
              <a:tblGrid>
                <a:gridCol w="3399790">
                  <a:extLst>
                    <a:ext uri="{9D8B030D-6E8A-4147-A177-3AD203B41FA5}">
                      <a16:colId xmlns:a16="http://schemas.microsoft.com/office/drawing/2014/main" val="203849754"/>
                    </a:ext>
                  </a:extLst>
                </a:gridCol>
                <a:gridCol w="1852952">
                  <a:extLst>
                    <a:ext uri="{9D8B030D-6E8A-4147-A177-3AD203B41FA5}">
                      <a16:colId xmlns:a16="http://schemas.microsoft.com/office/drawing/2014/main" val="582286152"/>
                    </a:ext>
                  </a:extLst>
                </a:gridCol>
                <a:gridCol w="1852952">
                  <a:extLst>
                    <a:ext uri="{9D8B030D-6E8A-4147-A177-3AD203B41FA5}">
                      <a16:colId xmlns:a16="http://schemas.microsoft.com/office/drawing/2014/main" val="1533981781"/>
                    </a:ext>
                  </a:extLst>
                </a:gridCol>
                <a:gridCol w="1852952">
                  <a:extLst>
                    <a:ext uri="{9D8B030D-6E8A-4147-A177-3AD203B41FA5}">
                      <a16:colId xmlns:a16="http://schemas.microsoft.com/office/drawing/2014/main" val="1571505390"/>
                    </a:ext>
                  </a:extLst>
                </a:gridCol>
              </a:tblGrid>
              <a:tr h="218422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 události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nakažených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událostí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událost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593877"/>
                  </a:ext>
                </a:extLst>
              </a:tr>
              <a:tr h="18855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109 931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7 042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5736721"/>
                  </a:ext>
                </a:extLst>
              </a:tr>
              <a:tr h="18855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Školské zařízení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38 240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4 631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131732"/>
                  </a:ext>
                </a:extLst>
              </a:tr>
              <a:tr h="18855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Zařízení sociálních služeb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33 639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1 020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1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33,0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1287213"/>
                  </a:ext>
                </a:extLst>
              </a:tr>
              <a:tr h="18855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Zdravotnické zařízení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17 602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7300411"/>
                  </a:ext>
                </a:extLst>
              </a:tr>
              <a:tr h="18855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Výrobní závod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6 354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8510886"/>
                  </a:ext>
                </a:extLst>
              </a:tr>
              <a:tr h="18855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Věznice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4 945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537521"/>
                  </a:ext>
                </a:extLst>
              </a:tr>
              <a:tr h="18855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Pracoviště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3 083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714489"/>
                  </a:ext>
                </a:extLst>
              </a:tr>
              <a:tr h="18855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Dětské domovy/ústavy pro mladistvé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1173336"/>
                  </a:ext>
                </a:extLst>
              </a:tr>
              <a:tr h="18855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Ubytovací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307753"/>
                  </a:ext>
                </a:extLst>
              </a:tr>
              <a:tr h="18855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Organizovaný a profesionální sport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1447061"/>
                  </a:ext>
                </a:extLst>
              </a:tr>
              <a:tr h="18855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Dětský tábor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5977792"/>
                  </a:ext>
                </a:extLst>
              </a:tr>
              <a:tr h="18855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Kancelář, úřad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4643755"/>
                  </a:ext>
                </a:extLst>
              </a:tr>
              <a:tr h="18855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HZS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4204550"/>
                  </a:ext>
                </a:extLst>
              </a:tr>
              <a:tr h="18855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Organizované a profesionální umělecké sbory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7271889"/>
                  </a:ext>
                </a:extLst>
              </a:tr>
              <a:tr h="18855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Hornictví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9737953"/>
                  </a:ext>
                </a:extLst>
              </a:tr>
              <a:tr h="18855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Policie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6092428"/>
                  </a:ext>
                </a:extLst>
              </a:tr>
              <a:tr h="18855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Prodejna, obchod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549064"/>
                  </a:ext>
                </a:extLst>
              </a:tr>
              <a:tr h="18855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Společenská akce / klub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7324214"/>
                  </a:ext>
                </a:extLst>
              </a:tr>
              <a:tr h="18855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Svatba / pohřeb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683674"/>
                  </a:ext>
                </a:extLst>
              </a:tr>
              <a:tr h="18855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Rodinný výskyt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2525124"/>
                  </a:ext>
                </a:extLst>
              </a:tr>
              <a:tr h="18855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Občanská komunita/obec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2704925"/>
                  </a:ext>
                </a:extLst>
              </a:tr>
              <a:tr h="18855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Zájmové aktivity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7026929"/>
                  </a:ext>
                </a:extLst>
              </a:tr>
              <a:tr h="18855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Setkání známých / příbuzných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0412420"/>
                  </a:ext>
                </a:extLst>
              </a:tr>
              <a:tr h="18855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Organizované společenské/rekreační/vzdělávací akce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3612133"/>
                  </a:ext>
                </a:extLst>
              </a:tr>
              <a:tr h="18855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Školení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699426"/>
                  </a:ext>
                </a:extLst>
              </a:tr>
              <a:tr h="18855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Ostatní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5191631"/>
                  </a:ext>
                </a:extLst>
              </a:tr>
              <a:tr h="18855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Stravovací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8663673"/>
                  </a:ext>
                </a:extLst>
              </a:tr>
              <a:tr h="18855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Církev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337081"/>
                  </a:ext>
                </a:extLst>
              </a:tr>
              <a:tr h="18855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Netýká se žádného zařízení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50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55277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784CBF44-09C1-4104-896C-F04BC12F4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33361"/>
              </p:ext>
            </p:extLst>
          </p:nvPr>
        </p:nvGraphicFramePr>
        <p:xfrm>
          <a:off x="8704851" y="1092199"/>
          <a:ext cx="905873" cy="5424328"/>
        </p:xfrm>
        <a:graphic>
          <a:graphicData uri="http://schemas.openxmlformats.org/drawingml/2006/table">
            <a:tbl>
              <a:tblPr/>
              <a:tblGrid>
                <a:gridCol w="905873">
                  <a:extLst>
                    <a:ext uri="{9D8B030D-6E8A-4147-A177-3AD203B41FA5}">
                      <a16:colId xmlns:a16="http://schemas.microsoft.com/office/drawing/2014/main" val="1283906979"/>
                    </a:ext>
                  </a:extLst>
                </a:gridCol>
              </a:tblGrid>
              <a:tr h="19372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623029"/>
                  </a:ext>
                </a:extLst>
              </a:tr>
              <a:tr h="19372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052556"/>
                  </a:ext>
                </a:extLst>
              </a:tr>
              <a:tr h="19372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D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26677"/>
                  </a:ext>
                </a:extLst>
              </a:tr>
              <a:tr h="19372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C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713325"/>
                  </a:ext>
                </a:extLst>
              </a:tr>
              <a:tr h="19372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C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39781"/>
                  </a:ext>
                </a:extLst>
              </a:tr>
              <a:tr h="19372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087458"/>
                  </a:ext>
                </a:extLst>
              </a:tr>
              <a:tr h="19372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602870"/>
                  </a:ext>
                </a:extLst>
              </a:tr>
              <a:tr h="19372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094580"/>
                  </a:ext>
                </a:extLst>
              </a:tr>
              <a:tr h="19372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455712"/>
                  </a:ext>
                </a:extLst>
              </a:tr>
              <a:tr h="19372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19435"/>
                  </a:ext>
                </a:extLst>
              </a:tr>
              <a:tr h="19372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061481"/>
                  </a:ext>
                </a:extLst>
              </a:tr>
              <a:tr h="19372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755027"/>
                  </a:ext>
                </a:extLst>
              </a:tr>
              <a:tr h="19372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7030080"/>
                  </a:ext>
                </a:extLst>
              </a:tr>
              <a:tr h="19372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557782"/>
                  </a:ext>
                </a:extLst>
              </a:tr>
              <a:tr h="19372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361083"/>
                  </a:ext>
                </a:extLst>
              </a:tr>
              <a:tr h="19372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496049"/>
                  </a:ext>
                </a:extLst>
              </a:tr>
              <a:tr h="19372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31376"/>
                  </a:ext>
                </a:extLst>
              </a:tr>
              <a:tr h="19372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398803"/>
                  </a:ext>
                </a:extLst>
              </a:tr>
              <a:tr h="19372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405786"/>
                  </a:ext>
                </a:extLst>
              </a:tr>
              <a:tr h="19372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569185"/>
                  </a:ext>
                </a:extLst>
              </a:tr>
              <a:tr h="19372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365573"/>
                  </a:ext>
                </a:extLst>
              </a:tr>
              <a:tr h="19372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256862"/>
                  </a:ext>
                </a:extLst>
              </a:tr>
              <a:tr h="19372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319196"/>
                  </a:ext>
                </a:extLst>
              </a:tr>
              <a:tr h="19372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599227"/>
                  </a:ext>
                </a:extLst>
              </a:tr>
              <a:tr h="19372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8282671"/>
                  </a:ext>
                </a:extLst>
              </a:tr>
              <a:tr h="19372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348161"/>
                  </a:ext>
                </a:extLst>
              </a:tr>
              <a:tr h="19372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9115248"/>
                  </a:ext>
                </a:extLst>
              </a:tr>
              <a:tr h="19372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982412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Události řešené od 1. ledna 2021 – celá ČR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FBDD20AF-BD82-42FA-8ABC-E95927D22E06}"/>
              </a:ext>
            </a:extLst>
          </p:cNvPr>
          <p:cNvSpPr txBox="1"/>
          <p:nvPr/>
        </p:nvSpPr>
        <p:spPr>
          <a:xfrm>
            <a:off x="1885951" y="6516527"/>
            <a:ext cx="637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Události,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26. 3. 2022</a:t>
            </a:r>
          </a:p>
        </p:txBody>
      </p:sp>
      <p:graphicFrame>
        <p:nvGraphicFramePr>
          <p:cNvPr id="10" name="Tabulka 9">
            <a:extLst>
              <a:ext uri="{FF2B5EF4-FFF2-40B4-BE49-F238E27FC236}">
                <a16:creationId xmlns:a16="http://schemas.microsoft.com/office/drawing/2014/main" id="{68AE7B0F-05ED-4C12-89D3-29AC695716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374820"/>
              </p:ext>
            </p:extLst>
          </p:nvPr>
        </p:nvGraphicFramePr>
        <p:xfrm>
          <a:off x="1104900" y="660914"/>
          <a:ext cx="8958646" cy="5856009"/>
        </p:xfrm>
        <a:graphic>
          <a:graphicData uri="http://schemas.openxmlformats.org/drawingml/2006/table">
            <a:tbl>
              <a:tblPr/>
              <a:tblGrid>
                <a:gridCol w="3399790">
                  <a:extLst>
                    <a:ext uri="{9D8B030D-6E8A-4147-A177-3AD203B41FA5}">
                      <a16:colId xmlns:a16="http://schemas.microsoft.com/office/drawing/2014/main" val="203849754"/>
                    </a:ext>
                  </a:extLst>
                </a:gridCol>
                <a:gridCol w="1852952">
                  <a:extLst>
                    <a:ext uri="{9D8B030D-6E8A-4147-A177-3AD203B41FA5}">
                      <a16:colId xmlns:a16="http://schemas.microsoft.com/office/drawing/2014/main" val="582286152"/>
                    </a:ext>
                  </a:extLst>
                </a:gridCol>
                <a:gridCol w="1852952">
                  <a:extLst>
                    <a:ext uri="{9D8B030D-6E8A-4147-A177-3AD203B41FA5}">
                      <a16:colId xmlns:a16="http://schemas.microsoft.com/office/drawing/2014/main" val="1533981781"/>
                    </a:ext>
                  </a:extLst>
                </a:gridCol>
                <a:gridCol w="1852952">
                  <a:extLst>
                    <a:ext uri="{9D8B030D-6E8A-4147-A177-3AD203B41FA5}">
                      <a16:colId xmlns:a16="http://schemas.microsoft.com/office/drawing/2014/main" val="1571505390"/>
                    </a:ext>
                  </a:extLst>
                </a:gridCol>
              </a:tblGrid>
              <a:tr h="43584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 události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nakažených</a:t>
                      </a:r>
                    </a:p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(aktuálně řešené)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událostí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(aktuálně řešené)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událost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593877"/>
                  </a:ext>
                </a:extLst>
              </a:tr>
              <a:tr h="19356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64 393 (1 763)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5 433 (71)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5736721"/>
                  </a:ext>
                </a:extLst>
              </a:tr>
              <a:tr h="19356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Školské zařízení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35 060 (60)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3 980 (13)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131732"/>
                  </a:ext>
                </a:extLst>
              </a:tr>
              <a:tr h="19356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Zařízení sociálních služeb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10 974 (696)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495 (33)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1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22,2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1287213"/>
                  </a:ext>
                </a:extLst>
              </a:tr>
              <a:tr h="19356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Zdravotnické zařízení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4 882 (845)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 (15)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7300411"/>
                  </a:ext>
                </a:extLst>
              </a:tr>
              <a:tr h="19356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Výrobní závod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4 266 (23)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 (2)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8510886"/>
                  </a:ext>
                </a:extLst>
              </a:tr>
              <a:tr h="19356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Věznice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2 978 (118)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 (3)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537521"/>
                  </a:ext>
                </a:extLst>
              </a:tr>
              <a:tr h="19356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Pracoviště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2 446 (7)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 (2)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714489"/>
                  </a:ext>
                </a:extLst>
              </a:tr>
              <a:tr h="19356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Dětské domovy/ústavy pro mladistvé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1 169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1173336"/>
                  </a:ext>
                </a:extLst>
              </a:tr>
              <a:tr h="19356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Ubytovací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609 (7)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(1)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307753"/>
                  </a:ext>
                </a:extLst>
              </a:tr>
              <a:tr h="19356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Dětský tábor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563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1447061"/>
                  </a:ext>
                </a:extLst>
              </a:tr>
              <a:tr h="19356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Organizovaný a profesionální sport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385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5977792"/>
                  </a:ext>
                </a:extLst>
              </a:tr>
              <a:tr h="19356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Kancelář, úřad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 (4)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(1)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4643755"/>
                  </a:ext>
                </a:extLst>
              </a:tr>
              <a:tr h="19356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Hornictví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1997362"/>
                  </a:ext>
                </a:extLst>
              </a:tr>
              <a:tr h="19356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Prodejna, obchod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6883259"/>
                  </a:ext>
                </a:extLst>
              </a:tr>
              <a:tr h="19356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Společenská akce / klub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4915642"/>
                  </a:ext>
                </a:extLst>
              </a:tr>
              <a:tr h="19356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Rodinný výskyt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4883858"/>
                  </a:ext>
                </a:extLst>
              </a:tr>
              <a:tr h="19356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Občanská komunita/obec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570336"/>
                  </a:ext>
                </a:extLst>
              </a:tr>
              <a:tr h="19356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Setkání známých / příbuzných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8371184"/>
                  </a:ext>
                </a:extLst>
              </a:tr>
              <a:tr h="19356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HZS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0766749"/>
                  </a:ext>
                </a:extLst>
              </a:tr>
              <a:tr h="19356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Organizované společenské/rekreační/vzdělávací akce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912153"/>
                  </a:ext>
                </a:extLst>
              </a:tr>
              <a:tr h="19356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Školení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14247"/>
                  </a:ext>
                </a:extLst>
              </a:tr>
              <a:tr h="19356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Organizované a profesionální umělecké sbory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817810"/>
                  </a:ext>
                </a:extLst>
              </a:tr>
              <a:tr h="19356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Svatba / pohřeb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3144375"/>
                  </a:ext>
                </a:extLst>
              </a:tr>
              <a:tr h="19356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Policie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5281701"/>
                  </a:ext>
                </a:extLst>
              </a:tr>
              <a:tr h="19356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Církev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7216773"/>
                  </a:ext>
                </a:extLst>
              </a:tr>
              <a:tr h="19356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Stravovací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(3)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6318133"/>
                  </a:ext>
                </a:extLst>
              </a:tr>
              <a:tr h="19356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Netýká se žádného zařízení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151448"/>
                  </a:ext>
                </a:extLst>
              </a:tr>
              <a:tr h="19356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Ostatní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50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6199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71EB03AE-4054-44F7-9254-79404469E2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827552"/>
              </p:ext>
            </p:extLst>
          </p:nvPr>
        </p:nvGraphicFramePr>
        <p:xfrm>
          <a:off x="7362824" y="5543019"/>
          <a:ext cx="4554645" cy="874168"/>
        </p:xfrm>
        <a:graphic>
          <a:graphicData uri="http://schemas.openxmlformats.org/drawingml/2006/table">
            <a:tbl>
              <a:tblPr/>
              <a:tblGrid>
                <a:gridCol w="910929">
                  <a:extLst>
                    <a:ext uri="{9D8B030D-6E8A-4147-A177-3AD203B41FA5}">
                      <a16:colId xmlns:a16="http://schemas.microsoft.com/office/drawing/2014/main" val="2444757265"/>
                    </a:ext>
                  </a:extLst>
                </a:gridCol>
                <a:gridCol w="910929">
                  <a:extLst>
                    <a:ext uri="{9D8B030D-6E8A-4147-A177-3AD203B41FA5}">
                      <a16:colId xmlns:a16="http://schemas.microsoft.com/office/drawing/2014/main" val="4015643702"/>
                    </a:ext>
                  </a:extLst>
                </a:gridCol>
                <a:gridCol w="910929">
                  <a:extLst>
                    <a:ext uri="{9D8B030D-6E8A-4147-A177-3AD203B41FA5}">
                      <a16:colId xmlns:a16="http://schemas.microsoft.com/office/drawing/2014/main" val="4137936007"/>
                    </a:ext>
                  </a:extLst>
                </a:gridCol>
                <a:gridCol w="910929">
                  <a:extLst>
                    <a:ext uri="{9D8B030D-6E8A-4147-A177-3AD203B41FA5}">
                      <a16:colId xmlns:a16="http://schemas.microsoft.com/office/drawing/2014/main" val="673284755"/>
                    </a:ext>
                  </a:extLst>
                </a:gridCol>
                <a:gridCol w="910929">
                  <a:extLst>
                    <a:ext uri="{9D8B030D-6E8A-4147-A177-3AD203B41FA5}">
                      <a16:colId xmlns:a16="http://schemas.microsoft.com/office/drawing/2014/main" val="886359018"/>
                    </a:ext>
                  </a:extLst>
                </a:gridCol>
              </a:tblGrid>
              <a:tr h="43708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4569438"/>
                  </a:ext>
                </a:extLst>
              </a:tr>
              <a:tr h="43708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8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178867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cs-CZ" sz="1400" dirty="0">
                <a:solidFill>
                  <a:srgbClr val="000000"/>
                </a:solidFill>
                <a:latin typeface="Calibri" panose="020F0502020204030204" pitchFamily="34" charset="0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2" name="TextovéPole 9">
            <a:extLst>
              <a:ext uri="{FF2B5EF4-FFF2-40B4-BE49-F238E27FC236}">
                <a16:creationId xmlns:a16="http://schemas.microsoft.com/office/drawing/2014/main" id="{9910970A-6134-46AA-A364-9A0ADC5200D4}"/>
              </a:ext>
            </a:extLst>
          </p:cNvPr>
          <p:cNvSpPr txBox="1"/>
          <p:nvPr/>
        </p:nvSpPr>
        <p:spPr>
          <a:xfrm>
            <a:off x="8256495" y="6516527"/>
            <a:ext cx="3837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</a:t>
            </a:r>
            <a:r>
              <a:rPr lang="cs-CZ" sz="1200" dirty="0" err="1"/>
              <a:t>Covid</a:t>
            </a:r>
            <a:r>
              <a:rPr lang="cs-CZ" sz="1200" dirty="0"/>
              <a:t> </a:t>
            </a:r>
            <a:r>
              <a:rPr lang="cs-CZ" sz="1200" dirty="0" err="1"/>
              <a:t>Forms</a:t>
            </a:r>
            <a:r>
              <a:rPr lang="cs-CZ" sz="1200" dirty="0"/>
              <a:t> – Události</a:t>
            </a:r>
            <a:endParaRPr lang="cs-CZ" sz="1200" b="1" dirty="0">
              <a:solidFill>
                <a:srgbClr val="C00000"/>
              </a:solidFill>
            </a:endParaRPr>
          </a:p>
        </p:txBody>
      </p:sp>
      <p:sp>
        <p:nvSpPr>
          <p:cNvPr id="19" name="Obdélník 13">
            <a:extLst>
              <a:ext uri="{FF2B5EF4-FFF2-40B4-BE49-F238E27FC236}">
                <a16:creationId xmlns:a16="http://schemas.microsoft.com/office/drawing/2014/main" id="{137FC5AF-3D58-42B1-95A2-2E248AB0A1A8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cs-CZ" sz="2000" b="1" dirty="0">
                <a:solidFill>
                  <a:srgbClr val="C00000"/>
                </a:solidFill>
                <a:latin typeface="Calibri" panose="020F0502020204030204" pitchFamily="34" charset="0"/>
              </a:rPr>
              <a:t>Přehled za 12/2021</a:t>
            </a:r>
          </a:p>
        </p:txBody>
      </p:sp>
      <p:graphicFrame>
        <p:nvGraphicFramePr>
          <p:cNvPr id="13" name="Tabulka 10">
            <a:extLst>
              <a:ext uri="{FF2B5EF4-FFF2-40B4-BE49-F238E27FC236}">
                <a16:creationId xmlns:a16="http://schemas.microsoft.com/office/drawing/2014/main" id="{6A4A82EA-5F54-4BD2-BE9A-FF154B022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791593"/>
              </p:ext>
            </p:extLst>
          </p:nvPr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13.12.–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19.12.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20.12.–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27.12.–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 (12)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graphicFrame>
        <p:nvGraphicFramePr>
          <p:cNvPr id="20" name="Graf 12">
            <a:extLst>
              <a:ext uri="{FF2B5EF4-FFF2-40B4-BE49-F238E27FC236}">
                <a16:creationId xmlns:a16="http://schemas.microsoft.com/office/drawing/2014/main" id="{EA20B1AB-DE43-4B7C-AE0D-6A5E7DBD0F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4927063"/>
              </p:ext>
            </p:extLst>
          </p:nvPr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Obdélník 13">
            <a:extLst>
              <a:ext uri="{FF2B5EF4-FFF2-40B4-BE49-F238E27FC236}">
                <a16:creationId xmlns:a16="http://schemas.microsoft.com/office/drawing/2014/main" id="{A12C1C2B-BD3A-4305-A1C6-09ECF2E29611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cs-CZ" b="1" dirty="0">
                <a:solidFill>
                  <a:srgbClr val="000000"/>
                </a:solidFill>
                <a:latin typeface="Calibri" panose="020F0502020204030204" pitchFamily="34" charset="0"/>
              </a:rPr>
              <a:t>Počet zařazených osob</a:t>
            </a:r>
          </a:p>
        </p:txBody>
      </p:sp>
      <p:graphicFrame>
        <p:nvGraphicFramePr>
          <p:cNvPr id="22" name="Tabulka 14">
            <a:extLst>
              <a:ext uri="{FF2B5EF4-FFF2-40B4-BE49-F238E27FC236}">
                <a16:creationId xmlns:a16="http://schemas.microsoft.com/office/drawing/2014/main" id="{183D5F84-1757-499F-A478-BF43D84BD07D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4244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48EACD34-87EE-4F3C-A456-66279421A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09130"/>
              </p:ext>
            </p:extLst>
          </p:nvPr>
        </p:nvGraphicFramePr>
        <p:xfrm>
          <a:off x="7349382" y="5543020"/>
          <a:ext cx="4568088" cy="853440"/>
        </p:xfrm>
        <a:graphic>
          <a:graphicData uri="http://schemas.openxmlformats.org/drawingml/2006/table">
            <a:tbl>
              <a:tblPr/>
              <a:tblGrid>
                <a:gridCol w="761348">
                  <a:extLst>
                    <a:ext uri="{9D8B030D-6E8A-4147-A177-3AD203B41FA5}">
                      <a16:colId xmlns:a16="http://schemas.microsoft.com/office/drawing/2014/main" val="188258750"/>
                    </a:ext>
                  </a:extLst>
                </a:gridCol>
                <a:gridCol w="761348">
                  <a:extLst>
                    <a:ext uri="{9D8B030D-6E8A-4147-A177-3AD203B41FA5}">
                      <a16:colId xmlns:a16="http://schemas.microsoft.com/office/drawing/2014/main" val="2766418493"/>
                    </a:ext>
                  </a:extLst>
                </a:gridCol>
                <a:gridCol w="761348">
                  <a:extLst>
                    <a:ext uri="{9D8B030D-6E8A-4147-A177-3AD203B41FA5}">
                      <a16:colId xmlns:a16="http://schemas.microsoft.com/office/drawing/2014/main" val="1396325399"/>
                    </a:ext>
                  </a:extLst>
                </a:gridCol>
                <a:gridCol w="761348">
                  <a:extLst>
                    <a:ext uri="{9D8B030D-6E8A-4147-A177-3AD203B41FA5}">
                      <a16:colId xmlns:a16="http://schemas.microsoft.com/office/drawing/2014/main" val="4103809656"/>
                    </a:ext>
                  </a:extLst>
                </a:gridCol>
                <a:gridCol w="761348">
                  <a:extLst>
                    <a:ext uri="{9D8B030D-6E8A-4147-A177-3AD203B41FA5}">
                      <a16:colId xmlns:a16="http://schemas.microsoft.com/office/drawing/2014/main" val="2389849566"/>
                    </a:ext>
                  </a:extLst>
                </a:gridCol>
                <a:gridCol w="761348">
                  <a:extLst>
                    <a:ext uri="{9D8B030D-6E8A-4147-A177-3AD203B41FA5}">
                      <a16:colId xmlns:a16="http://schemas.microsoft.com/office/drawing/2014/main" val="1406326112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202683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9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5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D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4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66043"/>
                  </a:ext>
                </a:extLst>
              </a:tr>
            </a:tbl>
          </a:graphicData>
        </a:graphic>
      </p:graphicFrame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552949"/>
              </p:ext>
            </p:extLst>
          </p:nvPr>
        </p:nvGraphicFramePr>
        <p:xfrm>
          <a:off x="190493" y="1111953"/>
          <a:ext cx="6151777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650229900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 (12)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 (10)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 (13)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486 (18)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4788181"/>
              </p:ext>
            </p:extLst>
          </p:nvPr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01/2022 </a:t>
            </a:r>
          </a:p>
        </p:txBody>
      </p:sp>
      <p:sp>
        <p:nvSpPr>
          <p:cNvPr id="12" name="TextovéPole 9">
            <a:extLst>
              <a:ext uri="{FF2B5EF4-FFF2-40B4-BE49-F238E27FC236}">
                <a16:creationId xmlns:a16="http://schemas.microsoft.com/office/drawing/2014/main" id="{FC5EFE55-EE2D-476E-94E8-91E4F58258C1}"/>
              </a:ext>
            </a:extLst>
          </p:cNvPr>
          <p:cNvSpPr txBox="1"/>
          <p:nvPr/>
        </p:nvSpPr>
        <p:spPr>
          <a:xfrm>
            <a:off x="8256495" y="6516527"/>
            <a:ext cx="3837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</a:t>
            </a:r>
            <a:r>
              <a:rPr lang="cs-CZ" sz="1200" dirty="0" err="1"/>
              <a:t>Covid</a:t>
            </a:r>
            <a:r>
              <a:rPr lang="cs-CZ" sz="1200" dirty="0"/>
              <a:t> </a:t>
            </a:r>
            <a:r>
              <a:rPr lang="cs-CZ" sz="1200" dirty="0" err="1"/>
              <a:t>Forms</a:t>
            </a:r>
            <a:r>
              <a:rPr lang="cs-CZ" sz="1200" dirty="0"/>
              <a:t> – Události</a:t>
            </a:r>
            <a:endParaRPr lang="cs-CZ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619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84198634-9DE1-4ABE-ABE2-EBA382E34C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55700"/>
              </p:ext>
            </p:extLst>
          </p:nvPr>
        </p:nvGraphicFramePr>
        <p:xfrm>
          <a:off x="7362822" y="5556199"/>
          <a:ext cx="4554645" cy="853440"/>
        </p:xfrm>
        <a:graphic>
          <a:graphicData uri="http://schemas.openxmlformats.org/drawingml/2006/table">
            <a:tbl>
              <a:tblPr/>
              <a:tblGrid>
                <a:gridCol w="910929">
                  <a:extLst>
                    <a:ext uri="{9D8B030D-6E8A-4147-A177-3AD203B41FA5}">
                      <a16:colId xmlns:a16="http://schemas.microsoft.com/office/drawing/2014/main" val="415328775"/>
                    </a:ext>
                  </a:extLst>
                </a:gridCol>
                <a:gridCol w="910929">
                  <a:extLst>
                    <a:ext uri="{9D8B030D-6E8A-4147-A177-3AD203B41FA5}">
                      <a16:colId xmlns:a16="http://schemas.microsoft.com/office/drawing/2014/main" val="1371503168"/>
                    </a:ext>
                  </a:extLst>
                </a:gridCol>
                <a:gridCol w="910929">
                  <a:extLst>
                    <a:ext uri="{9D8B030D-6E8A-4147-A177-3AD203B41FA5}">
                      <a16:colId xmlns:a16="http://schemas.microsoft.com/office/drawing/2014/main" val="358226105"/>
                    </a:ext>
                  </a:extLst>
                </a:gridCol>
                <a:gridCol w="910929">
                  <a:extLst>
                    <a:ext uri="{9D8B030D-6E8A-4147-A177-3AD203B41FA5}">
                      <a16:colId xmlns:a16="http://schemas.microsoft.com/office/drawing/2014/main" val="1822866413"/>
                    </a:ext>
                  </a:extLst>
                </a:gridCol>
                <a:gridCol w="910929">
                  <a:extLst>
                    <a:ext uri="{9D8B030D-6E8A-4147-A177-3AD203B41FA5}">
                      <a16:colId xmlns:a16="http://schemas.microsoft.com/office/drawing/2014/main" val="1669106443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821006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1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C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1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410386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02/2022</a:t>
            </a:r>
          </a:p>
        </p:txBody>
      </p:sp>
      <p:sp>
        <p:nvSpPr>
          <p:cNvPr id="12" name="TextovéPole 9">
            <a:extLst>
              <a:ext uri="{FF2B5EF4-FFF2-40B4-BE49-F238E27FC236}">
                <a16:creationId xmlns:a16="http://schemas.microsoft.com/office/drawing/2014/main" id="{FC5EFE55-EE2D-476E-94E8-91E4F58258C1}"/>
              </a:ext>
            </a:extLst>
          </p:cNvPr>
          <p:cNvSpPr txBox="1"/>
          <p:nvPr/>
        </p:nvSpPr>
        <p:spPr>
          <a:xfrm>
            <a:off x="8256495" y="6516527"/>
            <a:ext cx="3837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</a:t>
            </a:r>
            <a:r>
              <a:rPr lang="cs-CZ" sz="1200" dirty="0" err="1"/>
              <a:t>Covid</a:t>
            </a:r>
            <a:r>
              <a:rPr lang="cs-CZ" sz="1200" dirty="0"/>
              <a:t> </a:t>
            </a:r>
            <a:r>
              <a:rPr lang="cs-CZ" sz="1200" dirty="0" err="1"/>
              <a:t>Forms</a:t>
            </a:r>
            <a:r>
              <a:rPr lang="cs-CZ" sz="1200" dirty="0"/>
              <a:t> – Události</a:t>
            </a:r>
            <a:endParaRPr lang="cs-CZ" sz="1200" b="1" dirty="0">
              <a:solidFill>
                <a:srgbClr val="C00000"/>
              </a:solidFill>
            </a:endParaRPr>
          </a:p>
        </p:txBody>
      </p:sp>
      <p:graphicFrame>
        <p:nvGraphicFramePr>
          <p:cNvPr id="13" name="Tabulka 10">
            <a:extLst>
              <a:ext uri="{FF2B5EF4-FFF2-40B4-BE49-F238E27FC236}">
                <a16:creationId xmlns:a16="http://schemas.microsoft.com/office/drawing/2014/main" id="{2CB9E723-90D4-4DF3-A4C1-04A567932C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185485"/>
              </p:ext>
            </p:extLst>
          </p:nvPr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486 (18)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823 (29)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 (16)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294 (14)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graphicFrame>
        <p:nvGraphicFramePr>
          <p:cNvPr id="19" name="Graf 12">
            <a:extLst>
              <a:ext uri="{FF2B5EF4-FFF2-40B4-BE49-F238E27FC236}">
                <a16:creationId xmlns:a16="http://schemas.microsoft.com/office/drawing/2014/main" id="{69D9846B-2D40-4943-BE29-D639CD1CAD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6114367"/>
              </p:ext>
            </p:extLst>
          </p:nvPr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Obdélník 13">
            <a:extLst>
              <a:ext uri="{FF2B5EF4-FFF2-40B4-BE49-F238E27FC236}">
                <a16:creationId xmlns:a16="http://schemas.microsoft.com/office/drawing/2014/main" id="{06C48139-6AD8-42FC-87EB-B78B92AFE7B1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cs-CZ" b="1" dirty="0">
                <a:solidFill>
                  <a:srgbClr val="000000"/>
                </a:solidFill>
                <a:latin typeface="Calibri" panose="020F0502020204030204" pitchFamily="34" charset="0"/>
              </a:rPr>
              <a:t>Počet zařazených osob</a:t>
            </a:r>
          </a:p>
        </p:txBody>
      </p:sp>
      <p:graphicFrame>
        <p:nvGraphicFramePr>
          <p:cNvPr id="21" name="Tabulka 14">
            <a:extLst>
              <a:ext uri="{FF2B5EF4-FFF2-40B4-BE49-F238E27FC236}">
                <a16:creationId xmlns:a16="http://schemas.microsoft.com/office/drawing/2014/main" id="{3F51155A-4EFC-474B-BC5A-8553005EE892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66371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SHAPECONDITIONMETACTIONDELETE" val="False"/>
  <p:tag name="SLIDEFAB_EXPORTMODE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  <p:tag name="SLIDEFAB_SHAPECONDITIONMETACTIONDELETE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7"/>
</p:tagLst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COVID-web-sablona</Template>
  <TotalTime>8913</TotalTime>
  <Words>17552</Words>
  <Application>Microsoft Office PowerPoint</Application>
  <PresentationFormat>Širokoúhlá obrazovka</PresentationFormat>
  <Paragraphs>7469</Paragraphs>
  <Slides>65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65</vt:i4>
      </vt:variant>
    </vt:vector>
  </HeadingPairs>
  <TitlesOfParts>
    <vt:vector size="69" baseType="lpstr">
      <vt:lpstr>Arial</vt:lpstr>
      <vt:lpstr>Calibri</vt:lpstr>
      <vt:lpstr>Roboto</vt:lpstr>
      <vt:lpstr>Motiv Office</vt:lpstr>
      <vt:lpstr>Datová a informační základna  pro management pandemie COVID-19</vt:lpstr>
      <vt:lpstr>Úvod – zdroje dat a koncepce analýz </vt:lpstr>
      <vt:lpstr>Prezentace aplikace PowerPoint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Datová a informační základna  pro management pandemie COVID-19</vt:lpstr>
      <vt:lpstr>Prezentace aplikace PowerPoint</vt:lpstr>
      <vt:lpstr>Souhrn situace v sociálních zařízeních pobytových služeb </vt:lpstr>
      <vt:lpstr>Souhrn situace v sociálních zařízeních pobytových služeb </vt:lpstr>
      <vt:lpstr>Souhrn situace v sociálních zařízeních pobytových služeb </vt:lpstr>
      <vt:lpstr>Souhrn situace v sociálních zařízeních pobytových služeb </vt:lpstr>
      <vt:lpstr>Souhrn situace v sociálních zařízeních pobytových služeb </vt:lpstr>
      <vt:lpstr>Počet nově pozitivních klientů v sociálních službách</vt:lpstr>
      <vt:lpstr>Počet nově pozitivních pracovníků v sociálních službách</vt:lpstr>
      <vt:lpstr>Počet nově pozitivních osob v sociálních službách</vt:lpstr>
      <vt:lpstr>Počet nově pozitivních pracovníků a klientů v sociálních službách</vt:lpstr>
      <vt:lpstr>Počet zemřelých klientů v sociálních službách</vt:lpstr>
      <vt:lpstr>Počet zemřelých klientů a pracovníků v sociálních službách</vt:lpstr>
      <vt:lpstr>Klienti a pracovníci v sociálních službách vyžadující hospitalizaci z důvodu COVID-19</vt:lpstr>
      <vt:lpstr>Klienti a pracovníci v sociálních službách s těžkým průběhem nemoci</vt:lpstr>
      <vt:lpstr>Datová a informační základna  pro management pandemie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Události řešené od 1. října 2020 – celá ČR</vt:lpstr>
      <vt:lpstr>Události řešené od 1. ledna 2021 – celá ČR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Dušek Ladislav prof. RNDr. Ph.D.</cp:lastModifiedBy>
  <cp:revision>648</cp:revision>
  <dcterms:created xsi:type="dcterms:W3CDTF">2020-11-14T10:09:00Z</dcterms:created>
  <dcterms:modified xsi:type="dcterms:W3CDTF">2022-03-27T11:01:48Z</dcterms:modified>
</cp:coreProperties>
</file>