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237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1979426879203"/>
          <c:y val="0.15289779551144775"/>
          <c:w val="0.71169677772137596"/>
          <c:h val="0.791978898748192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32.972738999999997</c:v>
                </c:pt>
                <c:pt idx="1">
                  <c:v>40.624343600000003</c:v>
                </c:pt>
                <c:pt idx="2">
                  <c:v>39.7441526</c:v>
                </c:pt>
                <c:pt idx="3">
                  <c:v>34.818331200000003</c:v>
                </c:pt>
                <c:pt idx="5">
                  <c:v>32.068781899999998</c:v>
                </c:pt>
                <c:pt idx="6">
                  <c:v>31.507255300000001</c:v>
                </c:pt>
                <c:pt idx="7">
                  <c:v>32.008943899999998</c:v>
                </c:pt>
                <c:pt idx="8">
                  <c:v>32.655603599999999</c:v>
                </c:pt>
                <c:pt idx="9">
                  <c:v>33.007010600000001</c:v>
                </c:pt>
                <c:pt idx="10">
                  <c:v>33.177665300000001</c:v>
                </c:pt>
                <c:pt idx="11">
                  <c:v>33.507984399999998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255-9B61-E6E850493D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30.113438200000001</c:v>
                </c:pt>
                <c:pt idx="1">
                  <c:v>33.126815000000001</c:v>
                </c:pt>
                <c:pt idx="2">
                  <c:v>33.7757474</c:v>
                </c:pt>
                <c:pt idx="3">
                  <c:v>31.798985900000002</c:v>
                </c:pt>
                <c:pt idx="5">
                  <c:v>28.910606600000001</c:v>
                </c:pt>
                <c:pt idx="6">
                  <c:v>29.320948600000001</c:v>
                </c:pt>
                <c:pt idx="7">
                  <c:v>29.376830399999999</c:v>
                </c:pt>
                <c:pt idx="8">
                  <c:v>28.885736399999999</c:v>
                </c:pt>
                <c:pt idx="9">
                  <c:v>28.468764700000001</c:v>
                </c:pt>
                <c:pt idx="10">
                  <c:v>28.419836499999999</c:v>
                </c:pt>
                <c:pt idx="11">
                  <c:v>29.399970199999998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255-9B61-E6E850493D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1.4534689000000001</c:v>
                </c:pt>
                <c:pt idx="1">
                  <c:v>1.2430716500000001</c:v>
                </c:pt>
                <c:pt idx="2">
                  <c:v>1.26702713</c:v>
                </c:pt>
                <c:pt idx="3">
                  <c:v>1.5348243100000001</c:v>
                </c:pt>
                <c:pt idx="5">
                  <c:v>1.3381874199999999</c:v>
                </c:pt>
                <c:pt idx="6">
                  <c:v>1.3710925</c:v>
                </c:pt>
                <c:pt idx="7">
                  <c:v>1.36916376</c:v>
                </c:pt>
                <c:pt idx="8">
                  <c:v>1.3517172900000001</c:v>
                </c:pt>
                <c:pt idx="9">
                  <c:v>1.3254409</c:v>
                </c:pt>
                <c:pt idx="10">
                  <c:v>1.3384587999999999</c:v>
                </c:pt>
                <c:pt idx="11">
                  <c:v>1.4588252100000001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255-9B61-E6E850493DE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10.44435</c:v>
                </c:pt>
                <c:pt idx="1">
                  <c:v>7.7628000000000004</c:v>
                </c:pt>
                <c:pt idx="2">
                  <c:v>7.945341</c:v>
                </c:pt>
                <c:pt idx="3">
                  <c:v>11.02895</c:v>
                </c:pt>
                <c:pt idx="5">
                  <c:v>9.9603760000000001</c:v>
                </c:pt>
                <c:pt idx="6">
                  <c:v>10.869389999999999</c:v>
                </c:pt>
                <c:pt idx="7">
                  <c:v>10.75295</c:v>
                </c:pt>
                <c:pt idx="8">
                  <c:v>10.74774</c:v>
                </c:pt>
                <c:pt idx="9">
                  <c:v>10.36467</c:v>
                </c:pt>
                <c:pt idx="10">
                  <c:v>10.348330000000001</c:v>
                </c:pt>
                <c:pt idx="11">
                  <c:v>9.8861050000000006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255-9B61-E6E850493DE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0.1800542</c:v>
                </c:pt>
                <c:pt idx="1">
                  <c:v>9.9249500000000004E-2</c:v>
                </c:pt>
                <c:pt idx="2">
                  <c:v>0.10373739999999999</c:v>
                </c:pt>
                <c:pt idx="3">
                  <c:v>0.19013240000000001</c:v>
                </c:pt>
                <c:pt idx="5">
                  <c:v>0.15507750000000001</c:v>
                </c:pt>
                <c:pt idx="6">
                  <c:v>0.1532647</c:v>
                </c:pt>
                <c:pt idx="7">
                  <c:v>0.1607827</c:v>
                </c:pt>
                <c:pt idx="8">
                  <c:v>0.14172380000000001</c:v>
                </c:pt>
                <c:pt idx="9">
                  <c:v>0.1642622</c:v>
                </c:pt>
                <c:pt idx="10">
                  <c:v>0.19439580000000001</c:v>
                </c:pt>
                <c:pt idx="11">
                  <c:v>0.19173419999999999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B-4255-9B61-E6E850493DE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0.51164399999999999</c:v>
                </c:pt>
                <c:pt idx="1">
                  <c:v>0.49642019999999998</c:v>
                </c:pt>
                <c:pt idx="2">
                  <c:v>0.50742359999999997</c:v>
                </c:pt>
                <c:pt idx="3">
                  <c:v>0.54028240000000005</c:v>
                </c:pt>
                <c:pt idx="5">
                  <c:v>0.33541209999999999</c:v>
                </c:pt>
                <c:pt idx="6">
                  <c:v>0.3261771</c:v>
                </c:pt>
                <c:pt idx="7">
                  <c:v>0.32126549999999998</c:v>
                </c:pt>
                <c:pt idx="8">
                  <c:v>0.3191678</c:v>
                </c:pt>
                <c:pt idx="9">
                  <c:v>0.38646130000000001</c:v>
                </c:pt>
                <c:pt idx="10">
                  <c:v>0.40655980000000003</c:v>
                </c:pt>
                <c:pt idx="11">
                  <c:v>0.33515709999999999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B-4255-9B61-E6E850493DE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List1!$H$2:$H$13</c:f>
              <c:numCache>
                <c:formatCode>General</c:formatCode>
                <c:ptCount val="12"/>
                <c:pt idx="0">
                  <c:v>24.324306</c:v>
                </c:pt>
                <c:pt idx="1">
                  <c:v>16.647300000000001</c:v>
                </c:pt>
                <c:pt idx="2">
                  <c:v>16.656571</c:v>
                </c:pt>
                <c:pt idx="3">
                  <c:v>20.08849</c:v>
                </c:pt>
                <c:pt idx="5">
                  <c:v>27.231558</c:v>
                </c:pt>
                <c:pt idx="6">
                  <c:v>26.45187</c:v>
                </c:pt>
                <c:pt idx="7">
                  <c:v>26.010064</c:v>
                </c:pt>
                <c:pt idx="8">
                  <c:v>25.898309999999999</c:v>
                </c:pt>
                <c:pt idx="9">
                  <c:v>26.283387999999999</c:v>
                </c:pt>
                <c:pt idx="10">
                  <c:v>26.114754000000001</c:v>
                </c:pt>
                <c:pt idx="11">
                  <c:v>25.220224000000002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B-4255-9B61-E6E850493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621546842079E-3"/>
          <c:y val="4.1173005736514182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92.320890000000006</c:v>
                </c:pt>
                <c:pt idx="1">
                  <c:v>91.476900000000001</c:v>
                </c:pt>
                <c:pt idx="2">
                  <c:v>81.647810000000007</c:v>
                </c:pt>
                <c:pt idx="3">
                  <c:v>77.771500000000003</c:v>
                </c:pt>
                <c:pt idx="4">
                  <c:v>72.280919999999995</c:v>
                </c:pt>
                <c:pt idx="5">
                  <c:v>63.905299999999997</c:v>
                </c:pt>
                <c:pt idx="6">
                  <c:v>66.542420000000007</c:v>
                </c:pt>
                <c:pt idx="8">
                  <c:v>75.5899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91.359384700000007</c:v>
                </c:pt>
                <c:pt idx="1">
                  <c:v>91.024848399999996</c:v>
                </c:pt>
                <c:pt idx="2">
                  <c:v>81.380910299999996</c:v>
                </c:pt>
                <c:pt idx="3">
                  <c:v>77.466314299999993</c:v>
                </c:pt>
                <c:pt idx="4">
                  <c:v>71.828423400000005</c:v>
                </c:pt>
                <c:pt idx="5">
                  <c:v>63.061142799999999</c:v>
                </c:pt>
                <c:pt idx="6">
                  <c:v>65.3857158</c:v>
                </c:pt>
                <c:pt idx="8">
                  <c:v>74.994230200000004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87.150959999999998</c:v>
                </c:pt>
                <c:pt idx="1">
                  <c:v>91.37285</c:v>
                </c:pt>
                <c:pt idx="2">
                  <c:v>81.661659999999998</c:v>
                </c:pt>
                <c:pt idx="3">
                  <c:v>76.309809999999999</c:v>
                </c:pt>
                <c:pt idx="4">
                  <c:v>70.355180000000004</c:v>
                </c:pt>
                <c:pt idx="5">
                  <c:v>59.811360000000001</c:v>
                </c:pt>
                <c:pt idx="6">
                  <c:v>60.696899999999999</c:v>
                </c:pt>
                <c:pt idx="8">
                  <c:v>73.034130000000005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87.063270900000006</c:v>
                </c:pt>
                <c:pt idx="1">
                  <c:v>91.262797000000006</c:v>
                </c:pt>
                <c:pt idx="2">
                  <c:v>81.536829600000004</c:v>
                </c:pt>
                <c:pt idx="3">
                  <c:v>76.102835799999994</c:v>
                </c:pt>
                <c:pt idx="4">
                  <c:v>70.032725400000004</c:v>
                </c:pt>
                <c:pt idx="5">
                  <c:v>59.112705099999999</c:v>
                </c:pt>
                <c:pt idx="6">
                  <c:v>59.796540399999998</c:v>
                </c:pt>
                <c:pt idx="8">
                  <c:v>72.655442300000004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88.204279999999997</c:v>
                </c:pt>
                <c:pt idx="1">
                  <c:v>91.555930000000004</c:v>
                </c:pt>
                <c:pt idx="2">
                  <c:v>81.568539999999999</c:v>
                </c:pt>
                <c:pt idx="3">
                  <c:v>77.002080000000007</c:v>
                </c:pt>
                <c:pt idx="4">
                  <c:v>71.057090000000002</c:v>
                </c:pt>
                <c:pt idx="5">
                  <c:v>60.408389999999997</c:v>
                </c:pt>
                <c:pt idx="6">
                  <c:v>61.698320000000002</c:v>
                </c:pt>
                <c:pt idx="8">
                  <c:v>73.38158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88.115511400000003</c:v>
                </c:pt>
                <c:pt idx="1">
                  <c:v>91.448344000000006</c:v>
                </c:pt>
                <c:pt idx="2">
                  <c:v>81.462530799999996</c:v>
                </c:pt>
                <c:pt idx="3">
                  <c:v>76.815908199999996</c:v>
                </c:pt>
                <c:pt idx="4">
                  <c:v>70.7407039</c:v>
                </c:pt>
                <c:pt idx="5">
                  <c:v>59.800358500000002</c:v>
                </c:pt>
                <c:pt idx="6">
                  <c:v>60.855583099999997</c:v>
                </c:pt>
                <c:pt idx="8">
                  <c:v>73.028387800000004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90.538449999999997</c:v>
                </c:pt>
                <c:pt idx="1">
                  <c:v>91.079570000000004</c:v>
                </c:pt>
                <c:pt idx="2">
                  <c:v>81.466089999999994</c:v>
                </c:pt>
                <c:pt idx="3">
                  <c:v>77.157690000000002</c:v>
                </c:pt>
                <c:pt idx="4">
                  <c:v>71.093119999999999</c:v>
                </c:pt>
                <c:pt idx="5">
                  <c:v>60.337760000000003</c:v>
                </c:pt>
                <c:pt idx="6">
                  <c:v>61.921390000000002</c:v>
                </c:pt>
                <c:pt idx="8">
                  <c:v>73.718739999999997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90.429497100000006</c:v>
                </c:pt>
                <c:pt idx="1">
                  <c:v>90.974548299999995</c:v>
                </c:pt>
                <c:pt idx="2">
                  <c:v>81.3505574</c:v>
                </c:pt>
                <c:pt idx="3">
                  <c:v>76.963855100000004</c:v>
                </c:pt>
                <c:pt idx="4">
                  <c:v>70.7864419</c:v>
                </c:pt>
                <c:pt idx="5">
                  <c:v>59.722599600000002</c:v>
                </c:pt>
                <c:pt idx="6">
                  <c:v>60.999027099999999</c:v>
                </c:pt>
                <c:pt idx="8">
                  <c:v>73.358004399999999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92.154439999999994</c:v>
                </c:pt>
                <c:pt idx="1">
                  <c:v>90.948340000000002</c:v>
                </c:pt>
                <c:pt idx="2">
                  <c:v>80.924430000000001</c:v>
                </c:pt>
                <c:pt idx="3">
                  <c:v>76.313670000000002</c:v>
                </c:pt>
                <c:pt idx="4">
                  <c:v>69.496930000000006</c:v>
                </c:pt>
                <c:pt idx="5">
                  <c:v>59.808990000000001</c:v>
                </c:pt>
                <c:pt idx="6">
                  <c:v>61.43336</c:v>
                </c:pt>
                <c:pt idx="8">
                  <c:v>73.433750000000003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92.058609899999993</c:v>
                </c:pt>
                <c:pt idx="1">
                  <c:v>90.830465000000004</c:v>
                </c:pt>
                <c:pt idx="2">
                  <c:v>80.8157231</c:v>
                </c:pt>
                <c:pt idx="3">
                  <c:v>76.109359900000001</c:v>
                </c:pt>
                <c:pt idx="4">
                  <c:v>69.180974300000003</c:v>
                </c:pt>
                <c:pt idx="5">
                  <c:v>59.154899899999997</c:v>
                </c:pt>
                <c:pt idx="6">
                  <c:v>60.5646427</c:v>
                </c:pt>
                <c:pt idx="8">
                  <c:v>73.0747128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91.434309999999996</c:v>
                </c:pt>
                <c:pt idx="1">
                  <c:v>90.594099999999997</c:v>
                </c:pt>
                <c:pt idx="2">
                  <c:v>80.58032</c:v>
                </c:pt>
                <c:pt idx="3">
                  <c:v>75.763800000000003</c:v>
                </c:pt>
                <c:pt idx="4">
                  <c:v>69.207880000000003</c:v>
                </c:pt>
                <c:pt idx="5">
                  <c:v>59.117440000000002</c:v>
                </c:pt>
                <c:pt idx="6">
                  <c:v>61.524679999999996</c:v>
                </c:pt>
                <c:pt idx="8">
                  <c:v>73.091970000000003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91.320095899999998</c:v>
                </c:pt>
                <c:pt idx="1">
                  <c:v>90.433917399999999</c:v>
                </c:pt>
                <c:pt idx="2">
                  <c:v>80.401555299999998</c:v>
                </c:pt>
                <c:pt idx="3">
                  <c:v>75.4930485</c:v>
                </c:pt>
                <c:pt idx="4">
                  <c:v>68.774868999999995</c:v>
                </c:pt>
                <c:pt idx="5">
                  <c:v>58.330892300000002</c:v>
                </c:pt>
                <c:pt idx="6">
                  <c:v>60.537932599999998</c:v>
                </c:pt>
                <c:pt idx="8">
                  <c:v>72.647370199999997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91.615309999999994</c:v>
                </c:pt>
                <c:pt idx="1">
                  <c:v>89.658360000000002</c:v>
                </c:pt>
                <c:pt idx="2">
                  <c:v>79.998159999999999</c:v>
                </c:pt>
                <c:pt idx="3">
                  <c:v>75.856830000000002</c:v>
                </c:pt>
                <c:pt idx="4">
                  <c:v>69.471879999999999</c:v>
                </c:pt>
                <c:pt idx="5">
                  <c:v>59.731909999999999</c:v>
                </c:pt>
                <c:pt idx="6">
                  <c:v>61.970280000000002</c:v>
                </c:pt>
                <c:pt idx="8">
                  <c:v>73.217849999999999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91.482769300000001</c:v>
                </c:pt>
                <c:pt idx="1">
                  <c:v>89.516712600000005</c:v>
                </c:pt>
                <c:pt idx="2">
                  <c:v>79.820471999999995</c:v>
                </c:pt>
                <c:pt idx="3">
                  <c:v>75.542875699999996</c:v>
                </c:pt>
                <c:pt idx="4">
                  <c:v>69.011471900000004</c:v>
                </c:pt>
                <c:pt idx="5">
                  <c:v>58.881375300000002</c:v>
                </c:pt>
                <c:pt idx="6">
                  <c:v>60.825333100000002</c:v>
                </c:pt>
                <c:pt idx="8">
                  <c:v>72.724286199999995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93.884789999999995</c:v>
                </c:pt>
                <c:pt idx="1">
                  <c:v>90.574669999999998</c:v>
                </c:pt>
                <c:pt idx="2">
                  <c:v>80.376990000000006</c:v>
                </c:pt>
                <c:pt idx="3">
                  <c:v>75.967209999999994</c:v>
                </c:pt>
                <c:pt idx="4">
                  <c:v>71.64958</c:v>
                </c:pt>
                <c:pt idx="5">
                  <c:v>63.522959999999998</c:v>
                </c:pt>
                <c:pt idx="6">
                  <c:v>66.396439999999998</c:v>
                </c:pt>
                <c:pt idx="8">
                  <c:v>74.450069999999997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93.785370099999994</c:v>
                </c:pt>
                <c:pt idx="1">
                  <c:v>90.4701953</c:v>
                </c:pt>
                <c:pt idx="2">
                  <c:v>80.260766899999993</c:v>
                </c:pt>
                <c:pt idx="3">
                  <c:v>75.753938399999996</c:v>
                </c:pt>
                <c:pt idx="4">
                  <c:v>71.314008299999998</c:v>
                </c:pt>
                <c:pt idx="5">
                  <c:v>62.928199599999999</c:v>
                </c:pt>
                <c:pt idx="6">
                  <c:v>65.649616199999997</c:v>
                </c:pt>
                <c:pt idx="8">
                  <c:v>74.0984263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23.01.2022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22. 1. 2022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22.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14732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92897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812 534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799 650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913 356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898 362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803 153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790 112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889 724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875 245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843 240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829 511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748 403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735 944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1 469 823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1 446 825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151 583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6 639 721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6 527 232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22. 1. 2022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59819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796 223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783 892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893 644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879 328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786 378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773 920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872 325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858 497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827 455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814 301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734 956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723 002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1 443 630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1 421 513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157 264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149 484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6 511 875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6 403 937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22. 1. 2022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A826C39F-0177-4B66-945C-88DAA3FE5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777981"/>
              </p:ext>
            </p:extLst>
          </p:nvPr>
        </p:nvGraphicFramePr>
        <p:xfrm>
          <a:off x="1517006" y="1261917"/>
          <a:ext cx="10586736" cy="5510016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174247957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10020079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33591302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30791961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2733978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88538467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32397985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10179550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813147497"/>
                    </a:ext>
                  </a:extLst>
                </a:gridCol>
              </a:tblGrid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37606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593461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3555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4512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4964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16685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535161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821136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2015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56445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855604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89219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20711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02197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024716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83817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22. 1. 2022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44407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836 415/1 111 280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836 415/1 111 280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164 182/212 957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188 936/241 359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158 047/199 692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134 367/171 143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165 558/213 895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69 738/94 938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880 828/1 133 984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77 044/105 782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60 104/81 536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61 550/82 789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71 841/96 031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69 192/90 163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58 111/78 453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397 842/534 754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59 466/82 249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57 643/80 025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55 407/74 096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65 817/91 063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13 894/18 737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107 336/146 900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359 563/493 070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17 322/24 668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19 649/27 048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27 599/39 096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37 849/54 017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41 896/59 691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29 020/41 412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173 335/245 932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51 708/70 572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53 254/71 802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49 191/67 352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62 884/88 189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89 250/127 382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182 585/252 012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488 872/677 309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27 165/38 944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36 798/51 328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32 256/45 705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53 815/75 445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21 875/30 844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26 954/37 414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63 005/85 823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261 868/365 503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68 277/94 072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43 000/60 128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35 026/48 416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80 959/110 370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50 818/68 589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60 168/77 639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338 248/459 214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59 890/85 043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57 627/80 445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34 253/47 581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70 807/98 419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33 588/45 802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56 462/76 882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312 627/434 172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92 445/121 278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50 397/65 113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34 200/44 341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54 930/70 933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62 324/80 000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31 954/42 401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326 250/424 066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80 652/115 329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129 413/180 144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108 972/151 461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87 218/120 469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73 789/103 969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236 199/319 416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716 243/990 788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53 865/81 327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73 666/108 122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51 273/74 974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46 318/68 866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24 726/36 359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50 291/72 484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60 532/82 972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360 671/525 104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36 305/53 664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64 278/93 372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62 242/91 034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40 081/57 291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90 299/127 990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47 075/62 376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340 280/485 727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24 213/36 276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78 591/113 765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93 137/131 524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82 838/119 380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106 031/160 846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136 045/196 355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166 336/239 135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687 191/997 281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812 534/1 122 161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913 356/1 254 187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803 153/1 098 061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889 724/1 221 616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843 240/1 164 267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748 403/1 032 366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1 469 823/1 985 526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6 639 721/8 878 184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EA07EF69-E822-480B-8581-2B84270B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695217"/>
              </p:ext>
            </p:extLst>
          </p:nvPr>
        </p:nvGraphicFramePr>
        <p:xfrm>
          <a:off x="133350" y="742950"/>
          <a:ext cx="11837679" cy="578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22. 1.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788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10 134 515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31048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22. 1. 2022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39976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22.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986834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22.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03912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22.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73715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22.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47888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22.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63454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22.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03239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8818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22. 1. 2022</vt:lpstr>
      <vt:lpstr>Zájem o očkování, stav k 22. 1. 2022</vt:lpstr>
      <vt:lpstr>Zájem o očkování, stav k 22. 1. 2022</vt:lpstr>
      <vt:lpstr>Zájem o očkování, stav k 22. 1. 2022</vt:lpstr>
      <vt:lpstr>Zájem o očkování, stav k 22. 1. 2022</vt:lpstr>
      <vt:lpstr>Zájem o očkování, stav k 22. 1. 2022</vt:lpstr>
      <vt:lpstr>Zájem o očkování, stav k 22. 1. 2022</vt:lpstr>
      <vt:lpstr>Zájem o očkování, stav k 22. 1. 2022</vt:lpstr>
      <vt:lpstr>Zájem o očkování, stav k 22. 1. 2022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594</cp:revision>
  <dcterms:created xsi:type="dcterms:W3CDTF">2020-11-14T10:09:00Z</dcterms:created>
  <dcterms:modified xsi:type="dcterms:W3CDTF">2022-01-23T12:42:03Z</dcterms:modified>
</cp:coreProperties>
</file>