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ags/tag32.xml" ContentType="application/vnd.openxmlformats-officedocument.presentationml.tags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ags/tag33.xml" ContentType="application/vnd.openxmlformats-officedocument.presentationml.tags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ags/tag34.xml" ContentType="application/vnd.openxmlformats-officedocument.presentationml.tags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tags/tag40.xml" ContentType="application/vnd.openxmlformats-officedocument.presentationml.tags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sldIdLst>
    <p:sldId id="1428" r:id="rId2"/>
    <p:sldId id="1551" r:id="rId3"/>
    <p:sldId id="1552" r:id="rId4"/>
    <p:sldId id="1925" r:id="rId5"/>
    <p:sldId id="1922" r:id="rId6"/>
    <p:sldId id="1924" r:id="rId7"/>
    <p:sldId id="1961" r:id="rId8"/>
    <p:sldId id="1993" r:id="rId9"/>
    <p:sldId id="1945" r:id="rId10"/>
    <p:sldId id="1962" r:id="rId11"/>
    <p:sldId id="1994" r:id="rId12"/>
    <p:sldId id="1964" r:id="rId13"/>
    <p:sldId id="1995" r:id="rId14"/>
    <p:sldId id="1996" r:id="rId15"/>
    <p:sldId id="1997" r:id="rId16"/>
    <p:sldId id="1998" r:id="rId17"/>
    <p:sldId id="1999" r:id="rId18"/>
    <p:sldId id="2000" r:id="rId19"/>
    <p:sldId id="2001" r:id="rId20"/>
    <p:sldId id="2002" r:id="rId21"/>
    <p:sldId id="2003" r:id="rId22"/>
    <p:sldId id="2004" r:id="rId23"/>
    <p:sldId id="2005" r:id="rId24"/>
    <p:sldId id="2006" r:id="rId25"/>
    <p:sldId id="2007" r:id="rId26"/>
    <p:sldId id="2008" r:id="rId27"/>
    <p:sldId id="1942" r:id="rId28"/>
    <p:sldId id="1474" r:id="rId29"/>
    <p:sldId id="1481" r:id="rId30"/>
    <p:sldId id="1482" r:id="rId31"/>
    <p:sldId id="1475" r:id="rId32"/>
    <p:sldId id="1483" r:id="rId33"/>
    <p:sldId id="1923" r:id="rId34"/>
    <p:sldId id="1476" r:id="rId35"/>
    <p:sldId id="1523" r:id="rId36"/>
    <p:sldId id="1524" r:id="rId37"/>
    <p:sldId id="1595" r:id="rId38"/>
    <p:sldId id="1639" r:id="rId39"/>
    <p:sldId id="1802" r:id="rId40"/>
    <p:sldId id="1829" r:id="rId41"/>
    <p:sldId id="1823" r:id="rId42"/>
    <p:sldId id="1845" r:id="rId43"/>
    <p:sldId id="1864" r:id="rId44"/>
    <p:sldId id="1866" r:id="rId45"/>
    <p:sldId id="1886" r:id="rId46"/>
    <p:sldId id="1528" r:id="rId47"/>
    <p:sldId id="1530" r:id="rId48"/>
    <p:sldId id="1571" r:id="rId49"/>
    <p:sldId id="1572" r:id="rId50"/>
    <p:sldId id="1596" r:id="rId51"/>
    <p:sldId id="1615" r:id="rId52"/>
    <p:sldId id="1617" r:id="rId53"/>
    <p:sldId id="1641" r:id="rId54"/>
    <p:sldId id="1784" r:id="rId55"/>
    <p:sldId id="1804" r:id="rId56"/>
    <p:sldId id="1888" r:id="rId57"/>
    <p:sldId id="1907" r:id="rId58"/>
    <p:sldId id="1592" r:id="rId59"/>
    <p:sldId id="1593" r:id="rId60"/>
  </p:sldIdLst>
  <p:sldSz cx="12192000" cy="6858000"/>
  <p:notesSz cx="6858000" cy="9144000"/>
  <p:custDataLst>
    <p:tags r:id="rId62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0000FF"/>
    <a:srgbClr val="FCE34E"/>
    <a:srgbClr val="FFFF00"/>
    <a:srgbClr val="E4F828"/>
    <a:srgbClr val="000000"/>
    <a:srgbClr val="00FF00"/>
    <a:srgbClr val="FF9966"/>
    <a:srgbClr val="FF9933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99" autoAdjust="0"/>
    <p:restoredTop sz="96400" autoAdjust="0"/>
  </p:normalViewPr>
  <p:slideViewPr>
    <p:cSldViewPr snapToGrid="0">
      <p:cViewPr varScale="1">
        <p:scale>
          <a:sx n="104" d="100"/>
          <a:sy n="104" d="100"/>
        </p:scale>
        <p:origin x="348" y="102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200259161526445E-2"/>
          <c:y val="4.7634439213742094E-2"/>
          <c:w val="0.94059218467024752"/>
          <c:h val="0.745772378749616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36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List1!$B$1:$CN$1</c:f>
              <c:strCache>
                <c:ptCount val="91"/>
                <c:pt idx="0">
                  <c:v>27.4.–3.5.</c:v>
                </c:pt>
                <c:pt idx="1">
                  <c:v>4.5.–10.5.</c:v>
                </c:pt>
                <c:pt idx="2">
                  <c:v>11.5.–17.5.</c:v>
                </c:pt>
                <c:pt idx="3">
                  <c:v>18.5.–24.5.</c:v>
                </c:pt>
                <c:pt idx="4">
                  <c:v>25.5.–31.5.</c:v>
                </c:pt>
                <c:pt idx="5">
                  <c:v>1.6.–7.6.</c:v>
                </c:pt>
                <c:pt idx="6">
                  <c:v>8.6.–14.6.</c:v>
                </c:pt>
                <c:pt idx="7">
                  <c:v>15.6.–21.6.</c:v>
                </c:pt>
                <c:pt idx="8">
                  <c:v>22.6.–28.6.</c:v>
                </c:pt>
                <c:pt idx="9">
                  <c:v>29.6.–5.7.</c:v>
                </c:pt>
                <c:pt idx="10">
                  <c:v>6.7.–12.7.</c:v>
                </c:pt>
                <c:pt idx="11">
                  <c:v>13.7.–19.7.</c:v>
                </c:pt>
                <c:pt idx="12">
                  <c:v>20.7.–26.7.</c:v>
                </c:pt>
                <c:pt idx="13">
                  <c:v>27.7.–2.8.</c:v>
                </c:pt>
                <c:pt idx="14">
                  <c:v>3.8.–9.8.</c:v>
                </c:pt>
                <c:pt idx="15">
                  <c:v>10.8.–16.8.</c:v>
                </c:pt>
                <c:pt idx="16">
                  <c:v>17.8.–23.8.</c:v>
                </c:pt>
                <c:pt idx="17">
                  <c:v>24.8.–30.8.</c:v>
                </c:pt>
                <c:pt idx="18">
                  <c:v>31.8.–6.9.</c:v>
                </c:pt>
                <c:pt idx="19">
                  <c:v>7.9.–13.9.</c:v>
                </c:pt>
                <c:pt idx="20">
                  <c:v>14.9.–20.9.</c:v>
                </c:pt>
                <c:pt idx="21">
                  <c:v>21.9.–27.9.</c:v>
                </c:pt>
                <c:pt idx="22">
                  <c:v>28.9.–4.10.</c:v>
                </c:pt>
                <c:pt idx="23">
                  <c:v>5.10.–11.10.</c:v>
                </c:pt>
                <c:pt idx="24">
                  <c:v>12.10.–18.10.</c:v>
                </c:pt>
                <c:pt idx="25">
                  <c:v>19.10.–25.10.</c:v>
                </c:pt>
                <c:pt idx="26">
                  <c:v>26.10.–1.11.</c:v>
                </c:pt>
                <c:pt idx="27">
                  <c:v>2.11.–8.11.</c:v>
                </c:pt>
                <c:pt idx="28">
                  <c:v>9.11.–15.11.</c:v>
                </c:pt>
                <c:pt idx="29">
                  <c:v>16.11.–22.11.</c:v>
                </c:pt>
                <c:pt idx="30">
                  <c:v>23.11.–29.11.</c:v>
                </c:pt>
                <c:pt idx="31">
                  <c:v>30.11.–6.12.</c:v>
                </c:pt>
                <c:pt idx="32">
                  <c:v>7.12.–13.12.</c:v>
                </c:pt>
                <c:pt idx="33">
                  <c:v>14.12.–20.12.</c:v>
                </c:pt>
                <c:pt idx="34">
                  <c:v>21.12.–27.12.</c:v>
                </c:pt>
                <c:pt idx="35">
                  <c:v>28.12.–3.1.</c:v>
                </c:pt>
                <c:pt idx="36">
                  <c:v>4.1.–10.1.</c:v>
                </c:pt>
                <c:pt idx="37">
                  <c:v>11.1.–17.1.</c:v>
                </c:pt>
                <c:pt idx="38">
                  <c:v>18.1.–24.1.</c:v>
                </c:pt>
                <c:pt idx="39">
                  <c:v>25.1.–31.1.</c:v>
                </c:pt>
                <c:pt idx="40">
                  <c:v>1.2.–7.2.</c:v>
                </c:pt>
                <c:pt idx="41">
                  <c:v>8.2.–14.2.</c:v>
                </c:pt>
                <c:pt idx="42">
                  <c:v>15.2.–21.2.</c:v>
                </c:pt>
                <c:pt idx="43">
                  <c:v>22.2.–28.2.</c:v>
                </c:pt>
                <c:pt idx="44">
                  <c:v>1.3.–7.3.</c:v>
                </c:pt>
                <c:pt idx="45">
                  <c:v>8.3.–14.3.</c:v>
                </c:pt>
                <c:pt idx="46">
                  <c:v>15.3.–21.3.</c:v>
                </c:pt>
                <c:pt idx="47">
                  <c:v>22.3.–28.3.</c:v>
                </c:pt>
                <c:pt idx="48">
                  <c:v>29.3.–4.4.</c:v>
                </c:pt>
                <c:pt idx="49">
                  <c:v>5.4.–11.4.</c:v>
                </c:pt>
                <c:pt idx="50">
                  <c:v>12.4.–18.4.</c:v>
                </c:pt>
                <c:pt idx="51">
                  <c:v>19.4.–25.4.</c:v>
                </c:pt>
                <c:pt idx="52">
                  <c:v>26.4.–2.5.</c:v>
                </c:pt>
                <c:pt idx="53">
                  <c:v>3.5.–9.5.</c:v>
                </c:pt>
                <c:pt idx="54">
                  <c:v>10.5.–16.5.</c:v>
                </c:pt>
                <c:pt idx="55">
                  <c:v>17.5.–23.5.</c:v>
                </c:pt>
                <c:pt idx="56">
                  <c:v>24.5.–30.5.</c:v>
                </c:pt>
                <c:pt idx="57">
                  <c:v>31.5.–6.6.</c:v>
                </c:pt>
                <c:pt idx="58">
                  <c:v>7.6.–13.6.</c:v>
                </c:pt>
                <c:pt idx="59">
                  <c:v>14.6.–20.6.</c:v>
                </c:pt>
                <c:pt idx="60">
                  <c:v>21.6.–27.6.</c:v>
                </c:pt>
                <c:pt idx="61">
                  <c:v>28.6.–4.7.</c:v>
                </c:pt>
                <c:pt idx="62">
                  <c:v>5.7.–11.7.</c:v>
                </c:pt>
                <c:pt idx="63">
                  <c:v>12.7.–18.7.</c:v>
                </c:pt>
                <c:pt idx="64">
                  <c:v>19.7.–25.7.</c:v>
                </c:pt>
                <c:pt idx="65">
                  <c:v>26.7.–1.8.</c:v>
                </c:pt>
                <c:pt idx="66">
                  <c:v>2.8.–8.8.</c:v>
                </c:pt>
                <c:pt idx="67">
                  <c:v>9.8.–15.8.</c:v>
                </c:pt>
                <c:pt idx="68">
                  <c:v>16.8.–22.8.</c:v>
                </c:pt>
                <c:pt idx="69">
                  <c:v>23.8.–29.8.</c:v>
                </c:pt>
                <c:pt idx="70">
                  <c:v>30.8.–5.9.</c:v>
                </c:pt>
                <c:pt idx="71">
                  <c:v>6.9.–12.9.</c:v>
                </c:pt>
                <c:pt idx="72">
                  <c:v>13.9.–19.9.</c:v>
                </c:pt>
                <c:pt idx="73">
                  <c:v>20.9.–26.9.</c:v>
                </c:pt>
                <c:pt idx="74">
                  <c:v>27.9.–3.10.</c:v>
                </c:pt>
                <c:pt idx="75">
                  <c:v>4.10.–10.10.</c:v>
                </c:pt>
                <c:pt idx="76">
                  <c:v>11.10.–17.10.</c:v>
                </c:pt>
                <c:pt idx="77">
                  <c:v>18.10.–24.10.</c:v>
                </c:pt>
                <c:pt idx="78">
                  <c:v>25.10.–31.10.</c:v>
                </c:pt>
                <c:pt idx="79">
                  <c:v>1.11.–7.11.</c:v>
                </c:pt>
                <c:pt idx="80">
                  <c:v>8.11.–14.11.</c:v>
                </c:pt>
                <c:pt idx="81">
                  <c:v>15.11.–21.11.</c:v>
                </c:pt>
                <c:pt idx="82">
                  <c:v>22.11.–28.11.</c:v>
                </c:pt>
                <c:pt idx="83">
                  <c:v>29.11.–5.12.</c:v>
                </c:pt>
                <c:pt idx="84">
                  <c:v>6.12.–12.12.</c:v>
                </c:pt>
                <c:pt idx="85">
                  <c:v>13.12.–19.12.</c:v>
                </c:pt>
                <c:pt idx="86">
                  <c:v>20.12.–26.12.</c:v>
                </c:pt>
                <c:pt idx="87">
                  <c:v>27.12.–2.1.</c:v>
                </c:pt>
                <c:pt idx="88">
                  <c:v>3.1.–9.1.</c:v>
                </c:pt>
                <c:pt idx="89">
                  <c:v>10.1.–16.1.</c:v>
                </c:pt>
                <c:pt idx="90">
                  <c:v>17.1.–23.1.</c:v>
                </c:pt>
              </c:strCache>
            </c:strRef>
          </c:cat>
          <c:val>
            <c:numRef>
              <c:f>List1!$B$2:$CN$2</c:f>
              <c:numCache>
                <c:formatCode>General</c:formatCode>
                <c:ptCount val="91"/>
                <c:pt idx="0">
                  <c:v>0</c:v>
                </c:pt>
                <c:pt idx="1">
                  <c:v>0</c:v>
                </c:pt>
                <c:pt idx="2">
                  <c:v>90</c:v>
                </c:pt>
                <c:pt idx="3">
                  <c:v>20</c:v>
                </c:pt>
                <c:pt idx="4">
                  <c:v>0</c:v>
                </c:pt>
                <c:pt idx="5">
                  <c:v>35</c:v>
                </c:pt>
                <c:pt idx="6">
                  <c:v>0</c:v>
                </c:pt>
                <c:pt idx="7">
                  <c:v>45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0</c:v>
                </c:pt>
                <c:pt idx="12">
                  <c:v>110</c:v>
                </c:pt>
                <c:pt idx="13">
                  <c:v>1</c:v>
                </c:pt>
                <c:pt idx="14">
                  <c:v>86</c:v>
                </c:pt>
                <c:pt idx="15">
                  <c:v>40</c:v>
                </c:pt>
                <c:pt idx="16">
                  <c:v>44</c:v>
                </c:pt>
                <c:pt idx="17">
                  <c:v>1</c:v>
                </c:pt>
                <c:pt idx="18">
                  <c:v>196</c:v>
                </c:pt>
                <c:pt idx="19">
                  <c:v>138</c:v>
                </c:pt>
                <c:pt idx="20">
                  <c:v>100</c:v>
                </c:pt>
                <c:pt idx="21">
                  <c:v>627</c:v>
                </c:pt>
                <c:pt idx="22">
                  <c:v>290</c:v>
                </c:pt>
                <c:pt idx="23">
                  <c:v>1325</c:v>
                </c:pt>
                <c:pt idx="24">
                  <c:v>3258</c:v>
                </c:pt>
                <c:pt idx="25">
                  <c:v>2610</c:v>
                </c:pt>
                <c:pt idx="26">
                  <c:v>2702</c:v>
                </c:pt>
                <c:pt idx="27">
                  <c:v>2109</c:v>
                </c:pt>
                <c:pt idx="28">
                  <c:v>3034</c:v>
                </c:pt>
                <c:pt idx="29">
                  <c:v>2017</c:v>
                </c:pt>
                <c:pt idx="30">
                  <c:v>788</c:v>
                </c:pt>
                <c:pt idx="31">
                  <c:v>772</c:v>
                </c:pt>
                <c:pt idx="32">
                  <c:v>1444</c:v>
                </c:pt>
                <c:pt idx="33">
                  <c:v>992</c:v>
                </c:pt>
                <c:pt idx="34">
                  <c:v>582</c:v>
                </c:pt>
                <c:pt idx="35">
                  <c:v>943</c:v>
                </c:pt>
                <c:pt idx="36">
                  <c:v>1069</c:v>
                </c:pt>
                <c:pt idx="37">
                  <c:v>910</c:v>
                </c:pt>
                <c:pt idx="38">
                  <c:v>885</c:v>
                </c:pt>
                <c:pt idx="39">
                  <c:v>409</c:v>
                </c:pt>
                <c:pt idx="40">
                  <c:v>650</c:v>
                </c:pt>
                <c:pt idx="41">
                  <c:v>590</c:v>
                </c:pt>
                <c:pt idx="42">
                  <c:v>204</c:v>
                </c:pt>
                <c:pt idx="43">
                  <c:v>356</c:v>
                </c:pt>
                <c:pt idx="44">
                  <c:v>143</c:v>
                </c:pt>
                <c:pt idx="45">
                  <c:v>223</c:v>
                </c:pt>
                <c:pt idx="46">
                  <c:v>295</c:v>
                </c:pt>
                <c:pt idx="47">
                  <c:v>192</c:v>
                </c:pt>
                <c:pt idx="48">
                  <c:v>115</c:v>
                </c:pt>
                <c:pt idx="49">
                  <c:v>72</c:v>
                </c:pt>
                <c:pt idx="50">
                  <c:v>32</c:v>
                </c:pt>
                <c:pt idx="51">
                  <c:v>16</c:v>
                </c:pt>
                <c:pt idx="52">
                  <c:v>15</c:v>
                </c:pt>
                <c:pt idx="53">
                  <c:v>0</c:v>
                </c:pt>
                <c:pt idx="54">
                  <c:v>14</c:v>
                </c:pt>
                <c:pt idx="55">
                  <c:v>9</c:v>
                </c:pt>
                <c:pt idx="56">
                  <c:v>0</c:v>
                </c:pt>
                <c:pt idx="57">
                  <c:v>3</c:v>
                </c:pt>
                <c:pt idx="58">
                  <c:v>4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3</c:v>
                </c:pt>
                <c:pt idx="64">
                  <c:v>5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10</c:v>
                </c:pt>
                <c:pt idx="69">
                  <c:v>0</c:v>
                </c:pt>
                <c:pt idx="70">
                  <c:v>28</c:v>
                </c:pt>
                <c:pt idx="71">
                  <c:v>0</c:v>
                </c:pt>
                <c:pt idx="72">
                  <c:v>6</c:v>
                </c:pt>
                <c:pt idx="73">
                  <c:v>14</c:v>
                </c:pt>
                <c:pt idx="74">
                  <c:v>46</c:v>
                </c:pt>
                <c:pt idx="75">
                  <c:v>30</c:v>
                </c:pt>
                <c:pt idx="76">
                  <c:v>58</c:v>
                </c:pt>
                <c:pt idx="77">
                  <c:v>28</c:v>
                </c:pt>
                <c:pt idx="78">
                  <c:v>65</c:v>
                </c:pt>
                <c:pt idx="79">
                  <c:v>313</c:v>
                </c:pt>
                <c:pt idx="80">
                  <c:v>90</c:v>
                </c:pt>
                <c:pt idx="81">
                  <c:v>107</c:v>
                </c:pt>
                <c:pt idx="82">
                  <c:v>119</c:v>
                </c:pt>
                <c:pt idx="83">
                  <c:v>105</c:v>
                </c:pt>
                <c:pt idx="84">
                  <c:v>173</c:v>
                </c:pt>
                <c:pt idx="85">
                  <c:v>106</c:v>
                </c:pt>
                <c:pt idx="86">
                  <c:v>70</c:v>
                </c:pt>
                <c:pt idx="87">
                  <c:v>154</c:v>
                </c:pt>
                <c:pt idx="88">
                  <c:v>46</c:v>
                </c:pt>
                <c:pt idx="89">
                  <c:v>28</c:v>
                </c:pt>
                <c:pt idx="90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Pracovníci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A8-4DEA-901C-9B274B605125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A8-4DEA-901C-9B274B605125}"/>
              </c:ext>
            </c:extLst>
          </c:dPt>
          <c:dLbls>
            <c:dLbl>
              <c:idx val="0"/>
              <c:layout>
                <c:manualLayout>
                  <c:x val="-0.17591183084346251"/>
                  <c:y val="-0.2717817315082407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6A8-4DEA-901C-9B274B605125}"/>
                </c:ext>
              </c:extLst>
            </c:dLbl>
            <c:dLbl>
              <c:idx val="1"/>
              <c:layout>
                <c:manualLayout>
                  <c:x val="2.3175630939048023E-2"/>
                  <c:y val="4.78356488275549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6A8-4DEA-901C-9B274B6051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0.999</c:v>
                </c:pt>
                <c:pt idx="1">
                  <c:v>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A8-4DEA-901C-9B274B60512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spPr>
            <a:solidFill>
              <a:srgbClr val="D31145"/>
            </a:solidFill>
          </c:spPr>
          <c:dPt>
            <c:idx val="0"/>
            <c:bubble3D val="0"/>
            <c:spPr>
              <a:solidFill>
                <a:srgbClr val="D3114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92-4D3D-8334-193589D5135D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92-4D3D-8334-193589D5135D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F92-4D3D-8334-193589D5135D}"/>
                </c:ext>
              </c:extLst>
            </c:dLbl>
            <c:dLbl>
              <c:idx val="1"/>
              <c:layout>
                <c:manualLayout>
                  <c:x val="2.6849345794777161E-2"/>
                  <c:y val="4.316461646342099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FF92-4D3D-8334-193589D513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0.86</c:v>
                </c:pt>
                <c:pt idx="1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92-4D3D-8334-193589D5135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Celkem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89-4EC5-9106-44D5B8B3D789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89-4EC5-9106-44D5B8B3D789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C89-4EC5-9106-44D5B8B3D789}"/>
                </c:ext>
              </c:extLst>
            </c:dLbl>
            <c:dLbl>
              <c:idx val="1"/>
              <c:layout>
                <c:manualLayout>
                  <c:x val="1.7357158033531071E-2"/>
                  <c:y val="4.561912679680030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C89-4EC5-9106-44D5B8B3D7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0.91858947466554797</c:v>
                </c:pt>
                <c:pt idx="1">
                  <c:v>8.1410525334452061E-2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89-4EC5-9106-44D5B8B3D78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Kumulativní počet pozitivních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Klienti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List1!$A$2:$A$509</c:f>
              <c:numCache>
                <c:formatCode>m/d/yyyy</c:formatCode>
                <c:ptCount val="50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</c:numCache>
            </c:numRef>
          </c:cat>
          <c:val>
            <c:numRef>
              <c:f>List1!$B$2:$B$509</c:f>
              <c:numCache>
                <c:formatCode>General</c:formatCode>
                <c:ptCount val="508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13</c:v>
                </c:pt>
                <c:pt idx="15">
                  <c:v>13</c:v>
                </c:pt>
                <c:pt idx="16">
                  <c:v>13</c:v>
                </c:pt>
                <c:pt idx="17">
                  <c:v>15</c:v>
                </c:pt>
                <c:pt idx="18">
                  <c:v>16</c:v>
                </c:pt>
                <c:pt idx="19">
                  <c:v>19</c:v>
                </c:pt>
                <c:pt idx="20">
                  <c:v>20</c:v>
                </c:pt>
                <c:pt idx="21">
                  <c:v>20</c:v>
                </c:pt>
                <c:pt idx="22">
                  <c:v>21</c:v>
                </c:pt>
                <c:pt idx="23">
                  <c:v>24</c:v>
                </c:pt>
                <c:pt idx="24">
                  <c:v>25</c:v>
                </c:pt>
                <c:pt idx="25">
                  <c:v>30</c:v>
                </c:pt>
                <c:pt idx="26">
                  <c:v>35</c:v>
                </c:pt>
                <c:pt idx="27">
                  <c:v>38</c:v>
                </c:pt>
                <c:pt idx="28">
                  <c:v>43</c:v>
                </c:pt>
                <c:pt idx="29">
                  <c:v>71</c:v>
                </c:pt>
                <c:pt idx="30">
                  <c:v>102</c:v>
                </c:pt>
                <c:pt idx="31">
                  <c:v>164</c:v>
                </c:pt>
                <c:pt idx="32">
                  <c:v>200</c:v>
                </c:pt>
                <c:pt idx="33">
                  <c:v>254</c:v>
                </c:pt>
                <c:pt idx="34">
                  <c:v>421</c:v>
                </c:pt>
                <c:pt idx="35">
                  <c:v>503</c:v>
                </c:pt>
                <c:pt idx="36">
                  <c:v>548</c:v>
                </c:pt>
                <c:pt idx="37">
                  <c:v>626</c:v>
                </c:pt>
                <c:pt idx="38">
                  <c:v>765</c:v>
                </c:pt>
                <c:pt idx="39">
                  <c:v>795</c:v>
                </c:pt>
                <c:pt idx="40">
                  <c:v>806</c:v>
                </c:pt>
                <c:pt idx="41">
                  <c:v>944</c:v>
                </c:pt>
                <c:pt idx="42">
                  <c:v>1167</c:v>
                </c:pt>
                <c:pt idx="43">
                  <c:v>1348</c:v>
                </c:pt>
                <c:pt idx="44">
                  <c:v>1543</c:v>
                </c:pt>
                <c:pt idx="45">
                  <c:v>1748</c:v>
                </c:pt>
                <c:pt idx="46">
                  <c:v>1903</c:v>
                </c:pt>
                <c:pt idx="47">
                  <c:v>1944</c:v>
                </c:pt>
                <c:pt idx="48">
                  <c:v>2186</c:v>
                </c:pt>
                <c:pt idx="49">
                  <c:v>2386</c:v>
                </c:pt>
                <c:pt idx="50">
                  <c:v>2712</c:v>
                </c:pt>
                <c:pt idx="51">
                  <c:v>2940</c:v>
                </c:pt>
                <c:pt idx="52">
                  <c:v>3357</c:v>
                </c:pt>
                <c:pt idx="53">
                  <c:v>3584</c:v>
                </c:pt>
                <c:pt idx="54">
                  <c:v>3779</c:v>
                </c:pt>
                <c:pt idx="55">
                  <c:v>4166</c:v>
                </c:pt>
                <c:pt idx="56">
                  <c:v>4689</c:v>
                </c:pt>
                <c:pt idx="57">
                  <c:v>4949</c:v>
                </c:pt>
                <c:pt idx="58">
                  <c:v>5488</c:v>
                </c:pt>
                <c:pt idx="59">
                  <c:v>6075</c:v>
                </c:pt>
                <c:pt idx="60">
                  <c:v>6412</c:v>
                </c:pt>
                <c:pt idx="61">
                  <c:v>6625</c:v>
                </c:pt>
                <c:pt idx="62">
                  <c:v>6957</c:v>
                </c:pt>
                <c:pt idx="63">
                  <c:v>7289</c:v>
                </c:pt>
                <c:pt idx="64">
                  <c:v>7713</c:v>
                </c:pt>
                <c:pt idx="65">
                  <c:v>8247</c:v>
                </c:pt>
                <c:pt idx="66">
                  <c:v>8735</c:v>
                </c:pt>
                <c:pt idx="67">
                  <c:v>8950</c:v>
                </c:pt>
                <c:pt idx="68">
                  <c:v>9028</c:v>
                </c:pt>
                <c:pt idx="69">
                  <c:v>9232</c:v>
                </c:pt>
                <c:pt idx="70">
                  <c:v>9617</c:v>
                </c:pt>
                <c:pt idx="71">
                  <c:v>10294</c:v>
                </c:pt>
                <c:pt idx="72">
                  <c:v>10792</c:v>
                </c:pt>
                <c:pt idx="73">
                  <c:v>11273</c:v>
                </c:pt>
                <c:pt idx="74">
                  <c:v>11453</c:v>
                </c:pt>
                <c:pt idx="75">
                  <c:v>11618</c:v>
                </c:pt>
                <c:pt idx="76">
                  <c:v>12001</c:v>
                </c:pt>
                <c:pt idx="77">
                  <c:v>12139</c:v>
                </c:pt>
                <c:pt idx="78">
                  <c:v>12405</c:v>
                </c:pt>
                <c:pt idx="79">
                  <c:v>12674</c:v>
                </c:pt>
                <c:pt idx="80">
                  <c:v>12914</c:v>
                </c:pt>
                <c:pt idx="81">
                  <c:v>13008</c:v>
                </c:pt>
                <c:pt idx="82">
                  <c:v>13099</c:v>
                </c:pt>
                <c:pt idx="83">
                  <c:v>13477</c:v>
                </c:pt>
                <c:pt idx="84">
                  <c:v>13676</c:v>
                </c:pt>
                <c:pt idx="85">
                  <c:v>13801</c:v>
                </c:pt>
                <c:pt idx="86">
                  <c:v>13996</c:v>
                </c:pt>
                <c:pt idx="87">
                  <c:v>14135</c:v>
                </c:pt>
                <c:pt idx="88">
                  <c:v>14213</c:v>
                </c:pt>
                <c:pt idx="89">
                  <c:v>14241</c:v>
                </c:pt>
                <c:pt idx="90">
                  <c:v>14454</c:v>
                </c:pt>
                <c:pt idx="91">
                  <c:v>14578</c:v>
                </c:pt>
                <c:pt idx="92">
                  <c:v>14710</c:v>
                </c:pt>
                <c:pt idx="93">
                  <c:v>14838</c:v>
                </c:pt>
                <c:pt idx="94">
                  <c:v>14980</c:v>
                </c:pt>
                <c:pt idx="95">
                  <c:v>15069</c:v>
                </c:pt>
                <c:pt idx="96">
                  <c:v>15089</c:v>
                </c:pt>
                <c:pt idx="97">
                  <c:v>15231</c:v>
                </c:pt>
                <c:pt idx="98">
                  <c:v>15320</c:v>
                </c:pt>
                <c:pt idx="99">
                  <c:v>15461</c:v>
                </c:pt>
                <c:pt idx="100">
                  <c:v>15544</c:v>
                </c:pt>
                <c:pt idx="101">
                  <c:v>15774</c:v>
                </c:pt>
                <c:pt idx="102">
                  <c:v>15841</c:v>
                </c:pt>
                <c:pt idx="103">
                  <c:v>15891</c:v>
                </c:pt>
                <c:pt idx="104">
                  <c:v>16039</c:v>
                </c:pt>
                <c:pt idx="105">
                  <c:v>16172</c:v>
                </c:pt>
                <c:pt idx="106">
                  <c:v>16272</c:v>
                </c:pt>
                <c:pt idx="107">
                  <c:v>16340</c:v>
                </c:pt>
                <c:pt idx="108">
                  <c:v>16563</c:v>
                </c:pt>
                <c:pt idx="109">
                  <c:v>16624</c:v>
                </c:pt>
                <c:pt idx="110">
                  <c:v>16645</c:v>
                </c:pt>
                <c:pt idx="111">
                  <c:v>16823</c:v>
                </c:pt>
                <c:pt idx="112">
                  <c:v>16999</c:v>
                </c:pt>
                <c:pt idx="113">
                  <c:v>17121</c:v>
                </c:pt>
                <c:pt idx="114">
                  <c:v>17139</c:v>
                </c:pt>
                <c:pt idx="115">
                  <c:v>17210</c:v>
                </c:pt>
                <c:pt idx="116">
                  <c:v>17288</c:v>
                </c:pt>
                <c:pt idx="117">
                  <c:v>17386</c:v>
                </c:pt>
                <c:pt idx="118">
                  <c:v>17551</c:v>
                </c:pt>
                <c:pt idx="119">
                  <c:v>17736</c:v>
                </c:pt>
                <c:pt idx="120">
                  <c:v>17880</c:v>
                </c:pt>
                <c:pt idx="121">
                  <c:v>18013</c:v>
                </c:pt>
                <c:pt idx="122">
                  <c:v>18078</c:v>
                </c:pt>
                <c:pt idx="123">
                  <c:v>18137</c:v>
                </c:pt>
                <c:pt idx="124">
                  <c:v>18179</c:v>
                </c:pt>
                <c:pt idx="125">
                  <c:v>18448</c:v>
                </c:pt>
                <c:pt idx="126">
                  <c:v>18601</c:v>
                </c:pt>
                <c:pt idx="127">
                  <c:v>18761</c:v>
                </c:pt>
                <c:pt idx="128">
                  <c:v>18993</c:v>
                </c:pt>
                <c:pt idx="129">
                  <c:v>19178</c:v>
                </c:pt>
                <c:pt idx="130">
                  <c:v>19239</c:v>
                </c:pt>
                <c:pt idx="131">
                  <c:v>19270</c:v>
                </c:pt>
                <c:pt idx="132">
                  <c:v>19509</c:v>
                </c:pt>
                <c:pt idx="133">
                  <c:v>19635</c:v>
                </c:pt>
                <c:pt idx="134">
                  <c:v>19810</c:v>
                </c:pt>
                <c:pt idx="135">
                  <c:v>19907</c:v>
                </c:pt>
                <c:pt idx="136">
                  <c:v>19993</c:v>
                </c:pt>
                <c:pt idx="137">
                  <c:v>20028</c:v>
                </c:pt>
                <c:pt idx="138">
                  <c:v>20073</c:v>
                </c:pt>
                <c:pt idx="139">
                  <c:v>20234</c:v>
                </c:pt>
                <c:pt idx="140">
                  <c:v>20313</c:v>
                </c:pt>
                <c:pt idx="141">
                  <c:v>20459</c:v>
                </c:pt>
                <c:pt idx="142">
                  <c:v>20565</c:v>
                </c:pt>
                <c:pt idx="143">
                  <c:v>20679</c:v>
                </c:pt>
                <c:pt idx="144">
                  <c:v>20732</c:v>
                </c:pt>
                <c:pt idx="145">
                  <c:v>20757</c:v>
                </c:pt>
                <c:pt idx="146">
                  <c:v>20841</c:v>
                </c:pt>
                <c:pt idx="147">
                  <c:v>20882</c:v>
                </c:pt>
                <c:pt idx="148">
                  <c:v>20977</c:v>
                </c:pt>
                <c:pt idx="149">
                  <c:v>21044</c:v>
                </c:pt>
                <c:pt idx="150">
                  <c:v>21081</c:v>
                </c:pt>
                <c:pt idx="151">
                  <c:v>21130</c:v>
                </c:pt>
                <c:pt idx="152">
                  <c:v>21139</c:v>
                </c:pt>
                <c:pt idx="153">
                  <c:v>21245</c:v>
                </c:pt>
                <c:pt idx="154">
                  <c:v>21339</c:v>
                </c:pt>
                <c:pt idx="155">
                  <c:v>21441</c:v>
                </c:pt>
                <c:pt idx="156">
                  <c:v>21523</c:v>
                </c:pt>
                <c:pt idx="157">
                  <c:v>21607</c:v>
                </c:pt>
                <c:pt idx="158">
                  <c:v>21650</c:v>
                </c:pt>
                <c:pt idx="159">
                  <c:v>21666</c:v>
                </c:pt>
                <c:pt idx="160">
                  <c:v>21731</c:v>
                </c:pt>
                <c:pt idx="161">
                  <c:v>21797</c:v>
                </c:pt>
                <c:pt idx="162">
                  <c:v>21864</c:v>
                </c:pt>
                <c:pt idx="163">
                  <c:v>21929</c:v>
                </c:pt>
                <c:pt idx="164">
                  <c:v>21981</c:v>
                </c:pt>
                <c:pt idx="165">
                  <c:v>21989</c:v>
                </c:pt>
                <c:pt idx="166">
                  <c:v>22002</c:v>
                </c:pt>
                <c:pt idx="167">
                  <c:v>22039</c:v>
                </c:pt>
                <c:pt idx="168">
                  <c:v>22056</c:v>
                </c:pt>
                <c:pt idx="169">
                  <c:v>22086</c:v>
                </c:pt>
                <c:pt idx="170">
                  <c:v>22113</c:v>
                </c:pt>
                <c:pt idx="171">
                  <c:v>22140</c:v>
                </c:pt>
                <c:pt idx="172">
                  <c:v>22158</c:v>
                </c:pt>
                <c:pt idx="173">
                  <c:v>22163</c:v>
                </c:pt>
                <c:pt idx="174">
                  <c:v>22252</c:v>
                </c:pt>
                <c:pt idx="175">
                  <c:v>22288</c:v>
                </c:pt>
                <c:pt idx="176">
                  <c:v>22322</c:v>
                </c:pt>
                <c:pt idx="177">
                  <c:v>22368</c:v>
                </c:pt>
                <c:pt idx="178">
                  <c:v>22414</c:v>
                </c:pt>
                <c:pt idx="179">
                  <c:v>22423</c:v>
                </c:pt>
                <c:pt idx="180">
                  <c:v>22426</c:v>
                </c:pt>
                <c:pt idx="181">
                  <c:v>22504</c:v>
                </c:pt>
                <c:pt idx="182">
                  <c:v>22532</c:v>
                </c:pt>
                <c:pt idx="183">
                  <c:v>22578</c:v>
                </c:pt>
                <c:pt idx="184">
                  <c:v>22588</c:v>
                </c:pt>
                <c:pt idx="185">
                  <c:v>22611</c:v>
                </c:pt>
                <c:pt idx="186">
                  <c:v>22616</c:v>
                </c:pt>
                <c:pt idx="187">
                  <c:v>22621</c:v>
                </c:pt>
                <c:pt idx="188">
                  <c:v>22648</c:v>
                </c:pt>
                <c:pt idx="189">
                  <c:v>22727</c:v>
                </c:pt>
                <c:pt idx="190">
                  <c:v>22782</c:v>
                </c:pt>
                <c:pt idx="191">
                  <c:v>22794</c:v>
                </c:pt>
                <c:pt idx="192">
                  <c:v>22819</c:v>
                </c:pt>
                <c:pt idx="193">
                  <c:v>22828</c:v>
                </c:pt>
                <c:pt idx="194">
                  <c:v>22834</c:v>
                </c:pt>
                <c:pt idx="195">
                  <c:v>22863</c:v>
                </c:pt>
                <c:pt idx="196">
                  <c:v>22883</c:v>
                </c:pt>
                <c:pt idx="197">
                  <c:v>22890</c:v>
                </c:pt>
                <c:pt idx="198">
                  <c:v>22927</c:v>
                </c:pt>
                <c:pt idx="199">
                  <c:v>22945</c:v>
                </c:pt>
                <c:pt idx="200">
                  <c:v>22954</c:v>
                </c:pt>
                <c:pt idx="201">
                  <c:v>22958</c:v>
                </c:pt>
                <c:pt idx="202">
                  <c:v>22971</c:v>
                </c:pt>
                <c:pt idx="203">
                  <c:v>23001</c:v>
                </c:pt>
                <c:pt idx="204">
                  <c:v>23021</c:v>
                </c:pt>
                <c:pt idx="205">
                  <c:v>23052</c:v>
                </c:pt>
                <c:pt idx="206">
                  <c:v>23058</c:v>
                </c:pt>
                <c:pt idx="207">
                  <c:v>23061</c:v>
                </c:pt>
                <c:pt idx="208">
                  <c:v>23065</c:v>
                </c:pt>
                <c:pt idx="209">
                  <c:v>23086</c:v>
                </c:pt>
                <c:pt idx="210">
                  <c:v>23097</c:v>
                </c:pt>
                <c:pt idx="211">
                  <c:v>23106</c:v>
                </c:pt>
                <c:pt idx="212">
                  <c:v>23115</c:v>
                </c:pt>
                <c:pt idx="213">
                  <c:v>23118</c:v>
                </c:pt>
                <c:pt idx="214">
                  <c:v>23122</c:v>
                </c:pt>
                <c:pt idx="215">
                  <c:v>23124</c:v>
                </c:pt>
                <c:pt idx="216">
                  <c:v>23125</c:v>
                </c:pt>
                <c:pt idx="217">
                  <c:v>23130</c:v>
                </c:pt>
                <c:pt idx="218">
                  <c:v>23148</c:v>
                </c:pt>
                <c:pt idx="219">
                  <c:v>23149</c:v>
                </c:pt>
                <c:pt idx="220">
                  <c:v>23152</c:v>
                </c:pt>
                <c:pt idx="221">
                  <c:v>23153</c:v>
                </c:pt>
                <c:pt idx="222">
                  <c:v>23153</c:v>
                </c:pt>
                <c:pt idx="223">
                  <c:v>23154</c:v>
                </c:pt>
                <c:pt idx="224">
                  <c:v>23156</c:v>
                </c:pt>
                <c:pt idx="225">
                  <c:v>23157</c:v>
                </c:pt>
                <c:pt idx="226">
                  <c:v>23160</c:v>
                </c:pt>
                <c:pt idx="227">
                  <c:v>23161</c:v>
                </c:pt>
                <c:pt idx="228">
                  <c:v>23162</c:v>
                </c:pt>
                <c:pt idx="229">
                  <c:v>23163</c:v>
                </c:pt>
                <c:pt idx="230">
                  <c:v>23168</c:v>
                </c:pt>
                <c:pt idx="231">
                  <c:v>23172</c:v>
                </c:pt>
                <c:pt idx="232">
                  <c:v>23175</c:v>
                </c:pt>
                <c:pt idx="233">
                  <c:v>23184</c:v>
                </c:pt>
                <c:pt idx="234">
                  <c:v>23188</c:v>
                </c:pt>
                <c:pt idx="235">
                  <c:v>23189</c:v>
                </c:pt>
                <c:pt idx="236">
                  <c:v>23189</c:v>
                </c:pt>
                <c:pt idx="237">
                  <c:v>23190</c:v>
                </c:pt>
                <c:pt idx="238">
                  <c:v>23193</c:v>
                </c:pt>
                <c:pt idx="239">
                  <c:v>23194</c:v>
                </c:pt>
                <c:pt idx="240">
                  <c:v>23196</c:v>
                </c:pt>
                <c:pt idx="241">
                  <c:v>23197</c:v>
                </c:pt>
                <c:pt idx="242">
                  <c:v>23197</c:v>
                </c:pt>
                <c:pt idx="243">
                  <c:v>23197</c:v>
                </c:pt>
                <c:pt idx="244">
                  <c:v>23197</c:v>
                </c:pt>
                <c:pt idx="245">
                  <c:v>23197</c:v>
                </c:pt>
                <c:pt idx="246">
                  <c:v>23199</c:v>
                </c:pt>
                <c:pt idx="247">
                  <c:v>23199</c:v>
                </c:pt>
                <c:pt idx="248">
                  <c:v>23200</c:v>
                </c:pt>
                <c:pt idx="249">
                  <c:v>23200</c:v>
                </c:pt>
                <c:pt idx="250">
                  <c:v>23203</c:v>
                </c:pt>
                <c:pt idx="251">
                  <c:v>23208</c:v>
                </c:pt>
                <c:pt idx="252">
                  <c:v>23210</c:v>
                </c:pt>
                <c:pt idx="253">
                  <c:v>23210</c:v>
                </c:pt>
                <c:pt idx="254">
                  <c:v>23212</c:v>
                </c:pt>
                <c:pt idx="255">
                  <c:v>23215</c:v>
                </c:pt>
                <c:pt idx="256">
                  <c:v>23216</c:v>
                </c:pt>
                <c:pt idx="257">
                  <c:v>23216</c:v>
                </c:pt>
                <c:pt idx="258">
                  <c:v>23219</c:v>
                </c:pt>
                <c:pt idx="259">
                  <c:v>23219</c:v>
                </c:pt>
                <c:pt idx="260">
                  <c:v>23221</c:v>
                </c:pt>
                <c:pt idx="261">
                  <c:v>23221</c:v>
                </c:pt>
                <c:pt idx="262">
                  <c:v>23221</c:v>
                </c:pt>
                <c:pt idx="263">
                  <c:v>23221</c:v>
                </c:pt>
                <c:pt idx="264">
                  <c:v>23221</c:v>
                </c:pt>
                <c:pt idx="265">
                  <c:v>23223</c:v>
                </c:pt>
                <c:pt idx="266">
                  <c:v>23223</c:v>
                </c:pt>
                <c:pt idx="267">
                  <c:v>23223</c:v>
                </c:pt>
                <c:pt idx="268">
                  <c:v>23223</c:v>
                </c:pt>
                <c:pt idx="269">
                  <c:v>23223</c:v>
                </c:pt>
                <c:pt idx="270">
                  <c:v>23223</c:v>
                </c:pt>
                <c:pt idx="271">
                  <c:v>23223</c:v>
                </c:pt>
                <c:pt idx="272">
                  <c:v>23223</c:v>
                </c:pt>
                <c:pt idx="273">
                  <c:v>23223</c:v>
                </c:pt>
                <c:pt idx="274">
                  <c:v>23226</c:v>
                </c:pt>
                <c:pt idx="275">
                  <c:v>23227</c:v>
                </c:pt>
                <c:pt idx="276">
                  <c:v>23227</c:v>
                </c:pt>
                <c:pt idx="277">
                  <c:v>23227</c:v>
                </c:pt>
                <c:pt idx="278">
                  <c:v>23227</c:v>
                </c:pt>
                <c:pt idx="279">
                  <c:v>23227</c:v>
                </c:pt>
                <c:pt idx="280">
                  <c:v>23227</c:v>
                </c:pt>
                <c:pt idx="281">
                  <c:v>23227</c:v>
                </c:pt>
                <c:pt idx="282">
                  <c:v>23227</c:v>
                </c:pt>
                <c:pt idx="283">
                  <c:v>23228</c:v>
                </c:pt>
                <c:pt idx="284">
                  <c:v>23228</c:v>
                </c:pt>
                <c:pt idx="285">
                  <c:v>23228</c:v>
                </c:pt>
                <c:pt idx="286">
                  <c:v>23228</c:v>
                </c:pt>
                <c:pt idx="287">
                  <c:v>23228</c:v>
                </c:pt>
                <c:pt idx="288">
                  <c:v>23228</c:v>
                </c:pt>
                <c:pt idx="289">
                  <c:v>23229</c:v>
                </c:pt>
                <c:pt idx="290">
                  <c:v>23229</c:v>
                </c:pt>
                <c:pt idx="291">
                  <c:v>23229</c:v>
                </c:pt>
                <c:pt idx="292">
                  <c:v>23229</c:v>
                </c:pt>
                <c:pt idx="293">
                  <c:v>23229</c:v>
                </c:pt>
                <c:pt idx="294">
                  <c:v>23229</c:v>
                </c:pt>
                <c:pt idx="295">
                  <c:v>23230</c:v>
                </c:pt>
                <c:pt idx="296">
                  <c:v>23231</c:v>
                </c:pt>
                <c:pt idx="297">
                  <c:v>23231</c:v>
                </c:pt>
                <c:pt idx="298">
                  <c:v>23231</c:v>
                </c:pt>
                <c:pt idx="299">
                  <c:v>23231</c:v>
                </c:pt>
                <c:pt idx="300">
                  <c:v>23231</c:v>
                </c:pt>
                <c:pt idx="301">
                  <c:v>23231</c:v>
                </c:pt>
                <c:pt idx="302">
                  <c:v>23231</c:v>
                </c:pt>
                <c:pt idx="303">
                  <c:v>23232</c:v>
                </c:pt>
                <c:pt idx="304">
                  <c:v>23232</c:v>
                </c:pt>
                <c:pt idx="305">
                  <c:v>23232</c:v>
                </c:pt>
                <c:pt idx="306">
                  <c:v>23233</c:v>
                </c:pt>
                <c:pt idx="307">
                  <c:v>23233</c:v>
                </c:pt>
                <c:pt idx="308">
                  <c:v>23233</c:v>
                </c:pt>
                <c:pt idx="309">
                  <c:v>23233</c:v>
                </c:pt>
                <c:pt idx="310">
                  <c:v>23234</c:v>
                </c:pt>
                <c:pt idx="311">
                  <c:v>23234</c:v>
                </c:pt>
                <c:pt idx="312">
                  <c:v>23234</c:v>
                </c:pt>
                <c:pt idx="313">
                  <c:v>23234</c:v>
                </c:pt>
                <c:pt idx="314">
                  <c:v>23234</c:v>
                </c:pt>
                <c:pt idx="315">
                  <c:v>23234</c:v>
                </c:pt>
                <c:pt idx="316">
                  <c:v>23234</c:v>
                </c:pt>
                <c:pt idx="317">
                  <c:v>23234</c:v>
                </c:pt>
                <c:pt idx="318">
                  <c:v>23234</c:v>
                </c:pt>
                <c:pt idx="319">
                  <c:v>23234</c:v>
                </c:pt>
                <c:pt idx="320">
                  <c:v>23234</c:v>
                </c:pt>
                <c:pt idx="321">
                  <c:v>23234</c:v>
                </c:pt>
                <c:pt idx="322">
                  <c:v>23234</c:v>
                </c:pt>
                <c:pt idx="323">
                  <c:v>23234</c:v>
                </c:pt>
                <c:pt idx="324">
                  <c:v>23234</c:v>
                </c:pt>
                <c:pt idx="325">
                  <c:v>23234</c:v>
                </c:pt>
                <c:pt idx="326">
                  <c:v>23235</c:v>
                </c:pt>
                <c:pt idx="327">
                  <c:v>23235</c:v>
                </c:pt>
                <c:pt idx="328">
                  <c:v>23235</c:v>
                </c:pt>
                <c:pt idx="329">
                  <c:v>23235</c:v>
                </c:pt>
                <c:pt idx="330">
                  <c:v>23235</c:v>
                </c:pt>
                <c:pt idx="331">
                  <c:v>23235</c:v>
                </c:pt>
                <c:pt idx="332">
                  <c:v>23235</c:v>
                </c:pt>
                <c:pt idx="333">
                  <c:v>23235</c:v>
                </c:pt>
                <c:pt idx="334">
                  <c:v>23235</c:v>
                </c:pt>
                <c:pt idx="335">
                  <c:v>23235</c:v>
                </c:pt>
                <c:pt idx="336">
                  <c:v>23235</c:v>
                </c:pt>
                <c:pt idx="337">
                  <c:v>23235</c:v>
                </c:pt>
                <c:pt idx="338">
                  <c:v>23235</c:v>
                </c:pt>
                <c:pt idx="339">
                  <c:v>23235</c:v>
                </c:pt>
                <c:pt idx="340">
                  <c:v>23235</c:v>
                </c:pt>
                <c:pt idx="341">
                  <c:v>23235</c:v>
                </c:pt>
                <c:pt idx="342">
                  <c:v>23235</c:v>
                </c:pt>
                <c:pt idx="343">
                  <c:v>23235</c:v>
                </c:pt>
                <c:pt idx="344">
                  <c:v>23235</c:v>
                </c:pt>
                <c:pt idx="345">
                  <c:v>23235</c:v>
                </c:pt>
                <c:pt idx="346">
                  <c:v>23235</c:v>
                </c:pt>
                <c:pt idx="347">
                  <c:v>23235</c:v>
                </c:pt>
                <c:pt idx="348">
                  <c:v>23235</c:v>
                </c:pt>
                <c:pt idx="349">
                  <c:v>23236</c:v>
                </c:pt>
                <c:pt idx="350">
                  <c:v>23237</c:v>
                </c:pt>
                <c:pt idx="351">
                  <c:v>23237</c:v>
                </c:pt>
                <c:pt idx="352">
                  <c:v>23238</c:v>
                </c:pt>
                <c:pt idx="353">
                  <c:v>23238</c:v>
                </c:pt>
                <c:pt idx="354">
                  <c:v>23238</c:v>
                </c:pt>
                <c:pt idx="355">
                  <c:v>23238</c:v>
                </c:pt>
                <c:pt idx="356">
                  <c:v>23240</c:v>
                </c:pt>
                <c:pt idx="357">
                  <c:v>23240</c:v>
                </c:pt>
                <c:pt idx="358">
                  <c:v>23240</c:v>
                </c:pt>
                <c:pt idx="359">
                  <c:v>23240</c:v>
                </c:pt>
                <c:pt idx="360">
                  <c:v>23240</c:v>
                </c:pt>
                <c:pt idx="361">
                  <c:v>23240</c:v>
                </c:pt>
                <c:pt idx="362">
                  <c:v>23240</c:v>
                </c:pt>
                <c:pt idx="363">
                  <c:v>23240</c:v>
                </c:pt>
                <c:pt idx="364">
                  <c:v>23240</c:v>
                </c:pt>
                <c:pt idx="365">
                  <c:v>23241</c:v>
                </c:pt>
                <c:pt idx="366">
                  <c:v>23245</c:v>
                </c:pt>
                <c:pt idx="367">
                  <c:v>23247</c:v>
                </c:pt>
                <c:pt idx="368">
                  <c:v>23248</c:v>
                </c:pt>
                <c:pt idx="369">
                  <c:v>23248</c:v>
                </c:pt>
                <c:pt idx="370">
                  <c:v>23252</c:v>
                </c:pt>
                <c:pt idx="371">
                  <c:v>23252</c:v>
                </c:pt>
                <c:pt idx="372">
                  <c:v>23252</c:v>
                </c:pt>
                <c:pt idx="373">
                  <c:v>23253</c:v>
                </c:pt>
                <c:pt idx="374">
                  <c:v>23253</c:v>
                </c:pt>
                <c:pt idx="375">
                  <c:v>23253</c:v>
                </c:pt>
                <c:pt idx="376">
                  <c:v>23253</c:v>
                </c:pt>
                <c:pt idx="377">
                  <c:v>23254</c:v>
                </c:pt>
                <c:pt idx="378">
                  <c:v>23254</c:v>
                </c:pt>
                <c:pt idx="379">
                  <c:v>23254</c:v>
                </c:pt>
                <c:pt idx="380">
                  <c:v>23254</c:v>
                </c:pt>
                <c:pt idx="381">
                  <c:v>23254</c:v>
                </c:pt>
                <c:pt idx="382">
                  <c:v>23254</c:v>
                </c:pt>
                <c:pt idx="383">
                  <c:v>23254</c:v>
                </c:pt>
                <c:pt idx="384">
                  <c:v>23255</c:v>
                </c:pt>
                <c:pt idx="385">
                  <c:v>23259</c:v>
                </c:pt>
                <c:pt idx="386">
                  <c:v>23260</c:v>
                </c:pt>
                <c:pt idx="387">
                  <c:v>23260</c:v>
                </c:pt>
                <c:pt idx="388">
                  <c:v>23260</c:v>
                </c:pt>
                <c:pt idx="389">
                  <c:v>23260</c:v>
                </c:pt>
                <c:pt idx="390">
                  <c:v>23260</c:v>
                </c:pt>
                <c:pt idx="391">
                  <c:v>23262</c:v>
                </c:pt>
                <c:pt idx="392">
                  <c:v>23262</c:v>
                </c:pt>
                <c:pt idx="393">
                  <c:v>23263</c:v>
                </c:pt>
                <c:pt idx="394">
                  <c:v>23263</c:v>
                </c:pt>
                <c:pt idx="395">
                  <c:v>23264</c:v>
                </c:pt>
                <c:pt idx="396">
                  <c:v>23265</c:v>
                </c:pt>
                <c:pt idx="397">
                  <c:v>23266</c:v>
                </c:pt>
                <c:pt idx="398">
                  <c:v>23268</c:v>
                </c:pt>
                <c:pt idx="399">
                  <c:v>23270</c:v>
                </c:pt>
                <c:pt idx="400">
                  <c:v>23281</c:v>
                </c:pt>
                <c:pt idx="401">
                  <c:v>23283</c:v>
                </c:pt>
                <c:pt idx="402">
                  <c:v>23308</c:v>
                </c:pt>
                <c:pt idx="403">
                  <c:v>23309</c:v>
                </c:pt>
                <c:pt idx="404">
                  <c:v>23309</c:v>
                </c:pt>
                <c:pt idx="405">
                  <c:v>23310</c:v>
                </c:pt>
                <c:pt idx="406">
                  <c:v>23310</c:v>
                </c:pt>
                <c:pt idx="407">
                  <c:v>23330</c:v>
                </c:pt>
                <c:pt idx="408">
                  <c:v>23333</c:v>
                </c:pt>
                <c:pt idx="409">
                  <c:v>23335</c:v>
                </c:pt>
                <c:pt idx="410">
                  <c:v>23335</c:v>
                </c:pt>
                <c:pt idx="411">
                  <c:v>23335</c:v>
                </c:pt>
                <c:pt idx="412">
                  <c:v>23341</c:v>
                </c:pt>
                <c:pt idx="413">
                  <c:v>23346</c:v>
                </c:pt>
                <c:pt idx="414">
                  <c:v>23350</c:v>
                </c:pt>
                <c:pt idx="415">
                  <c:v>23352</c:v>
                </c:pt>
                <c:pt idx="416">
                  <c:v>23357</c:v>
                </c:pt>
                <c:pt idx="417">
                  <c:v>23358</c:v>
                </c:pt>
                <c:pt idx="418">
                  <c:v>23359</c:v>
                </c:pt>
                <c:pt idx="419">
                  <c:v>23373</c:v>
                </c:pt>
                <c:pt idx="420">
                  <c:v>23382</c:v>
                </c:pt>
                <c:pt idx="421">
                  <c:v>23393</c:v>
                </c:pt>
                <c:pt idx="422">
                  <c:v>23393</c:v>
                </c:pt>
                <c:pt idx="423">
                  <c:v>23411</c:v>
                </c:pt>
                <c:pt idx="424">
                  <c:v>23418</c:v>
                </c:pt>
                <c:pt idx="425">
                  <c:v>23429</c:v>
                </c:pt>
                <c:pt idx="426">
                  <c:v>23464</c:v>
                </c:pt>
                <c:pt idx="427">
                  <c:v>23478</c:v>
                </c:pt>
                <c:pt idx="428">
                  <c:v>23494</c:v>
                </c:pt>
                <c:pt idx="429">
                  <c:v>23546</c:v>
                </c:pt>
                <c:pt idx="430">
                  <c:v>23569</c:v>
                </c:pt>
                <c:pt idx="431">
                  <c:v>23575</c:v>
                </c:pt>
                <c:pt idx="432">
                  <c:v>23580</c:v>
                </c:pt>
                <c:pt idx="433">
                  <c:v>23609</c:v>
                </c:pt>
                <c:pt idx="434">
                  <c:v>23638</c:v>
                </c:pt>
                <c:pt idx="435">
                  <c:v>23653</c:v>
                </c:pt>
                <c:pt idx="436">
                  <c:v>23671</c:v>
                </c:pt>
                <c:pt idx="437">
                  <c:v>23688</c:v>
                </c:pt>
                <c:pt idx="438">
                  <c:v>23701</c:v>
                </c:pt>
                <c:pt idx="439">
                  <c:v>23715</c:v>
                </c:pt>
                <c:pt idx="440">
                  <c:v>23758</c:v>
                </c:pt>
                <c:pt idx="441">
                  <c:v>23790</c:v>
                </c:pt>
                <c:pt idx="442">
                  <c:v>23813</c:v>
                </c:pt>
                <c:pt idx="443">
                  <c:v>23868</c:v>
                </c:pt>
                <c:pt idx="444">
                  <c:v>23953</c:v>
                </c:pt>
                <c:pt idx="445">
                  <c:v>23979</c:v>
                </c:pt>
                <c:pt idx="446">
                  <c:v>23988</c:v>
                </c:pt>
                <c:pt idx="447">
                  <c:v>24036</c:v>
                </c:pt>
                <c:pt idx="448">
                  <c:v>24059</c:v>
                </c:pt>
                <c:pt idx="449">
                  <c:v>24100</c:v>
                </c:pt>
                <c:pt idx="450">
                  <c:v>24129</c:v>
                </c:pt>
                <c:pt idx="451">
                  <c:v>24181</c:v>
                </c:pt>
                <c:pt idx="452">
                  <c:v>24186</c:v>
                </c:pt>
                <c:pt idx="453">
                  <c:v>24193</c:v>
                </c:pt>
                <c:pt idx="454">
                  <c:v>24235</c:v>
                </c:pt>
                <c:pt idx="455">
                  <c:v>24249</c:v>
                </c:pt>
                <c:pt idx="456">
                  <c:v>24279</c:v>
                </c:pt>
                <c:pt idx="457">
                  <c:v>24310</c:v>
                </c:pt>
                <c:pt idx="458">
                  <c:v>24323</c:v>
                </c:pt>
                <c:pt idx="459">
                  <c:v>24361</c:v>
                </c:pt>
                <c:pt idx="460">
                  <c:v>24367</c:v>
                </c:pt>
                <c:pt idx="461">
                  <c:v>24396</c:v>
                </c:pt>
                <c:pt idx="462">
                  <c:v>24419</c:v>
                </c:pt>
                <c:pt idx="463">
                  <c:v>24437</c:v>
                </c:pt>
                <c:pt idx="464">
                  <c:v>24468</c:v>
                </c:pt>
                <c:pt idx="465">
                  <c:v>24496</c:v>
                </c:pt>
                <c:pt idx="466">
                  <c:v>24502</c:v>
                </c:pt>
                <c:pt idx="467">
                  <c:v>24502</c:v>
                </c:pt>
                <c:pt idx="468">
                  <c:v>24518</c:v>
                </c:pt>
                <c:pt idx="469">
                  <c:v>24545</c:v>
                </c:pt>
                <c:pt idx="470">
                  <c:v>24560</c:v>
                </c:pt>
                <c:pt idx="471">
                  <c:v>24567</c:v>
                </c:pt>
                <c:pt idx="472">
                  <c:v>24579</c:v>
                </c:pt>
                <c:pt idx="473">
                  <c:v>24581</c:v>
                </c:pt>
                <c:pt idx="474">
                  <c:v>24584</c:v>
                </c:pt>
                <c:pt idx="475">
                  <c:v>24598</c:v>
                </c:pt>
                <c:pt idx="476">
                  <c:v>24606</c:v>
                </c:pt>
                <c:pt idx="477">
                  <c:v>24609</c:v>
                </c:pt>
                <c:pt idx="478">
                  <c:v>24614</c:v>
                </c:pt>
                <c:pt idx="479">
                  <c:v>24614</c:v>
                </c:pt>
                <c:pt idx="480">
                  <c:v>24619</c:v>
                </c:pt>
                <c:pt idx="481">
                  <c:v>24619</c:v>
                </c:pt>
                <c:pt idx="482">
                  <c:v>24629</c:v>
                </c:pt>
                <c:pt idx="483">
                  <c:v>24635</c:v>
                </c:pt>
                <c:pt idx="484">
                  <c:v>24640</c:v>
                </c:pt>
                <c:pt idx="485">
                  <c:v>24642</c:v>
                </c:pt>
                <c:pt idx="486">
                  <c:v>24652</c:v>
                </c:pt>
                <c:pt idx="487">
                  <c:v>24654</c:v>
                </c:pt>
                <c:pt idx="488">
                  <c:v>24654</c:v>
                </c:pt>
                <c:pt idx="489">
                  <c:v>24658</c:v>
                </c:pt>
                <c:pt idx="490">
                  <c:v>24663</c:v>
                </c:pt>
                <c:pt idx="491">
                  <c:v>24669</c:v>
                </c:pt>
                <c:pt idx="492">
                  <c:v>24674</c:v>
                </c:pt>
                <c:pt idx="493">
                  <c:v>24681</c:v>
                </c:pt>
                <c:pt idx="494">
                  <c:v>24681</c:v>
                </c:pt>
                <c:pt idx="495">
                  <c:v>24683</c:v>
                </c:pt>
                <c:pt idx="496">
                  <c:v>24684</c:v>
                </c:pt>
                <c:pt idx="497">
                  <c:v>24693</c:v>
                </c:pt>
                <c:pt idx="498">
                  <c:v>24696</c:v>
                </c:pt>
                <c:pt idx="499">
                  <c:v>24700</c:v>
                </c:pt>
                <c:pt idx="500">
                  <c:v>24709</c:v>
                </c:pt>
                <c:pt idx="501">
                  <c:v>24709</c:v>
                </c:pt>
                <c:pt idx="502">
                  <c:v>24712</c:v>
                </c:pt>
                <c:pt idx="503">
                  <c:v>24725</c:v>
                </c:pt>
                <c:pt idx="504">
                  <c:v>24733</c:v>
                </c:pt>
                <c:pt idx="505">
                  <c:v>24742</c:v>
                </c:pt>
                <c:pt idx="506">
                  <c:v>24759</c:v>
                </c:pt>
                <c:pt idx="507">
                  <c:v>24769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C3-4558-95C0-65D81E5CAFC4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Personál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List1!$A$2:$A$509</c:f>
              <c:numCache>
                <c:formatCode>m/d/yyyy</c:formatCode>
                <c:ptCount val="50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</c:numCache>
            </c:numRef>
          </c:cat>
          <c:val>
            <c:numRef>
              <c:f>List1!$C$2:$C$509</c:f>
              <c:numCache>
                <c:formatCode>General</c:formatCode>
                <c:ptCount val="50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9</c:v>
                </c:pt>
                <c:pt idx="13">
                  <c:v>12</c:v>
                </c:pt>
                <c:pt idx="14">
                  <c:v>13</c:v>
                </c:pt>
                <c:pt idx="15">
                  <c:v>15</c:v>
                </c:pt>
                <c:pt idx="16">
                  <c:v>17</c:v>
                </c:pt>
                <c:pt idx="17">
                  <c:v>19</c:v>
                </c:pt>
                <c:pt idx="18">
                  <c:v>20</c:v>
                </c:pt>
                <c:pt idx="19">
                  <c:v>24</c:v>
                </c:pt>
                <c:pt idx="20">
                  <c:v>29</c:v>
                </c:pt>
                <c:pt idx="21">
                  <c:v>33</c:v>
                </c:pt>
                <c:pt idx="22">
                  <c:v>34</c:v>
                </c:pt>
                <c:pt idx="23">
                  <c:v>38</c:v>
                </c:pt>
                <c:pt idx="24">
                  <c:v>50</c:v>
                </c:pt>
                <c:pt idx="25">
                  <c:v>57</c:v>
                </c:pt>
                <c:pt idx="26">
                  <c:v>59</c:v>
                </c:pt>
                <c:pt idx="27">
                  <c:v>63</c:v>
                </c:pt>
                <c:pt idx="28">
                  <c:v>87</c:v>
                </c:pt>
                <c:pt idx="29">
                  <c:v>97</c:v>
                </c:pt>
                <c:pt idx="30">
                  <c:v>127</c:v>
                </c:pt>
                <c:pt idx="31">
                  <c:v>222</c:v>
                </c:pt>
                <c:pt idx="32">
                  <c:v>253</c:v>
                </c:pt>
                <c:pt idx="33">
                  <c:v>283</c:v>
                </c:pt>
                <c:pt idx="34">
                  <c:v>374</c:v>
                </c:pt>
                <c:pt idx="35">
                  <c:v>420</c:v>
                </c:pt>
                <c:pt idx="36">
                  <c:v>463</c:v>
                </c:pt>
                <c:pt idx="37">
                  <c:v>548</c:v>
                </c:pt>
                <c:pt idx="38">
                  <c:v>635</c:v>
                </c:pt>
                <c:pt idx="39">
                  <c:v>686</c:v>
                </c:pt>
                <c:pt idx="40">
                  <c:v>711</c:v>
                </c:pt>
                <c:pt idx="41">
                  <c:v>874</c:v>
                </c:pt>
                <c:pt idx="42">
                  <c:v>1030</c:v>
                </c:pt>
                <c:pt idx="43">
                  <c:v>1222</c:v>
                </c:pt>
                <c:pt idx="44">
                  <c:v>1424</c:v>
                </c:pt>
                <c:pt idx="45">
                  <c:v>1636</c:v>
                </c:pt>
                <c:pt idx="46">
                  <c:v>1743</c:v>
                </c:pt>
                <c:pt idx="47">
                  <c:v>1791</c:v>
                </c:pt>
                <c:pt idx="48">
                  <c:v>1985</c:v>
                </c:pt>
                <c:pt idx="49">
                  <c:v>2178</c:v>
                </c:pt>
                <c:pt idx="50">
                  <c:v>2438</c:v>
                </c:pt>
                <c:pt idx="51">
                  <c:v>2673</c:v>
                </c:pt>
                <c:pt idx="52">
                  <c:v>3008</c:v>
                </c:pt>
                <c:pt idx="53">
                  <c:v>3195</c:v>
                </c:pt>
                <c:pt idx="54">
                  <c:v>3285</c:v>
                </c:pt>
                <c:pt idx="55">
                  <c:v>3662</c:v>
                </c:pt>
                <c:pt idx="56">
                  <c:v>4061</c:v>
                </c:pt>
                <c:pt idx="57">
                  <c:v>4196</c:v>
                </c:pt>
                <c:pt idx="58">
                  <c:v>4668</c:v>
                </c:pt>
                <c:pt idx="59">
                  <c:v>5001</c:v>
                </c:pt>
                <c:pt idx="60">
                  <c:v>5185</c:v>
                </c:pt>
                <c:pt idx="61">
                  <c:v>5302</c:v>
                </c:pt>
                <c:pt idx="62">
                  <c:v>5601</c:v>
                </c:pt>
                <c:pt idx="63">
                  <c:v>5834</c:v>
                </c:pt>
                <c:pt idx="64">
                  <c:v>6167</c:v>
                </c:pt>
                <c:pt idx="65">
                  <c:v>6449</c:v>
                </c:pt>
                <c:pt idx="66">
                  <c:v>6691</c:v>
                </c:pt>
                <c:pt idx="67">
                  <c:v>6809</c:v>
                </c:pt>
                <c:pt idx="68">
                  <c:v>6859</c:v>
                </c:pt>
                <c:pt idx="69">
                  <c:v>7057</c:v>
                </c:pt>
                <c:pt idx="70">
                  <c:v>7262</c:v>
                </c:pt>
                <c:pt idx="71">
                  <c:v>7525</c:v>
                </c:pt>
                <c:pt idx="72">
                  <c:v>7757</c:v>
                </c:pt>
                <c:pt idx="73">
                  <c:v>7961</c:v>
                </c:pt>
                <c:pt idx="74">
                  <c:v>8034</c:v>
                </c:pt>
                <c:pt idx="75">
                  <c:v>8064</c:v>
                </c:pt>
                <c:pt idx="76">
                  <c:v>8246</c:v>
                </c:pt>
                <c:pt idx="77">
                  <c:v>8292</c:v>
                </c:pt>
                <c:pt idx="78">
                  <c:v>8455</c:v>
                </c:pt>
                <c:pt idx="79">
                  <c:v>8584</c:v>
                </c:pt>
                <c:pt idx="80">
                  <c:v>8705</c:v>
                </c:pt>
                <c:pt idx="81">
                  <c:v>8742</c:v>
                </c:pt>
                <c:pt idx="82">
                  <c:v>8759</c:v>
                </c:pt>
                <c:pt idx="83">
                  <c:v>8899</c:v>
                </c:pt>
                <c:pt idx="84">
                  <c:v>9007</c:v>
                </c:pt>
                <c:pt idx="85">
                  <c:v>9101</c:v>
                </c:pt>
                <c:pt idx="86">
                  <c:v>9158</c:v>
                </c:pt>
                <c:pt idx="87">
                  <c:v>9239</c:v>
                </c:pt>
                <c:pt idx="88">
                  <c:v>9262</c:v>
                </c:pt>
                <c:pt idx="89">
                  <c:v>9278</c:v>
                </c:pt>
                <c:pt idx="90">
                  <c:v>9383</c:v>
                </c:pt>
                <c:pt idx="91">
                  <c:v>9469</c:v>
                </c:pt>
                <c:pt idx="92">
                  <c:v>9535</c:v>
                </c:pt>
                <c:pt idx="93">
                  <c:v>9594</c:v>
                </c:pt>
                <c:pt idx="94">
                  <c:v>9684</c:v>
                </c:pt>
                <c:pt idx="95">
                  <c:v>9724</c:v>
                </c:pt>
                <c:pt idx="96">
                  <c:v>9750</c:v>
                </c:pt>
                <c:pt idx="97">
                  <c:v>9870</c:v>
                </c:pt>
                <c:pt idx="98">
                  <c:v>9946</c:v>
                </c:pt>
                <c:pt idx="99">
                  <c:v>10009</c:v>
                </c:pt>
                <c:pt idx="100">
                  <c:v>10068</c:v>
                </c:pt>
                <c:pt idx="101">
                  <c:v>10146</c:v>
                </c:pt>
                <c:pt idx="102">
                  <c:v>10167</c:v>
                </c:pt>
                <c:pt idx="103">
                  <c:v>10184</c:v>
                </c:pt>
                <c:pt idx="104">
                  <c:v>10315</c:v>
                </c:pt>
                <c:pt idx="105">
                  <c:v>10386</c:v>
                </c:pt>
                <c:pt idx="106">
                  <c:v>10482</c:v>
                </c:pt>
                <c:pt idx="107">
                  <c:v>10533</c:v>
                </c:pt>
                <c:pt idx="108">
                  <c:v>10617</c:v>
                </c:pt>
                <c:pt idx="109">
                  <c:v>10645</c:v>
                </c:pt>
                <c:pt idx="110">
                  <c:v>10673</c:v>
                </c:pt>
                <c:pt idx="111">
                  <c:v>10832</c:v>
                </c:pt>
                <c:pt idx="112">
                  <c:v>10943</c:v>
                </c:pt>
                <c:pt idx="113">
                  <c:v>11061</c:v>
                </c:pt>
                <c:pt idx="114">
                  <c:v>11089</c:v>
                </c:pt>
                <c:pt idx="115">
                  <c:v>11134</c:v>
                </c:pt>
                <c:pt idx="116">
                  <c:v>11183</c:v>
                </c:pt>
                <c:pt idx="117">
                  <c:v>11230</c:v>
                </c:pt>
                <c:pt idx="118">
                  <c:v>11422</c:v>
                </c:pt>
                <c:pt idx="119">
                  <c:v>11569</c:v>
                </c:pt>
                <c:pt idx="120">
                  <c:v>11681</c:v>
                </c:pt>
                <c:pt idx="121">
                  <c:v>11767</c:v>
                </c:pt>
                <c:pt idx="122">
                  <c:v>11796</c:v>
                </c:pt>
                <c:pt idx="123">
                  <c:v>11856</c:v>
                </c:pt>
                <c:pt idx="124">
                  <c:v>11891</c:v>
                </c:pt>
                <c:pt idx="125">
                  <c:v>12169</c:v>
                </c:pt>
                <c:pt idx="126">
                  <c:v>12315</c:v>
                </c:pt>
                <c:pt idx="127">
                  <c:v>12428</c:v>
                </c:pt>
                <c:pt idx="128">
                  <c:v>12528</c:v>
                </c:pt>
                <c:pt idx="129">
                  <c:v>12650</c:v>
                </c:pt>
                <c:pt idx="130">
                  <c:v>12699</c:v>
                </c:pt>
                <c:pt idx="131">
                  <c:v>12726</c:v>
                </c:pt>
                <c:pt idx="132">
                  <c:v>12957</c:v>
                </c:pt>
                <c:pt idx="133">
                  <c:v>13054</c:v>
                </c:pt>
                <c:pt idx="134">
                  <c:v>13163</c:v>
                </c:pt>
                <c:pt idx="135">
                  <c:v>13216</c:v>
                </c:pt>
                <c:pt idx="136">
                  <c:v>13281</c:v>
                </c:pt>
                <c:pt idx="137">
                  <c:v>13314</c:v>
                </c:pt>
                <c:pt idx="138">
                  <c:v>13340</c:v>
                </c:pt>
                <c:pt idx="139">
                  <c:v>13466</c:v>
                </c:pt>
                <c:pt idx="140">
                  <c:v>13541</c:v>
                </c:pt>
                <c:pt idx="141">
                  <c:v>13612</c:v>
                </c:pt>
                <c:pt idx="142">
                  <c:v>13672</c:v>
                </c:pt>
                <c:pt idx="143">
                  <c:v>13752</c:v>
                </c:pt>
                <c:pt idx="144">
                  <c:v>13779</c:v>
                </c:pt>
                <c:pt idx="145">
                  <c:v>13791</c:v>
                </c:pt>
                <c:pt idx="146">
                  <c:v>13880</c:v>
                </c:pt>
                <c:pt idx="147">
                  <c:v>13956</c:v>
                </c:pt>
                <c:pt idx="148">
                  <c:v>14016</c:v>
                </c:pt>
                <c:pt idx="149">
                  <c:v>14049</c:v>
                </c:pt>
                <c:pt idx="150">
                  <c:v>14095</c:v>
                </c:pt>
                <c:pt idx="151">
                  <c:v>14125</c:v>
                </c:pt>
                <c:pt idx="152">
                  <c:v>14134</c:v>
                </c:pt>
                <c:pt idx="153">
                  <c:v>14214</c:v>
                </c:pt>
                <c:pt idx="154">
                  <c:v>14284</c:v>
                </c:pt>
                <c:pt idx="155">
                  <c:v>14343</c:v>
                </c:pt>
                <c:pt idx="156">
                  <c:v>14386</c:v>
                </c:pt>
                <c:pt idx="157">
                  <c:v>14435</c:v>
                </c:pt>
                <c:pt idx="158">
                  <c:v>14446</c:v>
                </c:pt>
                <c:pt idx="159">
                  <c:v>14464</c:v>
                </c:pt>
                <c:pt idx="160">
                  <c:v>14535</c:v>
                </c:pt>
                <c:pt idx="161">
                  <c:v>14556</c:v>
                </c:pt>
                <c:pt idx="162">
                  <c:v>14590</c:v>
                </c:pt>
                <c:pt idx="163">
                  <c:v>14629</c:v>
                </c:pt>
                <c:pt idx="164">
                  <c:v>14669</c:v>
                </c:pt>
                <c:pt idx="165">
                  <c:v>14684</c:v>
                </c:pt>
                <c:pt idx="166">
                  <c:v>14694</c:v>
                </c:pt>
                <c:pt idx="167">
                  <c:v>14757</c:v>
                </c:pt>
                <c:pt idx="168">
                  <c:v>14790</c:v>
                </c:pt>
                <c:pt idx="169">
                  <c:v>14826</c:v>
                </c:pt>
                <c:pt idx="170">
                  <c:v>14855</c:v>
                </c:pt>
                <c:pt idx="171">
                  <c:v>14890</c:v>
                </c:pt>
                <c:pt idx="172">
                  <c:v>14896</c:v>
                </c:pt>
                <c:pt idx="173">
                  <c:v>14914</c:v>
                </c:pt>
                <c:pt idx="174">
                  <c:v>14989</c:v>
                </c:pt>
                <c:pt idx="175">
                  <c:v>15034</c:v>
                </c:pt>
                <c:pt idx="176">
                  <c:v>15068</c:v>
                </c:pt>
                <c:pt idx="177">
                  <c:v>15101</c:v>
                </c:pt>
                <c:pt idx="178">
                  <c:v>15140</c:v>
                </c:pt>
                <c:pt idx="179">
                  <c:v>15149</c:v>
                </c:pt>
                <c:pt idx="180">
                  <c:v>15158</c:v>
                </c:pt>
                <c:pt idx="181">
                  <c:v>15217</c:v>
                </c:pt>
                <c:pt idx="182">
                  <c:v>15257</c:v>
                </c:pt>
                <c:pt idx="183">
                  <c:v>15313</c:v>
                </c:pt>
                <c:pt idx="184">
                  <c:v>15353</c:v>
                </c:pt>
                <c:pt idx="185">
                  <c:v>15381</c:v>
                </c:pt>
                <c:pt idx="186">
                  <c:v>15395</c:v>
                </c:pt>
                <c:pt idx="187">
                  <c:v>15405</c:v>
                </c:pt>
                <c:pt idx="188">
                  <c:v>15467</c:v>
                </c:pt>
                <c:pt idx="189">
                  <c:v>15504</c:v>
                </c:pt>
                <c:pt idx="190">
                  <c:v>15534</c:v>
                </c:pt>
                <c:pt idx="191">
                  <c:v>15560</c:v>
                </c:pt>
                <c:pt idx="192">
                  <c:v>15578</c:v>
                </c:pt>
                <c:pt idx="193">
                  <c:v>15589</c:v>
                </c:pt>
                <c:pt idx="194">
                  <c:v>15596</c:v>
                </c:pt>
                <c:pt idx="195">
                  <c:v>15634</c:v>
                </c:pt>
                <c:pt idx="196">
                  <c:v>15658</c:v>
                </c:pt>
                <c:pt idx="197">
                  <c:v>15682</c:v>
                </c:pt>
                <c:pt idx="198">
                  <c:v>15698</c:v>
                </c:pt>
                <c:pt idx="199">
                  <c:v>15719</c:v>
                </c:pt>
                <c:pt idx="200">
                  <c:v>15721</c:v>
                </c:pt>
                <c:pt idx="201">
                  <c:v>15725</c:v>
                </c:pt>
                <c:pt idx="202">
                  <c:v>15757</c:v>
                </c:pt>
                <c:pt idx="203">
                  <c:v>15775</c:v>
                </c:pt>
                <c:pt idx="204">
                  <c:v>15785</c:v>
                </c:pt>
                <c:pt idx="205">
                  <c:v>15793</c:v>
                </c:pt>
                <c:pt idx="206">
                  <c:v>15809</c:v>
                </c:pt>
                <c:pt idx="207">
                  <c:v>15812</c:v>
                </c:pt>
                <c:pt idx="208">
                  <c:v>15813</c:v>
                </c:pt>
                <c:pt idx="209">
                  <c:v>15832</c:v>
                </c:pt>
                <c:pt idx="210">
                  <c:v>15846</c:v>
                </c:pt>
                <c:pt idx="211">
                  <c:v>15859</c:v>
                </c:pt>
                <c:pt idx="212">
                  <c:v>15871</c:v>
                </c:pt>
                <c:pt idx="213">
                  <c:v>15874</c:v>
                </c:pt>
                <c:pt idx="214">
                  <c:v>15877</c:v>
                </c:pt>
                <c:pt idx="215">
                  <c:v>15879</c:v>
                </c:pt>
                <c:pt idx="216">
                  <c:v>15884</c:v>
                </c:pt>
                <c:pt idx="217">
                  <c:v>15906</c:v>
                </c:pt>
                <c:pt idx="218">
                  <c:v>15922</c:v>
                </c:pt>
                <c:pt idx="219">
                  <c:v>15938</c:v>
                </c:pt>
                <c:pt idx="220">
                  <c:v>15946</c:v>
                </c:pt>
                <c:pt idx="221">
                  <c:v>15951</c:v>
                </c:pt>
                <c:pt idx="222">
                  <c:v>15952</c:v>
                </c:pt>
                <c:pt idx="223">
                  <c:v>15960</c:v>
                </c:pt>
                <c:pt idx="224">
                  <c:v>15966</c:v>
                </c:pt>
                <c:pt idx="225">
                  <c:v>15970</c:v>
                </c:pt>
                <c:pt idx="226">
                  <c:v>15976</c:v>
                </c:pt>
                <c:pt idx="227">
                  <c:v>15982</c:v>
                </c:pt>
                <c:pt idx="228">
                  <c:v>15983</c:v>
                </c:pt>
                <c:pt idx="229">
                  <c:v>15984</c:v>
                </c:pt>
                <c:pt idx="230">
                  <c:v>15994</c:v>
                </c:pt>
                <c:pt idx="231">
                  <c:v>15998</c:v>
                </c:pt>
                <c:pt idx="232">
                  <c:v>16002</c:v>
                </c:pt>
                <c:pt idx="233">
                  <c:v>16006</c:v>
                </c:pt>
                <c:pt idx="234">
                  <c:v>16009</c:v>
                </c:pt>
                <c:pt idx="235">
                  <c:v>16010</c:v>
                </c:pt>
                <c:pt idx="236">
                  <c:v>16010</c:v>
                </c:pt>
                <c:pt idx="237">
                  <c:v>16018</c:v>
                </c:pt>
                <c:pt idx="238">
                  <c:v>16025</c:v>
                </c:pt>
                <c:pt idx="239">
                  <c:v>16027</c:v>
                </c:pt>
                <c:pt idx="240">
                  <c:v>16029</c:v>
                </c:pt>
                <c:pt idx="241">
                  <c:v>16034</c:v>
                </c:pt>
                <c:pt idx="242">
                  <c:v>16034</c:v>
                </c:pt>
                <c:pt idx="243">
                  <c:v>16035</c:v>
                </c:pt>
                <c:pt idx="244">
                  <c:v>16037</c:v>
                </c:pt>
                <c:pt idx="245">
                  <c:v>16039</c:v>
                </c:pt>
                <c:pt idx="246">
                  <c:v>16040</c:v>
                </c:pt>
                <c:pt idx="247">
                  <c:v>16045</c:v>
                </c:pt>
                <c:pt idx="248">
                  <c:v>16047</c:v>
                </c:pt>
                <c:pt idx="249">
                  <c:v>16048</c:v>
                </c:pt>
                <c:pt idx="250">
                  <c:v>16048</c:v>
                </c:pt>
                <c:pt idx="251">
                  <c:v>16049</c:v>
                </c:pt>
                <c:pt idx="252">
                  <c:v>16053</c:v>
                </c:pt>
                <c:pt idx="253">
                  <c:v>16053</c:v>
                </c:pt>
                <c:pt idx="254">
                  <c:v>16055</c:v>
                </c:pt>
                <c:pt idx="255">
                  <c:v>16056</c:v>
                </c:pt>
                <c:pt idx="256">
                  <c:v>16056</c:v>
                </c:pt>
                <c:pt idx="257">
                  <c:v>16056</c:v>
                </c:pt>
                <c:pt idx="258">
                  <c:v>16061</c:v>
                </c:pt>
                <c:pt idx="259">
                  <c:v>16065</c:v>
                </c:pt>
                <c:pt idx="260">
                  <c:v>16067</c:v>
                </c:pt>
                <c:pt idx="261">
                  <c:v>16070</c:v>
                </c:pt>
                <c:pt idx="262">
                  <c:v>16071</c:v>
                </c:pt>
                <c:pt idx="263">
                  <c:v>16071</c:v>
                </c:pt>
                <c:pt idx="264">
                  <c:v>16071</c:v>
                </c:pt>
                <c:pt idx="265">
                  <c:v>16073</c:v>
                </c:pt>
                <c:pt idx="266">
                  <c:v>16074</c:v>
                </c:pt>
                <c:pt idx="267">
                  <c:v>16075</c:v>
                </c:pt>
                <c:pt idx="268">
                  <c:v>16076</c:v>
                </c:pt>
                <c:pt idx="269">
                  <c:v>16076</c:v>
                </c:pt>
                <c:pt idx="270">
                  <c:v>16076</c:v>
                </c:pt>
                <c:pt idx="271">
                  <c:v>16076</c:v>
                </c:pt>
                <c:pt idx="272">
                  <c:v>16076</c:v>
                </c:pt>
                <c:pt idx="273">
                  <c:v>16076</c:v>
                </c:pt>
                <c:pt idx="274">
                  <c:v>16076</c:v>
                </c:pt>
                <c:pt idx="275">
                  <c:v>16077</c:v>
                </c:pt>
                <c:pt idx="276">
                  <c:v>16077</c:v>
                </c:pt>
                <c:pt idx="277">
                  <c:v>16077</c:v>
                </c:pt>
                <c:pt idx="278">
                  <c:v>16077</c:v>
                </c:pt>
                <c:pt idx="279">
                  <c:v>16077</c:v>
                </c:pt>
                <c:pt idx="280">
                  <c:v>16077</c:v>
                </c:pt>
                <c:pt idx="281">
                  <c:v>16077</c:v>
                </c:pt>
                <c:pt idx="282">
                  <c:v>16077</c:v>
                </c:pt>
                <c:pt idx="283">
                  <c:v>16077</c:v>
                </c:pt>
                <c:pt idx="284">
                  <c:v>16077</c:v>
                </c:pt>
                <c:pt idx="285">
                  <c:v>16077</c:v>
                </c:pt>
                <c:pt idx="286">
                  <c:v>16077</c:v>
                </c:pt>
                <c:pt idx="287">
                  <c:v>16077</c:v>
                </c:pt>
                <c:pt idx="288">
                  <c:v>16077</c:v>
                </c:pt>
                <c:pt idx="289">
                  <c:v>16077</c:v>
                </c:pt>
                <c:pt idx="290">
                  <c:v>16077</c:v>
                </c:pt>
                <c:pt idx="291">
                  <c:v>16077</c:v>
                </c:pt>
                <c:pt idx="292">
                  <c:v>16077</c:v>
                </c:pt>
                <c:pt idx="293">
                  <c:v>16077</c:v>
                </c:pt>
                <c:pt idx="294">
                  <c:v>16077</c:v>
                </c:pt>
                <c:pt idx="295">
                  <c:v>16077</c:v>
                </c:pt>
                <c:pt idx="296">
                  <c:v>16077</c:v>
                </c:pt>
                <c:pt idx="297">
                  <c:v>16077</c:v>
                </c:pt>
                <c:pt idx="298">
                  <c:v>16077</c:v>
                </c:pt>
                <c:pt idx="299">
                  <c:v>16077</c:v>
                </c:pt>
                <c:pt idx="300">
                  <c:v>16077</c:v>
                </c:pt>
                <c:pt idx="301">
                  <c:v>16077</c:v>
                </c:pt>
                <c:pt idx="302">
                  <c:v>16078</c:v>
                </c:pt>
                <c:pt idx="303">
                  <c:v>16078</c:v>
                </c:pt>
                <c:pt idx="304">
                  <c:v>16078</c:v>
                </c:pt>
                <c:pt idx="305">
                  <c:v>16078</c:v>
                </c:pt>
                <c:pt idx="306">
                  <c:v>16078</c:v>
                </c:pt>
                <c:pt idx="307">
                  <c:v>16078</c:v>
                </c:pt>
                <c:pt idx="308">
                  <c:v>16078</c:v>
                </c:pt>
                <c:pt idx="309">
                  <c:v>16078</c:v>
                </c:pt>
                <c:pt idx="310">
                  <c:v>16078</c:v>
                </c:pt>
                <c:pt idx="311">
                  <c:v>16078</c:v>
                </c:pt>
                <c:pt idx="312">
                  <c:v>16078</c:v>
                </c:pt>
                <c:pt idx="313">
                  <c:v>16079</c:v>
                </c:pt>
                <c:pt idx="314">
                  <c:v>16079</c:v>
                </c:pt>
                <c:pt idx="315">
                  <c:v>16079</c:v>
                </c:pt>
                <c:pt idx="316">
                  <c:v>16079</c:v>
                </c:pt>
                <c:pt idx="317">
                  <c:v>16079</c:v>
                </c:pt>
                <c:pt idx="318">
                  <c:v>16079</c:v>
                </c:pt>
                <c:pt idx="319">
                  <c:v>16079</c:v>
                </c:pt>
                <c:pt idx="320">
                  <c:v>16079</c:v>
                </c:pt>
                <c:pt idx="321">
                  <c:v>16079</c:v>
                </c:pt>
                <c:pt idx="322">
                  <c:v>16079</c:v>
                </c:pt>
                <c:pt idx="323">
                  <c:v>16080</c:v>
                </c:pt>
                <c:pt idx="324">
                  <c:v>16080</c:v>
                </c:pt>
                <c:pt idx="325">
                  <c:v>16080</c:v>
                </c:pt>
                <c:pt idx="326">
                  <c:v>16080</c:v>
                </c:pt>
                <c:pt idx="327">
                  <c:v>16080</c:v>
                </c:pt>
                <c:pt idx="328">
                  <c:v>16080</c:v>
                </c:pt>
                <c:pt idx="329">
                  <c:v>16081</c:v>
                </c:pt>
                <c:pt idx="330">
                  <c:v>16083</c:v>
                </c:pt>
                <c:pt idx="331">
                  <c:v>16083</c:v>
                </c:pt>
                <c:pt idx="332">
                  <c:v>16083</c:v>
                </c:pt>
                <c:pt idx="333">
                  <c:v>16083</c:v>
                </c:pt>
                <c:pt idx="334">
                  <c:v>16083</c:v>
                </c:pt>
                <c:pt idx="335">
                  <c:v>16083</c:v>
                </c:pt>
                <c:pt idx="336">
                  <c:v>16083</c:v>
                </c:pt>
                <c:pt idx="337">
                  <c:v>16083</c:v>
                </c:pt>
                <c:pt idx="338">
                  <c:v>16083</c:v>
                </c:pt>
                <c:pt idx="339">
                  <c:v>16083</c:v>
                </c:pt>
                <c:pt idx="340">
                  <c:v>16083</c:v>
                </c:pt>
                <c:pt idx="341">
                  <c:v>16084</c:v>
                </c:pt>
                <c:pt idx="342">
                  <c:v>16084</c:v>
                </c:pt>
                <c:pt idx="343">
                  <c:v>16084</c:v>
                </c:pt>
                <c:pt idx="344">
                  <c:v>16085</c:v>
                </c:pt>
                <c:pt idx="345">
                  <c:v>16085</c:v>
                </c:pt>
                <c:pt idx="346">
                  <c:v>16085</c:v>
                </c:pt>
                <c:pt idx="347">
                  <c:v>16085</c:v>
                </c:pt>
                <c:pt idx="348">
                  <c:v>16085</c:v>
                </c:pt>
                <c:pt idx="349">
                  <c:v>16085</c:v>
                </c:pt>
                <c:pt idx="350">
                  <c:v>16085</c:v>
                </c:pt>
                <c:pt idx="351">
                  <c:v>16085</c:v>
                </c:pt>
                <c:pt idx="352">
                  <c:v>16085</c:v>
                </c:pt>
                <c:pt idx="353">
                  <c:v>16085</c:v>
                </c:pt>
                <c:pt idx="354">
                  <c:v>16085</c:v>
                </c:pt>
                <c:pt idx="355">
                  <c:v>16085</c:v>
                </c:pt>
                <c:pt idx="356">
                  <c:v>16086</c:v>
                </c:pt>
                <c:pt idx="357">
                  <c:v>16086</c:v>
                </c:pt>
                <c:pt idx="358">
                  <c:v>16086</c:v>
                </c:pt>
                <c:pt idx="359">
                  <c:v>16087</c:v>
                </c:pt>
                <c:pt idx="360">
                  <c:v>16088</c:v>
                </c:pt>
                <c:pt idx="361">
                  <c:v>16089</c:v>
                </c:pt>
                <c:pt idx="362">
                  <c:v>16089</c:v>
                </c:pt>
                <c:pt idx="363">
                  <c:v>16089</c:v>
                </c:pt>
                <c:pt idx="364">
                  <c:v>16089</c:v>
                </c:pt>
                <c:pt idx="365">
                  <c:v>16092</c:v>
                </c:pt>
                <c:pt idx="366">
                  <c:v>16093</c:v>
                </c:pt>
                <c:pt idx="367">
                  <c:v>16094</c:v>
                </c:pt>
                <c:pt idx="368">
                  <c:v>16094</c:v>
                </c:pt>
                <c:pt idx="369">
                  <c:v>16094</c:v>
                </c:pt>
                <c:pt idx="370">
                  <c:v>16095</c:v>
                </c:pt>
                <c:pt idx="371">
                  <c:v>16097</c:v>
                </c:pt>
                <c:pt idx="372">
                  <c:v>16098</c:v>
                </c:pt>
                <c:pt idx="373">
                  <c:v>16099</c:v>
                </c:pt>
                <c:pt idx="374">
                  <c:v>16099</c:v>
                </c:pt>
                <c:pt idx="375">
                  <c:v>16099</c:v>
                </c:pt>
                <c:pt idx="376">
                  <c:v>16100</c:v>
                </c:pt>
                <c:pt idx="377">
                  <c:v>16100</c:v>
                </c:pt>
                <c:pt idx="378">
                  <c:v>16101</c:v>
                </c:pt>
                <c:pt idx="379">
                  <c:v>16101</c:v>
                </c:pt>
                <c:pt idx="380">
                  <c:v>16101</c:v>
                </c:pt>
                <c:pt idx="381">
                  <c:v>16101</c:v>
                </c:pt>
                <c:pt idx="382">
                  <c:v>16102</c:v>
                </c:pt>
                <c:pt idx="383">
                  <c:v>16102</c:v>
                </c:pt>
                <c:pt idx="384">
                  <c:v>16106</c:v>
                </c:pt>
                <c:pt idx="385">
                  <c:v>16110</c:v>
                </c:pt>
                <c:pt idx="386">
                  <c:v>16112</c:v>
                </c:pt>
                <c:pt idx="387">
                  <c:v>16112</c:v>
                </c:pt>
                <c:pt idx="388">
                  <c:v>16112</c:v>
                </c:pt>
                <c:pt idx="389">
                  <c:v>16113</c:v>
                </c:pt>
                <c:pt idx="390">
                  <c:v>16114</c:v>
                </c:pt>
                <c:pt idx="391">
                  <c:v>16119</c:v>
                </c:pt>
                <c:pt idx="392">
                  <c:v>16121</c:v>
                </c:pt>
                <c:pt idx="393">
                  <c:v>16128</c:v>
                </c:pt>
                <c:pt idx="394">
                  <c:v>16131</c:v>
                </c:pt>
                <c:pt idx="395">
                  <c:v>16133</c:v>
                </c:pt>
                <c:pt idx="396">
                  <c:v>16133</c:v>
                </c:pt>
                <c:pt idx="397">
                  <c:v>16133</c:v>
                </c:pt>
                <c:pt idx="398">
                  <c:v>16136</c:v>
                </c:pt>
                <c:pt idx="399">
                  <c:v>16141</c:v>
                </c:pt>
                <c:pt idx="400">
                  <c:v>16143</c:v>
                </c:pt>
                <c:pt idx="401">
                  <c:v>16144</c:v>
                </c:pt>
                <c:pt idx="402">
                  <c:v>16146</c:v>
                </c:pt>
                <c:pt idx="403">
                  <c:v>16147</c:v>
                </c:pt>
                <c:pt idx="404">
                  <c:v>16147</c:v>
                </c:pt>
                <c:pt idx="405">
                  <c:v>16149</c:v>
                </c:pt>
                <c:pt idx="406">
                  <c:v>16152</c:v>
                </c:pt>
                <c:pt idx="407">
                  <c:v>16153</c:v>
                </c:pt>
                <c:pt idx="408">
                  <c:v>16156</c:v>
                </c:pt>
                <c:pt idx="409">
                  <c:v>16162</c:v>
                </c:pt>
                <c:pt idx="410">
                  <c:v>16164</c:v>
                </c:pt>
                <c:pt idx="411">
                  <c:v>16165</c:v>
                </c:pt>
                <c:pt idx="412">
                  <c:v>16177</c:v>
                </c:pt>
                <c:pt idx="413">
                  <c:v>16185</c:v>
                </c:pt>
                <c:pt idx="414">
                  <c:v>16195</c:v>
                </c:pt>
                <c:pt idx="415">
                  <c:v>16202</c:v>
                </c:pt>
                <c:pt idx="416">
                  <c:v>16212</c:v>
                </c:pt>
                <c:pt idx="417">
                  <c:v>16212</c:v>
                </c:pt>
                <c:pt idx="418">
                  <c:v>16215</c:v>
                </c:pt>
                <c:pt idx="419">
                  <c:v>16234</c:v>
                </c:pt>
                <c:pt idx="420">
                  <c:v>16239</c:v>
                </c:pt>
                <c:pt idx="421">
                  <c:v>16256</c:v>
                </c:pt>
                <c:pt idx="422">
                  <c:v>16259</c:v>
                </c:pt>
                <c:pt idx="423">
                  <c:v>16267</c:v>
                </c:pt>
                <c:pt idx="424">
                  <c:v>16272</c:v>
                </c:pt>
                <c:pt idx="425">
                  <c:v>16276</c:v>
                </c:pt>
                <c:pt idx="426">
                  <c:v>16317</c:v>
                </c:pt>
                <c:pt idx="427">
                  <c:v>16342</c:v>
                </c:pt>
                <c:pt idx="428">
                  <c:v>16361</c:v>
                </c:pt>
                <c:pt idx="429">
                  <c:v>16385</c:v>
                </c:pt>
                <c:pt idx="430">
                  <c:v>16412</c:v>
                </c:pt>
                <c:pt idx="431">
                  <c:v>16425</c:v>
                </c:pt>
                <c:pt idx="432">
                  <c:v>16430</c:v>
                </c:pt>
                <c:pt idx="433">
                  <c:v>16481</c:v>
                </c:pt>
                <c:pt idx="434">
                  <c:v>16506</c:v>
                </c:pt>
                <c:pt idx="435">
                  <c:v>16535</c:v>
                </c:pt>
                <c:pt idx="436">
                  <c:v>16571</c:v>
                </c:pt>
                <c:pt idx="437">
                  <c:v>16605</c:v>
                </c:pt>
                <c:pt idx="438">
                  <c:v>16625</c:v>
                </c:pt>
                <c:pt idx="439">
                  <c:v>16639</c:v>
                </c:pt>
                <c:pt idx="440">
                  <c:v>16694</c:v>
                </c:pt>
                <c:pt idx="441">
                  <c:v>16728</c:v>
                </c:pt>
                <c:pt idx="442">
                  <c:v>16741</c:v>
                </c:pt>
                <c:pt idx="443">
                  <c:v>16783</c:v>
                </c:pt>
                <c:pt idx="444">
                  <c:v>16835</c:v>
                </c:pt>
                <c:pt idx="445">
                  <c:v>16846</c:v>
                </c:pt>
                <c:pt idx="446">
                  <c:v>16853</c:v>
                </c:pt>
                <c:pt idx="447">
                  <c:v>16921</c:v>
                </c:pt>
                <c:pt idx="448">
                  <c:v>16965</c:v>
                </c:pt>
                <c:pt idx="449">
                  <c:v>17010</c:v>
                </c:pt>
                <c:pt idx="450">
                  <c:v>17059</c:v>
                </c:pt>
                <c:pt idx="451">
                  <c:v>17107</c:v>
                </c:pt>
                <c:pt idx="452">
                  <c:v>17129</c:v>
                </c:pt>
                <c:pt idx="453">
                  <c:v>17137</c:v>
                </c:pt>
                <c:pt idx="454">
                  <c:v>17180</c:v>
                </c:pt>
                <c:pt idx="455">
                  <c:v>17228</c:v>
                </c:pt>
                <c:pt idx="456">
                  <c:v>17268</c:v>
                </c:pt>
                <c:pt idx="457">
                  <c:v>17300</c:v>
                </c:pt>
                <c:pt idx="458">
                  <c:v>17328</c:v>
                </c:pt>
                <c:pt idx="459">
                  <c:v>17349</c:v>
                </c:pt>
                <c:pt idx="460">
                  <c:v>17358</c:v>
                </c:pt>
                <c:pt idx="461">
                  <c:v>17406</c:v>
                </c:pt>
                <c:pt idx="462">
                  <c:v>17441</c:v>
                </c:pt>
                <c:pt idx="463">
                  <c:v>17475</c:v>
                </c:pt>
                <c:pt idx="464">
                  <c:v>17500</c:v>
                </c:pt>
                <c:pt idx="465">
                  <c:v>17518</c:v>
                </c:pt>
                <c:pt idx="466">
                  <c:v>17531</c:v>
                </c:pt>
                <c:pt idx="467">
                  <c:v>17538</c:v>
                </c:pt>
                <c:pt idx="468">
                  <c:v>17568</c:v>
                </c:pt>
                <c:pt idx="469">
                  <c:v>17604</c:v>
                </c:pt>
                <c:pt idx="470">
                  <c:v>17632</c:v>
                </c:pt>
                <c:pt idx="471">
                  <c:v>17649</c:v>
                </c:pt>
                <c:pt idx="472">
                  <c:v>17663</c:v>
                </c:pt>
                <c:pt idx="473">
                  <c:v>17671</c:v>
                </c:pt>
                <c:pt idx="474">
                  <c:v>17681</c:v>
                </c:pt>
                <c:pt idx="475">
                  <c:v>17706</c:v>
                </c:pt>
                <c:pt idx="476">
                  <c:v>17718</c:v>
                </c:pt>
                <c:pt idx="477">
                  <c:v>17726</c:v>
                </c:pt>
                <c:pt idx="478">
                  <c:v>17730</c:v>
                </c:pt>
                <c:pt idx="479">
                  <c:v>17737</c:v>
                </c:pt>
                <c:pt idx="480">
                  <c:v>17740</c:v>
                </c:pt>
                <c:pt idx="481">
                  <c:v>17745</c:v>
                </c:pt>
                <c:pt idx="482">
                  <c:v>17754</c:v>
                </c:pt>
                <c:pt idx="483">
                  <c:v>17771</c:v>
                </c:pt>
                <c:pt idx="484">
                  <c:v>17779</c:v>
                </c:pt>
                <c:pt idx="485">
                  <c:v>17788</c:v>
                </c:pt>
                <c:pt idx="486">
                  <c:v>17794</c:v>
                </c:pt>
                <c:pt idx="487">
                  <c:v>17794</c:v>
                </c:pt>
                <c:pt idx="488">
                  <c:v>17797</c:v>
                </c:pt>
                <c:pt idx="489">
                  <c:v>17814</c:v>
                </c:pt>
                <c:pt idx="490">
                  <c:v>17828</c:v>
                </c:pt>
                <c:pt idx="491">
                  <c:v>17834</c:v>
                </c:pt>
                <c:pt idx="492">
                  <c:v>17844</c:v>
                </c:pt>
                <c:pt idx="493">
                  <c:v>17851</c:v>
                </c:pt>
                <c:pt idx="494">
                  <c:v>17855</c:v>
                </c:pt>
                <c:pt idx="495">
                  <c:v>17858</c:v>
                </c:pt>
                <c:pt idx="496">
                  <c:v>17872</c:v>
                </c:pt>
                <c:pt idx="497">
                  <c:v>17885</c:v>
                </c:pt>
                <c:pt idx="498">
                  <c:v>17892</c:v>
                </c:pt>
                <c:pt idx="499">
                  <c:v>17911</c:v>
                </c:pt>
                <c:pt idx="500">
                  <c:v>17930</c:v>
                </c:pt>
                <c:pt idx="501">
                  <c:v>17938</c:v>
                </c:pt>
                <c:pt idx="502">
                  <c:v>17944</c:v>
                </c:pt>
                <c:pt idx="503">
                  <c:v>17976</c:v>
                </c:pt>
                <c:pt idx="504">
                  <c:v>18016</c:v>
                </c:pt>
                <c:pt idx="505">
                  <c:v>18058</c:v>
                </c:pt>
                <c:pt idx="506">
                  <c:v>18103</c:v>
                </c:pt>
                <c:pt idx="507">
                  <c:v>18137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C3-4558-95C0-65D81E5CAFC4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List1!$A$2:$A$509</c:f>
              <c:numCache>
                <c:formatCode>m/d/yyyy</c:formatCode>
                <c:ptCount val="50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</c:numCache>
            </c:numRef>
          </c:cat>
          <c:val>
            <c:numRef>
              <c:f>List1!$D$2:$D$509</c:f>
              <c:numCache>
                <c:formatCode>General</c:formatCode>
                <c:ptCount val="508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11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20</c:v>
                </c:pt>
                <c:pt idx="12">
                  <c:v>21</c:v>
                </c:pt>
                <c:pt idx="13">
                  <c:v>25</c:v>
                </c:pt>
                <c:pt idx="14">
                  <c:v>26</c:v>
                </c:pt>
                <c:pt idx="15">
                  <c:v>28</c:v>
                </c:pt>
                <c:pt idx="16">
                  <c:v>30</c:v>
                </c:pt>
                <c:pt idx="17">
                  <c:v>34</c:v>
                </c:pt>
                <c:pt idx="18">
                  <c:v>36</c:v>
                </c:pt>
                <c:pt idx="19">
                  <c:v>43</c:v>
                </c:pt>
                <c:pt idx="20">
                  <c:v>49</c:v>
                </c:pt>
                <c:pt idx="21">
                  <c:v>53</c:v>
                </c:pt>
                <c:pt idx="22">
                  <c:v>55</c:v>
                </c:pt>
                <c:pt idx="23">
                  <c:v>62</c:v>
                </c:pt>
                <c:pt idx="24">
                  <c:v>75</c:v>
                </c:pt>
                <c:pt idx="25">
                  <c:v>87</c:v>
                </c:pt>
                <c:pt idx="26">
                  <c:v>94</c:v>
                </c:pt>
                <c:pt idx="27">
                  <c:v>101</c:v>
                </c:pt>
                <c:pt idx="28">
                  <c:v>130</c:v>
                </c:pt>
                <c:pt idx="29">
                  <c:v>168</c:v>
                </c:pt>
                <c:pt idx="30">
                  <c:v>229</c:v>
                </c:pt>
                <c:pt idx="31">
                  <c:v>386</c:v>
                </c:pt>
                <c:pt idx="32">
                  <c:v>453</c:v>
                </c:pt>
                <c:pt idx="33">
                  <c:v>537</c:v>
                </c:pt>
                <c:pt idx="34">
                  <c:v>795</c:v>
                </c:pt>
                <c:pt idx="35">
                  <c:v>923</c:v>
                </c:pt>
                <c:pt idx="36">
                  <c:v>1011</c:v>
                </c:pt>
                <c:pt idx="37">
                  <c:v>1174</c:v>
                </c:pt>
                <c:pt idx="38">
                  <c:v>1400</c:v>
                </c:pt>
                <c:pt idx="39">
                  <c:v>1481</c:v>
                </c:pt>
                <c:pt idx="40">
                  <c:v>1517</c:v>
                </c:pt>
                <c:pt idx="41">
                  <c:v>1818</c:v>
                </c:pt>
                <c:pt idx="42">
                  <c:v>2197</c:v>
                </c:pt>
                <c:pt idx="43">
                  <c:v>2570</c:v>
                </c:pt>
                <c:pt idx="44">
                  <c:v>2967</c:v>
                </c:pt>
                <c:pt idx="45">
                  <c:v>3384</c:v>
                </c:pt>
                <c:pt idx="46">
                  <c:v>3646</c:v>
                </c:pt>
                <c:pt idx="47">
                  <c:v>3735</c:v>
                </c:pt>
                <c:pt idx="48">
                  <c:v>4171</c:v>
                </c:pt>
                <c:pt idx="49">
                  <c:v>4564</c:v>
                </c:pt>
                <c:pt idx="50">
                  <c:v>5150</c:v>
                </c:pt>
                <c:pt idx="51">
                  <c:v>5613</c:v>
                </c:pt>
                <c:pt idx="52">
                  <c:v>6365</c:v>
                </c:pt>
                <c:pt idx="53">
                  <c:v>6779</c:v>
                </c:pt>
                <c:pt idx="54">
                  <c:v>7064</c:v>
                </c:pt>
                <c:pt idx="55">
                  <c:v>7828</c:v>
                </c:pt>
                <c:pt idx="56">
                  <c:v>8750</c:v>
                </c:pt>
                <c:pt idx="57">
                  <c:v>9145</c:v>
                </c:pt>
                <c:pt idx="58">
                  <c:v>10156</c:v>
                </c:pt>
                <c:pt idx="59">
                  <c:v>11076</c:v>
                </c:pt>
                <c:pt idx="60">
                  <c:v>11597</c:v>
                </c:pt>
                <c:pt idx="61">
                  <c:v>11927</c:v>
                </c:pt>
                <c:pt idx="62">
                  <c:v>12558</c:v>
                </c:pt>
                <c:pt idx="63">
                  <c:v>13123</c:v>
                </c:pt>
                <c:pt idx="64">
                  <c:v>13880</c:v>
                </c:pt>
                <c:pt idx="65">
                  <c:v>14696</c:v>
                </c:pt>
                <c:pt idx="66">
                  <c:v>15426</c:v>
                </c:pt>
                <c:pt idx="67">
                  <c:v>15759</c:v>
                </c:pt>
                <c:pt idx="68">
                  <c:v>15887</c:v>
                </c:pt>
                <c:pt idx="69">
                  <c:v>16289</c:v>
                </c:pt>
                <c:pt idx="70">
                  <c:v>16879</c:v>
                </c:pt>
                <c:pt idx="71">
                  <c:v>17819</c:v>
                </c:pt>
                <c:pt idx="72">
                  <c:v>18549</c:v>
                </c:pt>
                <c:pt idx="73">
                  <c:v>19234</c:v>
                </c:pt>
                <c:pt idx="74">
                  <c:v>19487</c:v>
                </c:pt>
                <c:pt idx="75">
                  <c:v>19682</c:v>
                </c:pt>
                <c:pt idx="76">
                  <c:v>20247</c:v>
                </c:pt>
                <c:pt idx="77">
                  <c:v>20431</c:v>
                </c:pt>
                <c:pt idx="78">
                  <c:v>20860</c:v>
                </c:pt>
                <c:pt idx="79">
                  <c:v>21258</c:v>
                </c:pt>
                <c:pt idx="80">
                  <c:v>21619</c:v>
                </c:pt>
                <c:pt idx="81">
                  <c:v>21750</c:v>
                </c:pt>
                <c:pt idx="82">
                  <c:v>21858</c:v>
                </c:pt>
                <c:pt idx="83">
                  <c:v>22376</c:v>
                </c:pt>
                <c:pt idx="84">
                  <c:v>22683</c:v>
                </c:pt>
                <c:pt idx="85">
                  <c:v>22902</c:v>
                </c:pt>
                <c:pt idx="86">
                  <c:v>23154</c:v>
                </c:pt>
                <c:pt idx="87">
                  <c:v>23374</c:v>
                </c:pt>
                <c:pt idx="88">
                  <c:v>23475</c:v>
                </c:pt>
                <c:pt idx="89">
                  <c:v>23519</c:v>
                </c:pt>
                <c:pt idx="90">
                  <c:v>23837</c:v>
                </c:pt>
                <c:pt idx="91">
                  <c:v>24047</c:v>
                </c:pt>
                <c:pt idx="92">
                  <c:v>24245</c:v>
                </c:pt>
                <c:pt idx="93">
                  <c:v>24432</c:v>
                </c:pt>
                <c:pt idx="94">
                  <c:v>24664</c:v>
                </c:pt>
                <c:pt idx="95">
                  <c:v>24793</c:v>
                </c:pt>
                <c:pt idx="96">
                  <c:v>24839</c:v>
                </c:pt>
                <c:pt idx="97">
                  <c:v>25101</c:v>
                </c:pt>
                <c:pt idx="98">
                  <c:v>25266</c:v>
                </c:pt>
                <c:pt idx="99">
                  <c:v>25470</c:v>
                </c:pt>
                <c:pt idx="100">
                  <c:v>25612</c:v>
                </c:pt>
                <c:pt idx="101">
                  <c:v>25920</c:v>
                </c:pt>
                <c:pt idx="102">
                  <c:v>26008</c:v>
                </c:pt>
                <c:pt idx="103">
                  <c:v>26075</c:v>
                </c:pt>
                <c:pt idx="104">
                  <c:v>26354</c:v>
                </c:pt>
                <c:pt idx="105">
                  <c:v>26558</c:v>
                </c:pt>
                <c:pt idx="106">
                  <c:v>26754</c:v>
                </c:pt>
                <c:pt idx="107">
                  <c:v>26873</c:v>
                </c:pt>
                <c:pt idx="108">
                  <c:v>27180</c:v>
                </c:pt>
                <c:pt idx="109">
                  <c:v>27269</c:v>
                </c:pt>
                <c:pt idx="110">
                  <c:v>27318</c:v>
                </c:pt>
                <c:pt idx="111">
                  <c:v>27655</c:v>
                </c:pt>
                <c:pt idx="112">
                  <c:v>27942</c:v>
                </c:pt>
                <c:pt idx="113">
                  <c:v>28182</c:v>
                </c:pt>
                <c:pt idx="114">
                  <c:v>28228</c:v>
                </c:pt>
                <c:pt idx="115">
                  <c:v>28344</c:v>
                </c:pt>
                <c:pt idx="116">
                  <c:v>28471</c:v>
                </c:pt>
                <c:pt idx="117">
                  <c:v>28616</c:v>
                </c:pt>
                <c:pt idx="118">
                  <c:v>28973</c:v>
                </c:pt>
                <c:pt idx="119">
                  <c:v>29305</c:v>
                </c:pt>
                <c:pt idx="120">
                  <c:v>29561</c:v>
                </c:pt>
                <c:pt idx="121">
                  <c:v>29780</c:v>
                </c:pt>
                <c:pt idx="122">
                  <c:v>29874</c:v>
                </c:pt>
                <c:pt idx="123">
                  <c:v>29993</c:v>
                </c:pt>
                <c:pt idx="124">
                  <c:v>30070</c:v>
                </c:pt>
                <c:pt idx="125">
                  <c:v>30617</c:v>
                </c:pt>
                <c:pt idx="126">
                  <c:v>30916</c:v>
                </c:pt>
                <c:pt idx="127">
                  <c:v>31189</c:v>
                </c:pt>
                <c:pt idx="128">
                  <c:v>31521</c:v>
                </c:pt>
                <c:pt idx="129">
                  <c:v>31828</c:v>
                </c:pt>
                <c:pt idx="130">
                  <c:v>31938</c:v>
                </c:pt>
                <c:pt idx="131">
                  <c:v>31996</c:v>
                </c:pt>
                <c:pt idx="132">
                  <c:v>32466</c:v>
                </c:pt>
                <c:pt idx="133">
                  <c:v>32689</c:v>
                </c:pt>
                <c:pt idx="134">
                  <c:v>32973</c:v>
                </c:pt>
                <c:pt idx="135">
                  <c:v>33123</c:v>
                </c:pt>
                <c:pt idx="136">
                  <c:v>33274</c:v>
                </c:pt>
                <c:pt idx="137">
                  <c:v>33342</c:v>
                </c:pt>
                <c:pt idx="138">
                  <c:v>33413</c:v>
                </c:pt>
                <c:pt idx="139">
                  <c:v>33700</c:v>
                </c:pt>
                <c:pt idx="140">
                  <c:v>33854</c:v>
                </c:pt>
                <c:pt idx="141">
                  <c:v>34071</c:v>
                </c:pt>
                <c:pt idx="142">
                  <c:v>34237</c:v>
                </c:pt>
                <c:pt idx="143">
                  <c:v>34431</c:v>
                </c:pt>
                <c:pt idx="144">
                  <c:v>34511</c:v>
                </c:pt>
                <c:pt idx="145">
                  <c:v>34548</c:v>
                </c:pt>
                <c:pt idx="146">
                  <c:v>34721</c:v>
                </c:pt>
                <c:pt idx="147">
                  <c:v>34838</c:v>
                </c:pt>
                <c:pt idx="148">
                  <c:v>34993</c:v>
                </c:pt>
                <c:pt idx="149">
                  <c:v>35093</c:v>
                </c:pt>
                <c:pt idx="150">
                  <c:v>35176</c:v>
                </c:pt>
                <c:pt idx="151">
                  <c:v>35255</c:v>
                </c:pt>
                <c:pt idx="152">
                  <c:v>35273</c:v>
                </c:pt>
                <c:pt idx="153">
                  <c:v>35459</c:v>
                </c:pt>
                <c:pt idx="154">
                  <c:v>35623</c:v>
                </c:pt>
                <c:pt idx="155">
                  <c:v>35784</c:v>
                </c:pt>
                <c:pt idx="156">
                  <c:v>35909</c:v>
                </c:pt>
                <c:pt idx="157">
                  <c:v>36042</c:v>
                </c:pt>
                <c:pt idx="158">
                  <c:v>36096</c:v>
                </c:pt>
                <c:pt idx="159">
                  <c:v>36130</c:v>
                </c:pt>
                <c:pt idx="160">
                  <c:v>36266</c:v>
                </c:pt>
                <c:pt idx="161">
                  <c:v>36353</c:v>
                </c:pt>
                <c:pt idx="162">
                  <c:v>36454</c:v>
                </c:pt>
                <c:pt idx="163">
                  <c:v>36558</c:v>
                </c:pt>
                <c:pt idx="164">
                  <c:v>36650</c:v>
                </c:pt>
                <c:pt idx="165">
                  <c:v>36673</c:v>
                </c:pt>
                <c:pt idx="166">
                  <c:v>36696</c:v>
                </c:pt>
                <c:pt idx="167">
                  <c:v>36796</c:v>
                </c:pt>
                <c:pt idx="168">
                  <c:v>36846</c:v>
                </c:pt>
                <c:pt idx="169">
                  <c:v>36912</c:v>
                </c:pt>
                <c:pt idx="170">
                  <c:v>36968</c:v>
                </c:pt>
                <c:pt idx="171">
                  <c:v>37030</c:v>
                </c:pt>
                <c:pt idx="172">
                  <c:v>37054</c:v>
                </c:pt>
                <c:pt idx="173">
                  <c:v>37077</c:v>
                </c:pt>
                <c:pt idx="174">
                  <c:v>37241</c:v>
                </c:pt>
                <c:pt idx="175">
                  <c:v>37322</c:v>
                </c:pt>
                <c:pt idx="176">
                  <c:v>37390</c:v>
                </c:pt>
                <c:pt idx="177">
                  <c:v>37469</c:v>
                </c:pt>
                <c:pt idx="178">
                  <c:v>37554</c:v>
                </c:pt>
                <c:pt idx="179">
                  <c:v>37572</c:v>
                </c:pt>
                <c:pt idx="180">
                  <c:v>37584</c:v>
                </c:pt>
                <c:pt idx="181">
                  <c:v>37721</c:v>
                </c:pt>
                <c:pt idx="182">
                  <c:v>37789</c:v>
                </c:pt>
                <c:pt idx="183">
                  <c:v>37891</c:v>
                </c:pt>
                <c:pt idx="184">
                  <c:v>37941</c:v>
                </c:pt>
                <c:pt idx="185">
                  <c:v>37992</c:v>
                </c:pt>
                <c:pt idx="186">
                  <c:v>38011</c:v>
                </c:pt>
                <c:pt idx="187">
                  <c:v>38026</c:v>
                </c:pt>
                <c:pt idx="188">
                  <c:v>38115</c:v>
                </c:pt>
                <c:pt idx="189">
                  <c:v>38231</c:v>
                </c:pt>
                <c:pt idx="190">
                  <c:v>38316</c:v>
                </c:pt>
                <c:pt idx="191">
                  <c:v>38354</c:v>
                </c:pt>
                <c:pt idx="192">
                  <c:v>38397</c:v>
                </c:pt>
                <c:pt idx="193">
                  <c:v>38417</c:v>
                </c:pt>
                <c:pt idx="194">
                  <c:v>38430</c:v>
                </c:pt>
                <c:pt idx="195">
                  <c:v>38497</c:v>
                </c:pt>
                <c:pt idx="196">
                  <c:v>38541</c:v>
                </c:pt>
                <c:pt idx="197">
                  <c:v>38572</c:v>
                </c:pt>
                <c:pt idx="198">
                  <c:v>38625</c:v>
                </c:pt>
                <c:pt idx="199">
                  <c:v>38664</c:v>
                </c:pt>
                <c:pt idx="200">
                  <c:v>38675</c:v>
                </c:pt>
                <c:pt idx="201">
                  <c:v>38683</c:v>
                </c:pt>
                <c:pt idx="202">
                  <c:v>38728</c:v>
                </c:pt>
                <c:pt idx="203">
                  <c:v>38776</c:v>
                </c:pt>
                <c:pt idx="204">
                  <c:v>38806</c:v>
                </c:pt>
                <c:pt idx="205">
                  <c:v>38845</c:v>
                </c:pt>
                <c:pt idx="206">
                  <c:v>38867</c:v>
                </c:pt>
                <c:pt idx="207">
                  <c:v>38873</c:v>
                </c:pt>
                <c:pt idx="208">
                  <c:v>38878</c:v>
                </c:pt>
                <c:pt idx="209">
                  <c:v>38918</c:v>
                </c:pt>
                <c:pt idx="210">
                  <c:v>38943</c:v>
                </c:pt>
                <c:pt idx="211">
                  <c:v>38965</c:v>
                </c:pt>
                <c:pt idx="212">
                  <c:v>38986</c:v>
                </c:pt>
                <c:pt idx="213">
                  <c:v>38992</c:v>
                </c:pt>
                <c:pt idx="214">
                  <c:v>38999</c:v>
                </c:pt>
                <c:pt idx="215">
                  <c:v>39003</c:v>
                </c:pt>
                <c:pt idx="216">
                  <c:v>39009</c:v>
                </c:pt>
                <c:pt idx="217">
                  <c:v>39036</c:v>
                </c:pt>
                <c:pt idx="218">
                  <c:v>39070</c:v>
                </c:pt>
                <c:pt idx="219">
                  <c:v>39087</c:v>
                </c:pt>
                <c:pt idx="220">
                  <c:v>39098</c:v>
                </c:pt>
                <c:pt idx="221">
                  <c:v>39104</c:v>
                </c:pt>
                <c:pt idx="222">
                  <c:v>39105</c:v>
                </c:pt>
                <c:pt idx="223">
                  <c:v>39114</c:v>
                </c:pt>
                <c:pt idx="224">
                  <c:v>39122</c:v>
                </c:pt>
                <c:pt idx="225">
                  <c:v>39127</c:v>
                </c:pt>
                <c:pt idx="226">
                  <c:v>39136</c:v>
                </c:pt>
                <c:pt idx="227">
                  <c:v>39143</c:v>
                </c:pt>
                <c:pt idx="228">
                  <c:v>39145</c:v>
                </c:pt>
                <c:pt idx="229">
                  <c:v>39147</c:v>
                </c:pt>
                <c:pt idx="230">
                  <c:v>39162</c:v>
                </c:pt>
                <c:pt idx="231">
                  <c:v>39170</c:v>
                </c:pt>
                <c:pt idx="232">
                  <c:v>39177</c:v>
                </c:pt>
                <c:pt idx="233">
                  <c:v>39190</c:v>
                </c:pt>
                <c:pt idx="234">
                  <c:v>39197</c:v>
                </c:pt>
                <c:pt idx="235">
                  <c:v>39199</c:v>
                </c:pt>
                <c:pt idx="236">
                  <c:v>39199</c:v>
                </c:pt>
                <c:pt idx="237">
                  <c:v>39208</c:v>
                </c:pt>
                <c:pt idx="238">
                  <c:v>39218</c:v>
                </c:pt>
                <c:pt idx="239">
                  <c:v>39221</c:v>
                </c:pt>
                <c:pt idx="240">
                  <c:v>39225</c:v>
                </c:pt>
                <c:pt idx="241">
                  <c:v>39231</c:v>
                </c:pt>
                <c:pt idx="242">
                  <c:v>39231</c:v>
                </c:pt>
                <c:pt idx="243">
                  <c:v>39232</c:v>
                </c:pt>
                <c:pt idx="244">
                  <c:v>39234</c:v>
                </c:pt>
                <c:pt idx="245">
                  <c:v>39236</c:v>
                </c:pt>
                <c:pt idx="246">
                  <c:v>39239</c:v>
                </c:pt>
                <c:pt idx="247">
                  <c:v>39244</c:v>
                </c:pt>
                <c:pt idx="248">
                  <c:v>39247</c:v>
                </c:pt>
                <c:pt idx="249">
                  <c:v>39248</c:v>
                </c:pt>
                <c:pt idx="250">
                  <c:v>39251</c:v>
                </c:pt>
                <c:pt idx="251">
                  <c:v>39257</c:v>
                </c:pt>
                <c:pt idx="252">
                  <c:v>39263</c:v>
                </c:pt>
                <c:pt idx="253">
                  <c:v>39263</c:v>
                </c:pt>
                <c:pt idx="254">
                  <c:v>39267</c:v>
                </c:pt>
                <c:pt idx="255">
                  <c:v>39271</c:v>
                </c:pt>
                <c:pt idx="256">
                  <c:v>39272</c:v>
                </c:pt>
                <c:pt idx="257">
                  <c:v>39272</c:v>
                </c:pt>
                <c:pt idx="258">
                  <c:v>39280</c:v>
                </c:pt>
                <c:pt idx="259">
                  <c:v>39284</c:v>
                </c:pt>
                <c:pt idx="260">
                  <c:v>39288</c:v>
                </c:pt>
                <c:pt idx="261">
                  <c:v>39291</c:v>
                </c:pt>
                <c:pt idx="262">
                  <c:v>39292</c:v>
                </c:pt>
                <c:pt idx="263">
                  <c:v>39292</c:v>
                </c:pt>
                <c:pt idx="264">
                  <c:v>39292</c:v>
                </c:pt>
                <c:pt idx="265">
                  <c:v>39296</c:v>
                </c:pt>
                <c:pt idx="266">
                  <c:v>39297</c:v>
                </c:pt>
                <c:pt idx="267">
                  <c:v>39298</c:v>
                </c:pt>
                <c:pt idx="268">
                  <c:v>39299</c:v>
                </c:pt>
                <c:pt idx="269">
                  <c:v>39299</c:v>
                </c:pt>
                <c:pt idx="270">
                  <c:v>39299</c:v>
                </c:pt>
                <c:pt idx="271">
                  <c:v>39299</c:v>
                </c:pt>
                <c:pt idx="272">
                  <c:v>39299</c:v>
                </c:pt>
                <c:pt idx="273">
                  <c:v>39299</c:v>
                </c:pt>
                <c:pt idx="274">
                  <c:v>39302</c:v>
                </c:pt>
                <c:pt idx="275">
                  <c:v>39304</c:v>
                </c:pt>
                <c:pt idx="276">
                  <c:v>39304</c:v>
                </c:pt>
                <c:pt idx="277">
                  <c:v>39304</c:v>
                </c:pt>
                <c:pt idx="278">
                  <c:v>39304</c:v>
                </c:pt>
                <c:pt idx="279">
                  <c:v>39304</c:v>
                </c:pt>
                <c:pt idx="280">
                  <c:v>39304</c:v>
                </c:pt>
                <c:pt idx="281">
                  <c:v>39304</c:v>
                </c:pt>
                <c:pt idx="282">
                  <c:v>39304</c:v>
                </c:pt>
                <c:pt idx="283">
                  <c:v>39305</c:v>
                </c:pt>
                <c:pt idx="284">
                  <c:v>39305</c:v>
                </c:pt>
                <c:pt idx="285">
                  <c:v>39305</c:v>
                </c:pt>
                <c:pt idx="286">
                  <c:v>39305</c:v>
                </c:pt>
                <c:pt idx="287">
                  <c:v>39305</c:v>
                </c:pt>
                <c:pt idx="288">
                  <c:v>39305</c:v>
                </c:pt>
                <c:pt idx="289">
                  <c:v>39306</c:v>
                </c:pt>
                <c:pt idx="290">
                  <c:v>39306</c:v>
                </c:pt>
                <c:pt idx="291">
                  <c:v>39306</c:v>
                </c:pt>
                <c:pt idx="292">
                  <c:v>39306</c:v>
                </c:pt>
                <c:pt idx="293">
                  <c:v>39306</c:v>
                </c:pt>
                <c:pt idx="294">
                  <c:v>39306</c:v>
                </c:pt>
                <c:pt idx="295">
                  <c:v>39307</c:v>
                </c:pt>
                <c:pt idx="296">
                  <c:v>39308</c:v>
                </c:pt>
                <c:pt idx="297">
                  <c:v>39308</c:v>
                </c:pt>
                <c:pt idx="298">
                  <c:v>39308</c:v>
                </c:pt>
                <c:pt idx="299">
                  <c:v>39308</c:v>
                </c:pt>
                <c:pt idx="300">
                  <c:v>39308</c:v>
                </c:pt>
                <c:pt idx="301">
                  <c:v>39308</c:v>
                </c:pt>
                <c:pt idx="302">
                  <c:v>39309</c:v>
                </c:pt>
                <c:pt idx="303">
                  <c:v>39310</c:v>
                </c:pt>
                <c:pt idx="304">
                  <c:v>39310</c:v>
                </c:pt>
                <c:pt idx="305">
                  <c:v>39310</c:v>
                </c:pt>
                <c:pt idx="306">
                  <c:v>39311</c:v>
                </c:pt>
                <c:pt idx="307">
                  <c:v>39311</c:v>
                </c:pt>
                <c:pt idx="308">
                  <c:v>39311</c:v>
                </c:pt>
                <c:pt idx="309">
                  <c:v>39311</c:v>
                </c:pt>
                <c:pt idx="310">
                  <c:v>39312</c:v>
                </c:pt>
                <c:pt idx="311">
                  <c:v>39312</c:v>
                </c:pt>
                <c:pt idx="312">
                  <c:v>39312</c:v>
                </c:pt>
                <c:pt idx="313">
                  <c:v>39313</c:v>
                </c:pt>
                <c:pt idx="314">
                  <c:v>39313</c:v>
                </c:pt>
                <c:pt idx="315">
                  <c:v>39313</c:v>
                </c:pt>
                <c:pt idx="316">
                  <c:v>39313</c:v>
                </c:pt>
                <c:pt idx="317">
                  <c:v>39313</c:v>
                </c:pt>
                <c:pt idx="318">
                  <c:v>39313</c:v>
                </c:pt>
                <c:pt idx="319">
                  <c:v>39313</c:v>
                </c:pt>
                <c:pt idx="320">
                  <c:v>39313</c:v>
                </c:pt>
                <c:pt idx="321">
                  <c:v>39313</c:v>
                </c:pt>
                <c:pt idx="322">
                  <c:v>39313</c:v>
                </c:pt>
                <c:pt idx="323">
                  <c:v>39314</c:v>
                </c:pt>
                <c:pt idx="324">
                  <c:v>39314</c:v>
                </c:pt>
                <c:pt idx="325">
                  <c:v>39314</c:v>
                </c:pt>
                <c:pt idx="326">
                  <c:v>39315</c:v>
                </c:pt>
                <c:pt idx="327">
                  <c:v>39315</c:v>
                </c:pt>
                <c:pt idx="328">
                  <c:v>39315</c:v>
                </c:pt>
                <c:pt idx="329">
                  <c:v>39316</c:v>
                </c:pt>
                <c:pt idx="330">
                  <c:v>39318</c:v>
                </c:pt>
                <c:pt idx="331">
                  <c:v>39318</c:v>
                </c:pt>
                <c:pt idx="332">
                  <c:v>39318</c:v>
                </c:pt>
                <c:pt idx="333">
                  <c:v>39318</c:v>
                </c:pt>
                <c:pt idx="334">
                  <c:v>39318</c:v>
                </c:pt>
                <c:pt idx="335">
                  <c:v>39318</c:v>
                </c:pt>
                <c:pt idx="336">
                  <c:v>39318</c:v>
                </c:pt>
                <c:pt idx="337">
                  <c:v>39318</c:v>
                </c:pt>
                <c:pt idx="338">
                  <c:v>39318</c:v>
                </c:pt>
                <c:pt idx="339">
                  <c:v>39318</c:v>
                </c:pt>
                <c:pt idx="340">
                  <c:v>39318</c:v>
                </c:pt>
                <c:pt idx="341">
                  <c:v>39319</c:v>
                </c:pt>
                <c:pt idx="342">
                  <c:v>39319</c:v>
                </c:pt>
                <c:pt idx="343">
                  <c:v>39319</c:v>
                </c:pt>
                <c:pt idx="344">
                  <c:v>39320</c:v>
                </c:pt>
                <c:pt idx="345">
                  <c:v>39320</c:v>
                </c:pt>
                <c:pt idx="346">
                  <c:v>39320</c:v>
                </c:pt>
                <c:pt idx="347">
                  <c:v>39320</c:v>
                </c:pt>
                <c:pt idx="348">
                  <c:v>39320</c:v>
                </c:pt>
                <c:pt idx="349">
                  <c:v>39321</c:v>
                </c:pt>
                <c:pt idx="350">
                  <c:v>39322</c:v>
                </c:pt>
                <c:pt idx="351">
                  <c:v>39322</c:v>
                </c:pt>
                <c:pt idx="352">
                  <c:v>39323</c:v>
                </c:pt>
                <c:pt idx="353">
                  <c:v>39323</c:v>
                </c:pt>
                <c:pt idx="354">
                  <c:v>39323</c:v>
                </c:pt>
                <c:pt idx="355">
                  <c:v>39323</c:v>
                </c:pt>
                <c:pt idx="356">
                  <c:v>39326</c:v>
                </c:pt>
                <c:pt idx="357">
                  <c:v>39326</c:v>
                </c:pt>
                <c:pt idx="358">
                  <c:v>39326</c:v>
                </c:pt>
                <c:pt idx="359">
                  <c:v>39327</c:v>
                </c:pt>
                <c:pt idx="360">
                  <c:v>39328</c:v>
                </c:pt>
                <c:pt idx="361">
                  <c:v>39329</c:v>
                </c:pt>
                <c:pt idx="362">
                  <c:v>39329</c:v>
                </c:pt>
                <c:pt idx="363">
                  <c:v>39329</c:v>
                </c:pt>
                <c:pt idx="364">
                  <c:v>39329</c:v>
                </c:pt>
                <c:pt idx="365">
                  <c:v>39333</c:v>
                </c:pt>
                <c:pt idx="366">
                  <c:v>39338</c:v>
                </c:pt>
                <c:pt idx="367">
                  <c:v>39341</c:v>
                </c:pt>
                <c:pt idx="368">
                  <c:v>39342</c:v>
                </c:pt>
                <c:pt idx="369">
                  <c:v>39342</c:v>
                </c:pt>
                <c:pt idx="370">
                  <c:v>39347</c:v>
                </c:pt>
                <c:pt idx="371">
                  <c:v>39349</c:v>
                </c:pt>
                <c:pt idx="372">
                  <c:v>39350</c:v>
                </c:pt>
                <c:pt idx="373">
                  <c:v>39352</c:v>
                </c:pt>
                <c:pt idx="374">
                  <c:v>39352</c:v>
                </c:pt>
                <c:pt idx="375">
                  <c:v>39352</c:v>
                </c:pt>
                <c:pt idx="376">
                  <c:v>39353</c:v>
                </c:pt>
                <c:pt idx="377">
                  <c:v>39354</c:v>
                </c:pt>
                <c:pt idx="378">
                  <c:v>39355</c:v>
                </c:pt>
                <c:pt idx="379">
                  <c:v>39355</c:v>
                </c:pt>
                <c:pt idx="380">
                  <c:v>39355</c:v>
                </c:pt>
                <c:pt idx="381">
                  <c:v>39355</c:v>
                </c:pt>
                <c:pt idx="382">
                  <c:v>39356</c:v>
                </c:pt>
                <c:pt idx="383">
                  <c:v>39356</c:v>
                </c:pt>
                <c:pt idx="384">
                  <c:v>39361</c:v>
                </c:pt>
                <c:pt idx="385">
                  <c:v>39369</c:v>
                </c:pt>
                <c:pt idx="386">
                  <c:v>39372</c:v>
                </c:pt>
                <c:pt idx="387">
                  <c:v>39372</c:v>
                </c:pt>
                <c:pt idx="388">
                  <c:v>39372</c:v>
                </c:pt>
                <c:pt idx="389">
                  <c:v>39373</c:v>
                </c:pt>
                <c:pt idx="390">
                  <c:v>39374</c:v>
                </c:pt>
                <c:pt idx="391">
                  <c:v>39381</c:v>
                </c:pt>
                <c:pt idx="392">
                  <c:v>39383</c:v>
                </c:pt>
                <c:pt idx="393">
                  <c:v>39391</c:v>
                </c:pt>
                <c:pt idx="394">
                  <c:v>39394</c:v>
                </c:pt>
                <c:pt idx="395">
                  <c:v>39397</c:v>
                </c:pt>
                <c:pt idx="396">
                  <c:v>39398</c:v>
                </c:pt>
                <c:pt idx="397">
                  <c:v>39399</c:v>
                </c:pt>
                <c:pt idx="398">
                  <c:v>39404</c:v>
                </c:pt>
                <c:pt idx="399">
                  <c:v>39411</c:v>
                </c:pt>
                <c:pt idx="400">
                  <c:v>39424</c:v>
                </c:pt>
                <c:pt idx="401">
                  <c:v>39427</c:v>
                </c:pt>
                <c:pt idx="402">
                  <c:v>39454</c:v>
                </c:pt>
                <c:pt idx="403">
                  <c:v>39456</c:v>
                </c:pt>
                <c:pt idx="404">
                  <c:v>39456</c:v>
                </c:pt>
                <c:pt idx="405">
                  <c:v>39459</c:v>
                </c:pt>
                <c:pt idx="406">
                  <c:v>39462</c:v>
                </c:pt>
                <c:pt idx="407">
                  <c:v>39483</c:v>
                </c:pt>
                <c:pt idx="408">
                  <c:v>39489</c:v>
                </c:pt>
                <c:pt idx="409">
                  <c:v>39497</c:v>
                </c:pt>
                <c:pt idx="410">
                  <c:v>39499</c:v>
                </c:pt>
                <c:pt idx="411">
                  <c:v>39500</c:v>
                </c:pt>
                <c:pt idx="412">
                  <c:v>39518</c:v>
                </c:pt>
                <c:pt idx="413">
                  <c:v>39531</c:v>
                </c:pt>
                <c:pt idx="414">
                  <c:v>39545</c:v>
                </c:pt>
                <c:pt idx="415">
                  <c:v>39554</c:v>
                </c:pt>
                <c:pt idx="416">
                  <c:v>39569</c:v>
                </c:pt>
                <c:pt idx="417">
                  <c:v>39570</c:v>
                </c:pt>
                <c:pt idx="418">
                  <c:v>39574</c:v>
                </c:pt>
                <c:pt idx="419">
                  <c:v>39607</c:v>
                </c:pt>
                <c:pt idx="420">
                  <c:v>39621</c:v>
                </c:pt>
                <c:pt idx="421">
                  <c:v>39649</c:v>
                </c:pt>
                <c:pt idx="422">
                  <c:v>39652</c:v>
                </c:pt>
                <c:pt idx="423">
                  <c:v>39678</c:v>
                </c:pt>
                <c:pt idx="424">
                  <c:v>39690</c:v>
                </c:pt>
                <c:pt idx="425">
                  <c:v>39705</c:v>
                </c:pt>
                <c:pt idx="426">
                  <c:v>39781</c:v>
                </c:pt>
                <c:pt idx="427">
                  <c:v>39820</c:v>
                </c:pt>
                <c:pt idx="428">
                  <c:v>39855</c:v>
                </c:pt>
                <c:pt idx="429">
                  <c:v>39931</c:v>
                </c:pt>
                <c:pt idx="430">
                  <c:v>39981</c:v>
                </c:pt>
                <c:pt idx="431">
                  <c:v>40000</c:v>
                </c:pt>
                <c:pt idx="432">
                  <c:v>40010</c:v>
                </c:pt>
                <c:pt idx="433">
                  <c:v>40090</c:v>
                </c:pt>
                <c:pt idx="434">
                  <c:v>40144</c:v>
                </c:pt>
                <c:pt idx="435">
                  <c:v>40188</c:v>
                </c:pt>
                <c:pt idx="436">
                  <c:v>40242</c:v>
                </c:pt>
                <c:pt idx="437">
                  <c:v>40293</c:v>
                </c:pt>
                <c:pt idx="438">
                  <c:v>40326</c:v>
                </c:pt>
                <c:pt idx="439">
                  <c:v>40354</c:v>
                </c:pt>
                <c:pt idx="440">
                  <c:v>40452</c:v>
                </c:pt>
                <c:pt idx="441">
                  <c:v>40518</c:v>
                </c:pt>
                <c:pt idx="442">
                  <c:v>40554</c:v>
                </c:pt>
                <c:pt idx="443">
                  <c:v>40651</c:v>
                </c:pt>
                <c:pt idx="444">
                  <c:v>40788</c:v>
                </c:pt>
                <c:pt idx="445">
                  <c:v>40825</c:v>
                </c:pt>
                <c:pt idx="446">
                  <c:v>40841</c:v>
                </c:pt>
                <c:pt idx="447">
                  <c:v>40957</c:v>
                </c:pt>
                <c:pt idx="448">
                  <c:v>41024</c:v>
                </c:pt>
                <c:pt idx="449">
                  <c:v>41110</c:v>
                </c:pt>
                <c:pt idx="450">
                  <c:v>41188</c:v>
                </c:pt>
                <c:pt idx="451">
                  <c:v>41288</c:v>
                </c:pt>
                <c:pt idx="452">
                  <c:v>41315</c:v>
                </c:pt>
                <c:pt idx="453">
                  <c:v>41330</c:v>
                </c:pt>
                <c:pt idx="454">
                  <c:v>41415</c:v>
                </c:pt>
                <c:pt idx="455">
                  <c:v>41477</c:v>
                </c:pt>
                <c:pt idx="456">
                  <c:v>41547</c:v>
                </c:pt>
                <c:pt idx="457">
                  <c:v>41610</c:v>
                </c:pt>
                <c:pt idx="458">
                  <c:v>41651</c:v>
                </c:pt>
                <c:pt idx="459">
                  <c:v>41710</c:v>
                </c:pt>
                <c:pt idx="460">
                  <c:v>41725</c:v>
                </c:pt>
                <c:pt idx="461">
                  <c:v>41802</c:v>
                </c:pt>
                <c:pt idx="462">
                  <c:v>41860</c:v>
                </c:pt>
                <c:pt idx="463">
                  <c:v>41912</c:v>
                </c:pt>
                <c:pt idx="464">
                  <c:v>41968</c:v>
                </c:pt>
                <c:pt idx="465">
                  <c:v>42014</c:v>
                </c:pt>
                <c:pt idx="466">
                  <c:v>42033</c:v>
                </c:pt>
                <c:pt idx="467">
                  <c:v>42040</c:v>
                </c:pt>
                <c:pt idx="468">
                  <c:v>42086</c:v>
                </c:pt>
                <c:pt idx="469">
                  <c:v>42149</c:v>
                </c:pt>
                <c:pt idx="470">
                  <c:v>42192</c:v>
                </c:pt>
                <c:pt idx="471">
                  <c:v>42216</c:v>
                </c:pt>
                <c:pt idx="472">
                  <c:v>42242</c:v>
                </c:pt>
                <c:pt idx="473">
                  <c:v>42252</c:v>
                </c:pt>
                <c:pt idx="474">
                  <c:v>42265</c:v>
                </c:pt>
                <c:pt idx="475">
                  <c:v>42304</c:v>
                </c:pt>
                <c:pt idx="476">
                  <c:v>42324</c:v>
                </c:pt>
                <c:pt idx="477">
                  <c:v>42335</c:v>
                </c:pt>
                <c:pt idx="478">
                  <c:v>42344</c:v>
                </c:pt>
                <c:pt idx="479">
                  <c:v>42351</c:v>
                </c:pt>
                <c:pt idx="480">
                  <c:v>42359</c:v>
                </c:pt>
                <c:pt idx="481">
                  <c:v>42364</c:v>
                </c:pt>
                <c:pt idx="482">
                  <c:v>42383</c:v>
                </c:pt>
                <c:pt idx="483">
                  <c:v>42406</c:v>
                </c:pt>
                <c:pt idx="484">
                  <c:v>42419</c:v>
                </c:pt>
                <c:pt idx="485">
                  <c:v>42430</c:v>
                </c:pt>
                <c:pt idx="486">
                  <c:v>42446</c:v>
                </c:pt>
                <c:pt idx="487">
                  <c:v>42448</c:v>
                </c:pt>
                <c:pt idx="488">
                  <c:v>42451</c:v>
                </c:pt>
                <c:pt idx="489">
                  <c:v>42472</c:v>
                </c:pt>
                <c:pt idx="490">
                  <c:v>42491</c:v>
                </c:pt>
                <c:pt idx="491">
                  <c:v>42503</c:v>
                </c:pt>
                <c:pt idx="492">
                  <c:v>42518</c:v>
                </c:pt>
                <c:pt idx="493">
                  <c:v>42532</c:v>
                </c:pt>
                <c:pt idx="494">
                  <c:v>42536</c:v>
                </c:pt>
                <c:pt idx="495">
                  <c:v>42541</c:v>
                </c:pt>
                <c:pt idx="496">
                  <c:v>42556</c:v>
                </c:pt>
                <c:pt idx="497">
                  <c:v>42578</c:v>
                </c:pt>
                <c:pt idx="498">
                  <c:v>42588</c:v>
                </c:pt>
                <c:pt idx="499">
                  <c:v>42611</c:v>
                </c:pt>
                <c:pt idx="500">
                  <c:v>42639</c:v>
                </c:pt>
                <c:pt idx="501">
                  <c:v>42647</c:v>
                </c:pt>
                <c:pt idx="502">
                  <c:v>42656</c:v>
                </c:pt>
                <c:pt idx="503">
                  <c:v>42701</c:v>
                </c:pt>
                <c:pt idx="504">
                  <c:v>42749</c:v>
                </c:pt>
                <c:pt idx="505">
                  <c:v>42800</c:v>
                </c:pt>
                <c:pt idx="506">
                  <c:v>42862</c:v>
                </c:pt>
                <c:pt idx="507">
                  <c:v>42906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C3-4558-95C0-65D81E5CAF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4139039"/>
        <c:axId val="595872255"/>
      </c:lineChart>
      <c:dateAx>
        <c:axId val="76413903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5872255"/>
        <c:crosses val="autoZero"/>
        <c:auto val="1"/>
        <c:lblOffset val="100"/>
        <c:baseTimeUnit val="days"/>
      </c:dateAx>
      <c:valAx>
        <c:axId val="595872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64139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Prevalence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Klienti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List1!$A$2:$A$509</c:f>
              <c:numCache>
                <c:formatCode>m/d/yyyy</c:formatCode>
                <c:ptCount val="50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</c:numCache>
            </c:numRef>
          </c:cat>
          <c:val>
            <c:numRef>
              <c:f>List1!$B$2:$B$509</c:f>
              <c:numCache>
                <c:formatCode>General</c:formatCode>
                <c:ptCount val="508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7</c:v>
                </c:pt>
                <c:pt idx="8">
                  <c:v>7</c:v>
                </c:pt>
                <c:pt idx="9">
                  <c:v>6</c:v>
                </c:pt>
                <c:pt idx="10">
                  <c:v>6</c:v>
                </c:pt>
                <c:pt idx="11">
                  <c:v>9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4</c:v>
                </c:pt>
                <c:pt idx="24">
                  <c:v>2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11</c:v>
                </c:pt>
                <c:pt idx="29">
                  <c:v>38</c:v>
                </c:pt>
                <c:pt idx="30">
                  <c:v>67</c:v>
                </c:pt>
                <c:pt idx="31">
                  <c:v>122</c:v>
                </c:pt>
                <c:pt idx="32">
                  <c:v>157</c:v>
                </c:pt>
                <c:pt idx="33">
                  <c:v>209</c:v>
                </c:pt>
                <c:pt idx="34">
                  <c:v>366</c:v>
                </c:pt>
                <c:pt idx="35">
                  <c:v>437</c:v>
                </c:pt>
                <c:pt idx="36">
                  <c:v>475</c:v>
                </c:pt>
                <c:pt idx="37">
                  <c:v>543</c:v>
                </c:pt>
                <c:pt idx="38">
                  <c:v>675</c:v>
                </c:pt>
                <c:pt idx="39">
                  <c:v>695</c:v>
                </c:pt>
                <c:pt idx="40">
                  <c:v>662</c:v>
                </c:pt>
                <c:pt idx="41">
                  <c:v>775</c:v>
                </c:pt>
                <c:pt idx="42">
                  <c:v>946</c:v>
                </c:pt>
                <c:pt idx="43">
                  <c:v>1076</c:v>
                </c:pt>
                <c:pt idx="44">
                  <c:v>1246</c:v>
                </c:pt>
                <c:pt idx="45">
                  <c:v>1374</c:v>
                </c:pt>
                <c:pt idx="46">
                  <c:v>1450</c:v>
                </c:pt>
                <c:pt idx="47">
                  <c:v>1404</c:v>
                </c:pt>
                <c:pt idx="48">
                  <c:v>1574</c:v>
                </c:pt>
                <c:pt idx="49">
                  <c:v>1686</c:v>
                </c:pt>
                <c:pt idx="50">
                  <c:v>1964</c:v>
                </c:pt>
                <c:pt idx="51">
                  <c:v>2121</c:v>
                </c:pt>
                <c:pt idx="52">
                  <c:v>2408</c:v>
                </c:pt>
                <c:pt idx="53">
                  <c:v>2490</c:v>
                </c:pt>
                <c:pt idx="54">
                  <c:v>2533</c:v>
                </c:pt>
                <c:pt idx="55">
                  <c:v>2714</c:v>
                </c:pt>
                <c:pt idx="56">
                  <c:v>3044</c:v>
                </c:pt>
                <c:pt idx="57">
                  <c:v>3070</c:v>
                </c:pt>
                <c:pt idx="58">
                  <c:v>3510</c:v>
                </c:pt>
                <c:pt idx="59">
                  <c:v>3806</c:v>
                </c:pt>
                <c:pt idx="60">
                  <c:v>3894</c:v>
                </c:pt>
                <c:pt idx="61">
                  <c:v>3789</c:v>
                </c:pt>
                <c:pt idx="62">
                  <c:v>3851</c:v>
                </c:pt>
                <c:pt idx="63">
                  <c:v>3778</c:v>
                </c:pt>
                <c:pt idx="64">
                  <c:v>3989</c:v>
                </c:pt>
                <c:pt idx="65">
                  <c:v>4319</c:v>
                </c:pt>
                <c:pt idx="66">
                  <c:v>4177</c:v>
                </c:pt>
                <c:pt idx="67">
                  <c:v>3829</c:v>
                </c:pt>
                <c:pt idx="68">
                  <c:v>3747</c:v>
                </c:pt>
                <c:pt idx="69">
                  <c:v>3503</c:v>
                </c:pt>
                <c:pt idx="70">
                  <c:v>3382</c:v>
                </c:pt>
                <c:pt idx="71">
                  <c:v>3801</c:v>
                </c:pt>
                <c:pt idx="72">
                  <c:v>4181</c:v>
                </c:pt>
                <c:pt idx="73">
                  <c:v>4230</c:v>
                </c:pt>
                <c:pt idx="74">
                  <c:v>3888</c:v>
                </c:pt>
                <c:pt idx="75">
                  <c:v>3775</c:v>
                </c:pt>
                <c:pt idx="76">
                  <c:v>3788</c:v>
                </c:pt>
                <c:pt idx="77">
                  <c:v>3575</c:v>
                </c:pt>
                <c:pt idx="78">
                  <c:v>3763</c:v>
                </c:pt>
                <c:pt idx="79">
                  <c:v>3913</c:v>
                </c:pt>
                <c:pt idx="80">
                  <c:v>3971</c:v>
                </c:pt>
                <c:pt idx="81">
                  <c:v>3591</c:v>
                </c:pt>
                <c:pt idx="82">
                  <c:v>3316</c:v>
                </c:pt>
                <c:pt idx="83">
                  <c:v>3440</c:v>
                </c:pt>
                <c:pt idx="84">
                  <c:v>3156</c:v>
                </c:pt>
                <c:pt idx="85">
                  <c:v>3149</c:v>
                </c:pt>
                <c:pt idx="86">
                  <c:v>3244</c:v>
                </c:pt>
                <c:pt idx="87">
                  <c:v>3008</c:v>
                </c:pt>
                <c:pt idx="88">
                  <c:v>2976</c:v>
                </c:pt>
                <c:pt idx="89">
                  <c:v>2718</c:v>
                </c:pt>
                <c:pt idx="90">
                  <c:v>2621</c:v>
                </c:pt>
                <c:pt idx="91">
                  <c:v>2435</c:v>
                </c:pt>
                <c:pt idx="92">
                  <c:v>2467</c:v>
                </c:pt>
                <c:pt idx="93">
                  <c:v>2524</c:v>
                </c:pt>
                <c:pt idx="94">
                  <c:v>2413</c:v>
                </c:pt>
                <c:pt idx="95">
                  <c:v>2247</c:v>
                </c:pt>
                <c:pt idx="96">
                  <c:v>2094</c:v>
                </c:pt>
                <c:pt idx="97">
                  <c:v>2046</c:v>
                </c:pt>
                <c:pt idx="98">
                  <c:v>1901</c:v>
                </c:pt>
                <c:pt idx="99">
                  <c:v>1956</c:v>
                </c:pt>
                <c:pt idx="100">
                  <c:v>2006</c:v>
                </c:pt>
                <c:pt idx="101">
                  <c:v>1994</c:v>
                </c:pt>
                <c:pt idx="102">
                  <c:v>1901</c:v>
                </c:pt>
                <c:pt idx="103">
                  <c:v>1855</c:v>
                </c:pt>
                <c:pt idx="104">
                  <c:v>1863</c:v>
                </c:pt>
                <c:pt idx="105">
                  <c:v>1844</c:v>
                </c:pt>
                <c:pt idx="106">
                  <c:v>1845</c:v>
                </c:pt>
                <c:pt idx="107">
                  <c:v>1849</c:v>
                </c:pt>
                <c:pt idx="108">
                  <c:v>1900</c:v>
                </c:pt>
                <c:pt idx="109">
                  <c:v>1770</c:v>
                </c:pt>
                <c:pt idx="110">
                  <c:v>1703</c:v>
                </c:pt>
                <c:pt idx="111">
                  <c:v>1752</c:v>
                </c:pt>
                <c:pt idx="112">
                  <c:v>1765</c:v>
                </c:pt>
                <c:pt idx="113">
                  <c:v>1788</c:v>
                </c:pt>
                <c:pt idx="114">
                  <c:v>1754</c:v>
                </c:pt>
                <c:pt idx="115">
                  <c:v>1653</c:v>
                </c:pt>
                <c:pt idx="116">
                  <c:v>1628</c:v>
                </c:pt>
                <c:pt idx="117">
                  <c:v>1628</c:v>
                </c:pt>
                <c:pt idx="118">
                  <c:v>1673</c:v>
                </c:pt>
                <c:pt idx="119">
                  <c:v>1720</c:v>
                </c:pt>
                <c:pt idx="120">
                  <c:v>1818</c:v>
                </c:pt>
                <c:pt idx="121">
                  <c:v>1900</c:v>
                </c:pt>
                <c:pt idx="122">
                  <c:v>1766</c:v>
                </c:pt>
                <c:pt idx="123">
                  <c:v>1732</c:v>
                </c:pt>
                <c:pt idx="124">
                  <c:v>1567</c:v>
                </c:pt>
                <c:pt idx="125">
                  <c:v>1797</c:v>
                </c:pt>
                <c:pt idx="126">
                  <c:v>1886</c:v>
                </c:pt>
                <c:pt idx="127">
                  <c:v>1974</c:v>
                </c:pt>
                <c:pt idx="128">
                  <c:v>2116</c:v>
                </c:pt>
                <c:pt idx="129">
                  <c:v>2118</c:v>
                </c:pt>
                <c:pt idx="130">
                  <c:v>1985</c:v>
                </c:pt>
                <c:pt idx="131">
                  <c:v>1839</c:v>
                </c:pt>
                <c:pt idx="132">
                  <c:v>1981</c:v>
                </c:pt>
                <c:pt idx="133">
                  <c:v>2045</c:v>
                </c:pt>
                <c:pt idx="134">
                  <c:v>2149</c:v>
                </c:pt>
                <c:pt idx="135">
                  <c:v>2196</c:v>
                </c:pt>
                <c:pt idx="136">
                  <c:v>2112</c:v>
                </c:pt>
                <c:pt idx="137">
                  <c:v>1917</c:v>
                </c:pt>
                <c:pt idx="138">
                  <c:v>1761</c:v>
                </c:pt>
                <c:pt idx="139">
                  <c:v>1701</c:v>
                </c:pt>
                <c:pt idx="140">
                  <c:v>1588</c:v>
                </c:pt>
                <c:pt idx="141">
                  <c:v>1673</c:v>
                </c:pt>
                <c:pt idx="142">
                  <c:v>1743</c:v>
                </c:pt>
                <c:pt idx="143">
                  <c:v>1613</c:v>
                </c:pt>
                <c:pt idx="144">
                  <c:v>1547</c:v>
                </c:pt>
                <c:pt idx="145">
                  <c:v>1447</c:v>
                </c:pt>
                <c:pt idx="146">
                  <c:v>1407</c:v>
                </c:pt>
                <c:pt idx="147">
                  <c:v>1353</c:v>
                </c:pt>
                <c:pt idx="148">
                  <c:v>1405</c:v>
                </c:pt>
                <c:pt idx="149">
                  <c:v>1442</c:v>
                </c:pt>
                <c:pt idx="150">
                  <c:v>1300</c:v>
                </c:pt>
                <c:pt idx="151">
                  <c:v>1258</c:v>
                </c:pt>
                <c:pt idx="152">
                  <c:v>1121</c:v>
                </c:pt>
                <c:pt idx="153">
                  <c:v>1149</c:v>
                </c:pt>
                <c:pt idx="154">
                  <c:v>1171</c:v>
                </c:pt>
                <c:pt idx="155">
                  <c:v>1226</c:v>
                </c:pt>
                <c:pt idx="156">
                  <c:v>1255</c:v>
                </c:pt>
                <c:pt idx="157">
                  <c:v>1226</c:v>
                </c:pt>
                <c:pt idx="158">
                  <c:v>1165</c:v>
                </c:pt>
                <c:pt idx="159">
                  <c:v>1110</c:v>
                </c:pt>
                <c:pt idx="160">
                  <c:v>1125</c:v>
                </c:pt>
                <c:pt idx="161">
                  <c:v>1119</c:v>
                </c:pt>
                <c:pt idx="162">
                  <c:v>1158</c:v>
                </c:pt>
                <c:pt idx="163">
                  <c:v>1204</c:v>
                </c:pt>
                <c:pt idx="164">
                  <c:v>1169</c:v>
                </c:pt>
                <c:pt idx="165">
                  <c:v>1048</c:v>
                </c:pt>
                <c:pt idx="166">
                  <c:v>956</c:v>
                </c:pt>
                <c:pt idx="167">
                  <c:v>935</c:v>
                </c:pt>
                <c:pt idx="168">
                  <c:v>850</c:v>
                </c:pt>
                <c:pt idx="169">
                  <c:v>829</c:v>
                </c:pt>
                <c:pt idx="170">
                  <c:v>843</c:v>
                </c:pt>
                <c:pt idx="171">
                  <c:v>784</c:v>
                </c:pt>
                <c:pt idx="172">
                  <c:v>723</c:v>
                </c:pt>
                <c:pt idx="173">
                  <c:v>651</c:v>
                </c:pt>
                <c:pt idx="174">
                  <c:v>694</c:v>
                </c:pt>
                <c:pt idx="175">
                  <c:v>669</c:v>
                </c:pt>
                <c:pt idx="176">
                  <c:v>679</c:v>
                </c:pt>
                <c:pt idx="177">
                  <c:v>709</c:v>
                </c:pt>
                <c:pt idx="178">
                  <c:v>697</c:v>
                </c:pt>
                <c:pt idx="179">
                  <c:v>665</c:v>
                </c:pt>
                <c:pt idx="180">
                  <c:v>646</c:v>
                </c:pt>
                <c:pt idx="181">
                  <c:v>694</c:v>
                </c:pt>
                <c:pt idx="182">
                  <c:v>660</c:v>
                </c:pt>
                <c:pt idx="183">
                  <c:v>667</c:v>
                </c:pt>
                <c:pt idx="184">
                  <c:v>660</c:v>
                </c:pt>
                <c:pt idx="185">
                  <c:v>593</c:v>
                </c:pt>
                <c:pt idx="186">
                  <c:v>564</c:v>
                </c:pt>
                <c:pt idx="187">
                  <c:v>520</c:v>
                </c:pt>
                <c:pt idx="188">
                  <c:v>515</c:v>
                </c:pt>
                <c:pt idx="189">
                  <c:v>538</c:v>
                </c:pt>
                <c:pt idx="190">
                  <c:v>579</c:v>
                </c:pt>
                <c:pt idx="191">
                  <c:v>578</c:v>
                </c:pt>
                <c:pt idx="192">
                  <c:v>599</c:v>
                </c:pt>
                <c:pt idx="193">
                  <c:v>596</c:v>
                </c:pt>
                <c:pt idx="194">
                  <c:v>596</c:v>
                </c:pt>
                <c:pt idx="195">
                  <c:v>620</c:v>
                </c:pt>
                <c:pt idx="196">
                  <c:v>556</c:v>
                </c:pt>
                <c:pt idx="197">
                  <c:v>535</c:v>
                </c:pt>
                <c:pt idx="198">
                  <c:v>522</c:v>
                </c:pt>
                <c:pt idx="199">
                  <c:v>522</c:v>
                </c:pt>
                <c:pt idx="200">
                  <c:v>502</c:v>
                </c:pt>
                <c:pt idx="201">
                  <c:v>501</c:v>
                </c:pt>
                <c:pt idx="202">
                  <c:v>506</c:v>
                </c:pt>
                <c:pt idx="203">
                  <c:v>508</c:v>
                </c:pt>
                <c:pt idx="204">
                  <c:v>473</c:v>
                </c:pt>
                <c:pt idx="205">
                  <c:v>469</c:v>
                </c:pt>
                <c:pt idx="206">
                  <c:v>451</c:v>
                </c:pt>
                <c:pt idx="207">
                  <c:v>417</c:v>
                </c:pt>
                <c:pt idx="208">
                  <c:v>416</c:v>
                </c:pt>
                <c:pt idx="209">
                  <c:v>428</c:v>
                </c:pt>
                <c:pt idx="210">
                  <c:v>397</c:v>
                </c:pt>
                <c:pt idx="211">
                  <c:v>388</c:v>
                </c:pt>
                <c:pt idx="212">
                  <c:v>373</c:v>
                </c:pt>
                <c:pt idx="213">
                  <c:v>344</c:v>
                </c:pt>
                <c:pt idx="214">
                  <c:v>335</c:v>
                </c:pt>
                <c:pt idx="215">
                  <c:v>333</c:v>
                </c:pt>
                <c:pt idx="216">
                  <c:v>331</c:v>
                </c:pt>
                <c:pt idx="217">
                  <c:v>301</c:v>
                </c:pt>
                <c:pt idx="218">
                  <c:v>298</c:v>
                </c:pt>
                <c:pt idx="219">
                  <c:v>283</c:v>
                </c:pt>
                <c:pt idx="220">
                  <c:v>254</c:v>
                </c:pt>
                <c:pt idx="221">
                  <c:v>249</c:v>
                </c:pt>
                <c:pt idx="222">
                  <c:v>248</c:v>
                </c:pt>
                <c:pt idx="223">
                  <c:v>248</c:v>
                </c:pt>
                <c:pt idx="224">
                  <c:v>237</c:v>
                </c:pt>
                <c:pt idx="225">
                  <c:v>215</c:v>
                </c:pt>
                <c:pt idx="226">
                  <c:v>205</c:v>
                </c:pt>
                <c:pt idx="227">
                  <c:v>190</c:v>
                </c:pt>
                <c:pt idx="228">
                  <c:v>188</c:v>
                </c:pt>
                <c:pt idx="229">
                  <c:v>189</c:v>
                </c:pt>
                <c:pt idx="230">
                  <c:v>193</c:v>
                </c:pt>
                <c:pt idx="231">
                  <c:v>187</c:v>
                </c:pt>
                <c:pt idx="232">
                  <c:v>180</c:v>
                </c:pt>
                <c:pt idx="233">
                  <c:v>179</c:v>
                </c:pt>
                <c:pt idx="234">
                  <c:v>181</c:v>
                </c:pt>
                <c:pt idx="235">
                  <c:v>175</c:v>
                </c:pt>
                <c:pt idx="236">
                  <c:v>174</c:v>
                </c:pt>
                <c:pt idx="237">
                  <c:v>174</c:v>
                </c:pt>
                <c:pt idx="238">
                  <c:v>173</c:v>
                </c:pt>
                <c:pt idx="239">
                  <c:v>172</c:v>
                </c:pt>
                <c:pt idx="240">
                  <c:v>171</c:v>
                </c:pt>
                <c:pt idx="241">
                  <c:v>171</c:v>
                </c:pt>
                <c:pt idx="242">
                  <c:v>165</c:v>
                </c:pt>
                <c:pt idx="243">
                  <c:v>165</c:v>
                </c:pt>
                <c:pt idx="244">
                  <c:v>165</c:v>
                </c:pt>
                <c:pt idx="245">
                  <c:v>162</c:v>
                </c:pt>
                <c:pt idx="246">
                  <c:v>158</c:v>
                </c:pt>
                <c:pt idx="247">
                  <c:v>152</c:v>
                </c:pt>
                <c:pt idx="248">
                  <c:v>151</c:v>
                </c:pt>
                <c:pt idx="249">
                  <c:v>145</c:v>
                </c:pt>
                <c:pt idx="250">
                  <c:v>148</c:v>
                </c:pt>
                <c:pt idx="251">
                  <c:v>152</c:v>
                </c:pt>
                <c:pt idx="252">
                  <c:v>152</c:v>
                </c:pt>
                <c:pt idx="253">
                  <c:v>149</c:v>
                </c:pt>
                <c:pt idx="254">
                  <c:v>148</c:v>
                </c:pt>
                <c:pt idx="255">
                  <c:v>147</c:v>
                </c:pt>
                <c:pt idx="256">
                  <c:v>145</c:v>
                </c:pt>
                <c:pt idx="257">
                  <c:v>144</c:v>
                </c:pt>
                <c:pt idx="258">
                  <c:v>146</c:v>
                </c:pt>
                <c:pt idx="259">
                  <c:v>142</c:v>
                </c:pt>
                <c:pt idx="260">
                  <c:v>144</c:v>
                </c:pt>
                <c:pt idx="261">
                  <c:v>141</c:v>
                </c:pt>
                <c:pt idx="262">
                  <c:v>141</c:v>
                </c:pt>
                <c:pt idx="263">
                  <c:v>140</c:v>
                </c:pt>
                <c:pt idx="264">
                  <c:v>139</c:v>
                </c:pt>
                <c:pt idx="265">
                  <c:v>140</c:v>
                </c:pt>
                <c:pt idx="266">
                  <c:v>139</c:v>
                </c:pt>
                <c:pt idx="267">
                  <c:v>138</c:v>
                </c:pt>
                <c:pt idx="268">
                  <c:v>136</c:v>
                </c:pt>
                <c:pt idx="269">
                  <c:v>135</c:v>
                </c:pt>
                <c:pt idx="270">
                  <c:v>135</c:v>
                </c:pt>
                <c:pt idx="271">
                  <c:v>132</c:v>
                </c:pt>
                <c:pt idx="272">
                  <c:v>131</c:v>
                </c:pt>
                <c:pt idx="273">
                  <c:v>130</c:v>
                </c:pt>
                <c:pt idx="274">
                  <c:v>133</c:v>
                </c:pt>
                <c:pt idx="275">
                  <c:v>129</c:v>
                </c:pt>
                <c:pt idx="276">
                  <c:v>125</c:v>
                </c:pt>
                <c:pt idx="277">
                  <c:v>124</c:v>
                </c:pt>
                <c:pt idx="278">
                  <c:v>124</c:v>
                </c:pt>
                <c:pt idx="279">
                  <c:v>124</c:v>
                </c:pt>
                <c:pt idx="280">
                  <c:v>124</c:v>
                </c:pt>
                <c:pt idx="281">
                  <c:v>123</c:v>
                </c:pt>
                <c:pt idx="282">
                  <c:v>122</c:v>
                </c:pt>
                <c:pt idx="283">
                  <c:v>123</c:v>
                </c:pt>
                <c:pt idx="284">
                  <c:v>120</c:v>
                </c:pt>
                <c:pt idx="285">
                  <c:v>120</c:v>
                </c:pt>
                <c:pt idx="286">
                  <c:v>120</c:v>
                </c:pt>
                <c:pt idx="287">
                  <c:v>120</c:v>
                </c:pt>
                <c:pt idx="288">
                  <c:v>120</c:v>
                </c:pt>
                <c:pt idx="289">
                  <c:v>120</c:v>
                </c:pt>
                <c:pt idx="290">
                  <c:v>120</c:v>
                </c:pt>
                <c:pt idx="291">
                  <c:v>120</c:v>
                </c:pt>
                <c:pt idx="292">
                  <c:v>120</c:v>
                </c:pt>
                <c:pt idx="293">
                  <c:v>120</c:v>
                </c:pt>
                <c:pt idx="294">
                  <c:v>120</c:v>
                </c:pt>
                <c:pt idx="295">
                  <c:v>121</c:v>
                </c:pt>
                <c:pt idx="296">
                  <c:v>121</c:v>
                </c:pt>
                <c:pt idx="297">
                  <c:v>120</c:v>
                </c:pt>
                <c:pt idx="298">
                  <c:v>120</c:v>
                </c:pt>
                <c:pt idx="299">
                  <c:v>120</c:v>
                </c:pt>
                <c:pt idx="300">
                  <c:v>120</c:v>
                </c:pt>
                <c:pt idx="301">
                  <c:v>120</c:v>
                </c:pt>
                <c:pt idx="302">
                  <c:v>119</c:v>
                </c:pt>
                <c:pt idx="303">
                  <c:v>120</c:v>
                </c:pt>
                <c:pt idx="304">
                  <c:v>118</c:v>
                </c:pt>
                <c:pt idx="305">
                  <c:v>118</c:v>
                </c:pt>
                <c:pt idx="306">
                  <c:v>119</c:v>
                </c:pt>
                <c:pt idx="307">
                  <c:v>119</c:v>
                </c:pt>
                <c:pt idx="308">
                  <c:v>119</c:v>
                </c:pt>
                <c:pt idx="309">
                  <c:v>119</c:v>
                </c:pt>
                <c:pt idx="310">
                  <c:v>118</c:v>
                </c:pt>
                <c:pt idx="311">
                  <c:v>118</c:v>
                </c:pt>
                <c:pt idx="312">
                  <c:v>118</c:v>
                </c:pt>
                <c:pt idx="313">
                  <c:v>118</c:v>
                </c:pt>
                <c:pt idx="314">
                  <c:v>118</c:v>
                </c:pt>
                <c:pt idx="315">
                  <c:v>118</c:v>
                </c:pt>
                <c:pt idx="316">
                  <c:v>118</c:v>
                </c:pt>
                <c:pt idx="317">
                  <c:v>118</c:v>
                </c:pt>
                <c:pt idx="318">
                  <c:v>118</c:v>
                </c:pt>
                <c:pt idx="319">
                  <c:v>118</c:v>
                </c:pt>
                <c:pt idx="320">
                  <c:v>118</c:v>
                </c:pt>
                <c:pt idx="321">
                  <c:v>118</c:v>
                </c:pt>
                <c:pt idx="322">
                  <c:v>117</c:v>
                </c:pt>
                <c:pt idx="323">
                  <c:v>117</c:v>
                </c:pt>
                <c:pt idx="324">
                  <c:v>117</c:v>
                </c:pt>
                <c:pt idx="325">
                  <c:v>117</c:v>
                </c:pt>
                <c:pt idx="326">
                  <c:v>118</c:v>
                </c:pt>
                <c:pt idx="327">
                  <c:v>117</c:v>
                </c:pt>
                <c:pt idx="328">
                  <c:v>117</c:v>
                </c:pt>
                <c:pt idx="329">
                  <c:v>117</c:v>
                </c:pt>
                <c:pt idx="330">
                  <c:v>117</c:v>
                </c:pt>
                <c:pt idx="331">
                  <c:v>117</c:v>
                </c:pt>
                <c:pt idx="332">
                  <c:v>116</c:v>
                </c:pt>
                <c:pt idx="333">
                  <c:v>116</c:v>
                </c:pt>
                <c:pt idx="334">
                  <c:v>116</c:v>
                </c:pt>
                <c:pt idx="335">
                  <c:v>116</c:v>
                </c:pt>
                <c:pt idx="336">
                  <c:v>115</c:v>
                </c:pt>
                <c:pt idx="337">
                  <c:v>115</c:v>
                </c:pt>
                <c:pt idx="338">
                  <c:v>115</c:v>
                </c:pt>
                <c:pt idx="339">
                  <c:v>115</c:v>
                </c:pt>
                <c:pt idx="340">
                  <c:v>115</c:v>
                </c:pt>
                <c:pt idx="341">
                  <c:v>115</c:v>
                </c:pt>
                <c:pt idx="342">
                  <c:v>115</c:v>
                </c:pt>
                <c:pt idx="343">
                  <c:v>115</c:v>
                </c:pt>
                <c:pt idx="344">
                  <c:v>115</c:v>
                </c:pt>
                <c:pt idx="345">
                  <c:v>115</c:v>
                </c:pt>
                <c:pt idx="346">
                  <c:v>115</c:v>
                </c:pt>
                <c:pt idx="347">
                  <c:v>115</c:v>
                </c:pt>
                <c:pt idx="348">
                  <c:v>115</c:v>
                </c:pt>
                <c:pt idx="349">
                  <c:v>116</c:v>
                </c:pt>
                <c:pt idx="350">
                  <c:v>117</c:v>
                </c:pt>
                <c:pt idx="351">
                  <c:v>117</c:v>
                </c:pt>
                <c:pt idx="352">
                  <c:v>118</c:v>
                </c:pt>
                <c:pt idx="353">
                  <c:v>117</c:v>
                </c:pt>
                <c:pt idx="354">
                  <c:v>117</c:v>
                </c:pt>
                <c:pt idx="355">
                  <c:v>117</c:v>
                </c:pt>
                <c:pt idx="356">
                  <c:v>119</c:v>
                </c:pt>
                <c:pt idx="357">
                  <c:v>119</c:v>
                </c:pt>
                <c:pt idx="358">
                  <c:v>119</c:v>
                </c:pt>
                <c:pt idx="359">
                  <c:v>119</c:v>
                </c:pt>
                <c:pt idx="360">
                  <c:v>119</c:v>
                </c:pt>
                <c:pt idx="361">
                  <c:v>118</c:v>
                </c:pt>
                <c:pt idx="362">
                  <c:v>118</c:v>
                </c:pt>
                <c:pt idx="363">
                  <c:v>118</c:v>
                </c:pt>
                <c:pt idx="364">
                  <c:v>118</c:v>
                </c:pt>
                <c:pt idx="365">
                  <c:v>119</c:v>
                </c:pt>
                <c:pt idx="366">
                  <c:v>123</c:v>
                </c:pt>
                <c:pt idx="367">
                  <c:v>125</c:v>
                </c:pt>
                <c:pt idx="368">
                  <c:v>126</c:v>
                </c:pt>
                <c:pt idx="369">
                  <c:v>125</c:v>
                </c:pt>
                <c:pt idx="370">
                  <c:v>129</c:v>
                </c:pt>
                <c:pt idx="371">
                  <c:v>126</c:v>
                </c:pt>
                <c:pt idx="372">
                  <c:v>126</c:v>
                </c:pt>
                <c:pt idx="373">
                  <c:v>126</c:v>
                </c:pt>
                <c:pt idx="374">
                  <c:v>126</c:v>
                </c:pt>
                <c:pt idx="375">
                  <c:v>126</c:v>
                </c:pt>
                <c:pt idx="376">
                  <c:v>126</c:v>
                </c:pt>
                <c:pt idx="377">
                  <c:v>127</c:v>
                </c:pt>
                <c:pt idx="378">
                  <c:v>127</c:v>
                </c:pt>
                <c:pt idx="379">
                  <c:v>127</c:v>
                </c:pt>
                <c:pt idx="380">
                  <c:v>126</c:v>
                </c:pt>
                <c:pt idx="381">
                  <c:v>124</c:v>
                </c:pt>
                <c:pt idx="382">
                  <c:v>124</c:v>
                </c:pt>
                <c:pt idx="383">
                  <c:v>124</c:v>
                </c:pt>
                <c:pt idx="384">
                  <c:v>125</c:v>
                </c:pt>
                <c:pt idx="385">
                  <c:v>122</c:v>
                </c:pt>
                <c:pt idx="386">
                  <c:v>122</c:v>
                </c:pt>
                <c:pt idx="387">
                  <c:v>120</c:v>
                </c:pt>
                <c:pt idx="388">
                  <c:v>120</c:v>
                </c:pt>
                <c:pt idx="389">
                  <c:v>120</c:v>
                </c:pt>
                <c:pt idx="390">
                  <c:v>120</c:v>
                </c:pt>
                <c:pt idx="391">
                  <c:v>122</c:v>
                </c:pt>
                <c:pt idx="392">
                  <c:v>120</c:v>
                </c:pt>
                <c:pt idx="393">
                  <c:v>121</c:v>
                </c:pt>
                <c:pt idx="394">
                  <c:v>121</c:v>
                </c:pt>
                <c:pt idx="395">
                  <c:v>122</c:v>
                </c:pt>
                <c:pt idx="396">
                  <c:v>123</c:v>
                </c:pt>
                <c:pt idx="397">
                  <c:v>124</c:v>
                </c:pt>
                <c:pt idx="398">
                  <c:v>126</c:v>
                </c:pt>
                <c:pt idx="399">
                  <c:v>128</c:v>
                </c:pt>
                <c:pt idx="400">
                  <c:v>136</c:v>
                </c:pt>
                <c:pt idx="401">
                  <c:v>135</c:v>
                </c:pt>
                <c:pt idx="402">
                  <c:v>160</c:v>
                </c:pt>
                <c:pt idx="403">
                  <c:v>160</c:v>
                </c:pt>
                <c:pt idx="404">
                  <c:v>160</c:v>
                </c:pt>
                <c:pt idx="405">
                  <c:v>161</c:v>
                </c:pt>
                <c:pt idx="406">
                  <c:v>161</c:v>
                </c:pt>
                <c:pt idx="407">
                  <c:v>180</c:v>
                </c:pt>
                <c:pt idx="408">
                  <c:v>182</c:v>
                </c:pt>
                <c:pt idx="409">
                  <c:v>182</c:v>
                </c:pt>
                <c:pt idx="410">
                  <c:v>182</c:v>
                </c:pt>
                <c:pt idx="411">
                  <c:v>181</c:v>
                </c:pt>
                <c:pt idx="412">
                  <c:v>185</c:v>
                </c:pt>
                <c:pt idx="413">
                  <c:v>186</c:v>
                </c:pt>
                <c:pt idx="414">
                  <c:v>180</c:v>
                </c:pt>
                <c:pt idx="415">
                  <c:v>180</c:v>
                </c:pt>
                <c:pt idx="416">
                  <c:v>163</c:v>
                </c:pt>
                <c:pt idx="417">
                  <c:v>162</c:v>
                </c:pt>
                <c:pt idx="418">
                  <c:v>160</c:v>
                </c:pt>
                <c:pt idx="419">
                  <c:v>173</c:v>
                </c:pt>
                <c:pt idx="420">
                  <c:v>181</c:v>
                </c:pt>
                <c:pt idx="421">
                  <c:v>189</c:v>
                </c:pt>
                <c:pt idx="422">
                  <c:v>173</c:v>
                </c:pt>
                <c:pt idx="423">
                  <c:v>191</c:v>
                </c:pt>
                <c:pt idx="424">
                  <c:v>194</c:v>
                </c:pt>
                <c:pt idx="425">
                  <c:v>203</c:v>
                </c:pt>
                <c:pt idx="426">
                  <c:v>238</c:v>
                </c:pt>
                <c:pt idx="427">
                  <c:v>249</c:v>
                </c:pt>
                <c:pt idx="428">
                  <c:v>254</c:v>
                </c:pt>
                <c:pt idx="429">
                  <c:v>301</c:v>
                </c:pt>
                <c:pt idx="430">
                  <c:v>320</c:v>
                </c:pt>
                <c:pt idx="431">
                  <c:v>314</c:v>
                </c:pt>
                <c:pt idx="432">
                  <c:v>313</c:v>
                </c:pt>
                <c:pt idx="433">
                  <c:v>337</c:v>
                </c:pt>
                <c:pt idx="434">
                  <c:v>351</c:v>
                </c:pt>
                <c:pt idx="435">
                  <c:v>357</c:v>
                </c:pt>
                <c:pt idx="436">
                  <c:v>366</c:v>
                </c:pt>
                <c:pt idx="437">
                  <c:v>378</c:v>
                </c:pt>
                <c:pt idx="438">
                  <c:v>375</c:v>
                </c:pt>
                <c:pt idx="439">
                  <c:v>380</c:v>
                </c:pt>
                <c:pt idx="440">
                  <c:v>410</c:v>
                </c:pt>
                <c:pt idx="441">
                  <c:v>412</c:v>
                </c:pt>
                <c:pt idx="442">
                  <c:v>414</c:v>
                </c:pt>
                <c:pt idx="443">
                  <c:v>445</c:v>
                </c:pt>
                <c:pt idx="444">
                  <c:v>501</c:v>
                </c:pt>
                <c:pt idx="445">
                  <c:v>504</c:v>
                </c:pt>
                <c:pt idx="446">
                  <c:v>502</c:v>
                </c:pt>
                <c:pt idx="447">
                  <c:v>542</c:v>
                </c:pt>
                <c:pt idx="448">
                  <c:v>529</c:v>
                </c:pt>
                <c:pt idx="449">
                  <c:v>537</c:v>
                </c:pt>
                <c:pt idx="450">
                  <c:v>537</c:v>
                </c:pt>
                <c:pt idx="451">
                  <c:v>569</c:v>
                </c:pt>
                <c:pt idx="452">
                  <c:v>554</c:v>
                </c:pt>
                <c:pt idx="453">
                  <c:v>555</c:v>
                </c:pt>
                <c:pt idx="454">
                  <c:v>585</c:v>
                </c:pt>
                <c:pt idx="455">
                  <c:v>564</c:v>
                </c:pt>
                <c:pt idx="456">
                  <c:v>537</c:v>
                </c:pt>
                <c:pt idx="457">
                  <c:v>538</c:v>
                </c:pt>
                <c:pt idx="458">
                  <c:v>432</c:v>
                </c:pt>
                <c:pt idx="459">
                  <c:v>453</c:v>
                </c:pt>
                <c:pt idx="460">
                  <c:v>433</c:v>
                </c:pt>
                <c:pt idx="461">
                  <c:v>451</c:v>
                </c:pt>
                <c:pt idx="462">
                  <c:v>429</c:v>
                </c:pt>
                <c:pt idx="463">
                  <c:v>419</c:v>
                </c:pt>
                <c:pt idx="464">
                  <c:v>408</c:v>
                </c:pt>
                <c:pt idx="465">
                  <c:v>365</c:v>
                </c:pt>
                <c:pt idx="466">
                  <c:v>352</c:v>
                </c:pt>
                <c:pt idx="467">
                  <c:v>349</c:v>
                </c:pt>
                <c:pt idx="468">
                  <c:v>356</c:v>
                </c:pt>
                <c:pt idx="469">
                  <c:v>344</c:v>
                </c:pt>
                <c:pt idx="470">
                  <c:v>335</c:v>
                </c:pt>
                <c:pt idx="471">
                  <c:v>312</c:v>
                </c:pt>
                <c:pt idx="472">
                  <c:v>295</c:v>
                </c:pt>
                <c:pt idx="473">
                  <c:v>248</c:v>
                </c:pt>
                <c:pt idx="474">
                  <c:v>249</c:v>
                </c:pt>
                <c:pt idx="475">
                  <c:v>259</c:v>
                </c:pt>
                <c:pt idx="476">
                  <c:v>233</c:v>
                </c:pt>
                <c:pt idx="477">
                  <c:v>214</c:v>
                </c:pt>
                <c:pt idx="478">
                  <c:v>183</c:v>
                </c:pt>
                <c:pt idx="479">
                  <c:v>160</c:v>
                </c:pt>
                <c:pt idx="480">
                  <c:v>150</c:v>
                </c:pt>
                <c:pt idx="481">
                  <c:v>145</c:v>
                </c:pt>
                <c:pt idx="482">
                  <c:v>154</c:v>
                </c:pt>
                <c:pt idx="483">
                  <c:v>128</c:v>
                </c:pt>
                <c:pt idx="484">
                  <c:v>122</c:v>
                </c:pt>
                <c:pt idx="485">
                  <c:v>107</c:v>
                </c:pt>
                <c:pt idx="486">
                  <c:v>100</c:v>
                </c:pt>
                <c:pt idx="487">
                  <c:v>91</c:v>
                </c:pt>
                <c:pt idx="488">
                  <c:v>87</c:v>
                </c:pt>
                <c:pt idx="489">
                  <c:v>89</c:v>
                </c:pt>
                <c:pt idx="490">
                  <c:v>76</c:v>
                </c:pt>
                <c:pt idx="491">
                  <c:v>74</c:v>
                </c:pt>
                <c:pt idx="492">
                  <c:v>72</c:v>
                </c:pt>
                <c:pt idx="493">
                  <c:v>72</c:v>
                </c:pt>
                <c:pt idx="494">
                  <c:v>68</c:v>
                </c:pt>
                <c:pt idx="495">
                  <c:v>68</c:v>
                </c:pt>
                <c:pt idx="496">
                  <c:v>67</c:v>
                </c:pt>
                <c:pt idx="497">
                  <c:v>61</c:v>
                </c:pt>
                <c:pt idx="498">
                  <c:v>60</c:v>
                </c:pt>
                <c:pt idx="499">
                  <c:v>59</c:v>
                </c:pt>
                <c:pt idx="500">
                  <c:v>62</c:v>
                </c:pt>
                <c:pt idx="501">
                  <c:v>59</c:v>
                </c:pt>
                <c:pt idx="502">
                  <c:v>62</c:v>
                </c:pt>
                <c:pt idx="503">
                  <c:v>74</c:v>
                </c:pt>
                <c:pt idx="504">
                  <c:v>79</c:v>
                </c:pt>
                <c:pt idx="505">
                  <c:v>83</c:v>
                </c:pt>
                <c:pt idx="506">
                  <c:v>88</c:v>
                </c:pt>
                <c:pt idx="507">
                  <c:v>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C7-418F-9894-CC9725FB542B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Personál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List1!$A$2:$A$509</c:f>
              <c:numCache>
                <c:formatCode>m/d/yyyy</c:formatCode>
                <c:ptCount val="50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</c:numCache>
            </c:numRef>
          </c:cat>
          <c:val>
            <c:numRef>
              <c:f>List1!$C$2:$C$509</c:f>
              <c:numCache>
                <c:formatCode>General</c:formatCode>
                <c:ptCount val="508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2</c:v>
                </c:pt>
                <c:pt idx="13">
                  <c:v>5</c:v>
                </c:pt>
                <c:pt idx="14">
                  <c:v>5</c:v>
                </c:pt>
                <c:pt idx="15">
                  <c:v>7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11</c:v>
                </c:pt>
                <c:pt idx="20">
                  <c:v>12</c:v>
                </c:pt>
                <c:pt idx="21">
                  <c:v>13</c:v>
                </c:pt>
                <c:pt idx="22">
                  <c:v>13</c:v>
                </c:pt>
                <c:pt idx="23">
                  <c:v>17</c:v>
                </c:pt>
                <c:pt idx="24">
                  <c:v>28</c:v>
                </c:pt>
                <c:pt idx="25">
                  <c:v>32</c:v>
                </c:pt>
                <c:pt idx="26">
                  <c:v>33</c:v>
                </c:pt>
                <c:pt idx="27">
                  <c:v>36</c:v>
                </c:pt>
                <c:pt idx="28">
                  <c:v>56</c:v>
                </c:pt>
                <c:pt idx="29">
                  <c:v>60</c:v>
                </c:pt>
                <c:pt idx="30">
                  <c:v>88</c:v>
                </c:pt>
                <c:pt idx="31">
                  <c:v>177</c:v>
                </c:pt>
                <c:pt idx="32">
                  <c:v>202</c:v>
                </c:pt>
                <c:pt idx="33">
                  <c:v>216</c:v>
                </c:pt>
                <c:pt idx="34">
                  <c:v>300</c:v>
                </c:pt>
                <c:pt idx="35">
                  <c:v>335</c:v>
                </c:pt>
                <c:pt idx="36">
                  <c:v>363</c:v>
                </c:pt>
                <c:pt idx="37">
                  <c:v>444</c:v>
                </c:pt>
                <c:pt idx="38">
                  <c:v>523</c:v>
                </c:pt>
                <c:pt idx="39">
                  <c:v>561</c:v>
                </c:pt>
                <c:pt idx="40">
                  <c:v>575</c:v>
                </c:pt>
                <c:pt idx="41">
                  <c:v>704</c:v>
                </c:pt>
                <c:pt idx="42">
                  <c:v>826</c:v>
                </c:pt>
                <c:pt idx="43">
                  <c:v>992</c:v>
                </c:pt>
                <c:pt idx="44">
                  <c:v>1163</c:v>
                </c:pt>
                <c:pt idx="45">
                  <c:v>1329</c:v>
                </c:pt>
                <c:pt idx="46">
                  <c:v>1399</c:v>
                </c:pt>
                <c:pt idx="47">
                  <c:v>1392</c:v>
                </c:pt>
                <c:pt idx="48">
                  <c:v>1532</c:v>
                </c:pt>
                <c:pt idx="49">
                  <c:v>1670</c:v>
                </c:pt>
                <c:pt idx="50">
                  <c:v>1889</c:v>
                </c:pt>
                <c:pt idx="51">
                  <c:v>2047</c:v>
                </c:pt>
                <c:pt idx="52">
                  <c:v>2307</c:v>
                </c:pt>
                <c:pt idx="53">
                  <c:v>2380</c:v>
                </c:pt>
                <c:pt idx="54">
                  <c:v>2345</c:v>
                </c:pt>
                <c:pt idx="55">
                  <c:v>2506</c:v>
                </c:pt>
                <c:pt idx="56">
                  <c:v>2678</c:v>
                </c:pt>
                <c:pt idx="57">
                  <c:v>2692</c:v>
                </c:pt>
                <c:pt idx="58">
                  <c:v>3087</c:v>
                </c:pt>
                <c:pt idx="59">
                  <c:v>3220</c:v>
                </c:pt>
                <c:pt idx="60">
                  <c:v>3136</c:v>
                </c:pt>
                <c:pt idx="61">
                  <c:v>2976</c:v>
                </c:pt>
                <c:pt idx="62">
                  <c:v>2991</c:v>
                </c:pt>
                <c:pt idx="63">
                  <c:v>2919</c:v>
                </c:pt>
                <c:pt idx="64">
                  <c:v>3109</c:v>
                </c:pt>
                <c:pt idx="65">
                  <c:v>3283</c:v>
                </c:pt>
                <c:pt idx="66">
                  <c:v>3101</c:v>
                </c:pt>
                <c:pt idx="67">
                  <c:v>2852</c:v>
                </c:pt>
                <c:pt idx="68">
                  <c:v>2753</c:v>
                </c:pt>
                <c:pt idx="69">
                  <c:v>2599</c:v>
                </c:pt>
                <c:pt idx="70">
                  <c:v>2458</c:v>
                </c:pt>
                <c:pt idx="71">
                  <c:v>2575</c:v>
                </c:pt>
                <c:pt idx="72">
                  <c:v>2698</c:v>
                </c:pt>
                <c:pt idx="73">
                  <c:v>2600</c:v>
                </c:pt>
                <c:pt idx="74">
                  <c:v>2398</c:v>
                </c:pt>
                <c:pt idx="75">
                  <c:v>2156</c:v>
                </c:pt>
                <c:pt idx="76">
                  <c:v>2115</c:v>
                </c:pt>
                <c:pt idx="77">
                  <c:v>1956</c:v>
                </c:pt>
                <c:pt idx="78">
                  <c:v>2057</c:v>
                </c:pt>
                <c:pt idx="79">
                  <c:v>2129</c:v>
                </c:pt>
                <c:pt idx="80">
                  <c:v>2074</c:v>
                </c:pt>
                <c:pt idx="81">
                  <c:v>1819</c:v>
                </c:pt>
                <c:pt idx="82">
                  <c:v>1633</c:v>
                </c:pt>
                <c:pt idx="83">
                  <c:v>1611</c:v>
                </c:pt>
                <c:pt idx="84">
                  <c:v>1550</c:v>
                </c:pt>
                <c:pt idx="85">
                  <c:v>1574</c:v>
                </c:pt>
                <c:pt idx="86">
                  <c:v>1598</c:v>
                </c:pt>
                <c:pt idx="87">
                  <c:v>1553</c:v>
                </c:pt>
                <c:pt idx="88">
                  <c:v>1515</c:v>
                </c:pt>
                <c:pt idx="89">
                  <c:v>1370</c:v>
                </c:pt>
                <c:pt idx="90">
                  <c:v>1341</c:v>
                </c:pt>
                <c:pt idx="91">
                  <c:v>1335</c:v>
                </c:pt>
                <c:pt idx="92">
                  <c:v>1380</c:v>
                </c:pt>
                <c:pt idx="93">
                  <c:v>1419</c:v>
                </c:pt>
                <c:pt idx="94">
                  <c:v>1354</c:v>
                </c:pt>
                <c:pt idx="95">
                  <c:v>1292</c:v>
                </c:pt>
                <c:pt idx="96">
                  <c:v>1220</c:v>
                </c:pt>
                <c:pt idx="97">
                  <c:v>1279</c:v>
                </c:pt>
                <c:pt idx="98">
                  <c:v>1267</c:v>
                </c:pt>
                <c:pt idx="99">
                  <c:v>1305</c:v>
                </c:pt>
                <c:pt idx="100">
                  <c:v>1351</c:v>
                </c:pt>
                <c:pt idx="101">
                  <c:v>1332</c:v>
                </c:pt>
                <c:pt idx="102">
                  <c:v>1261</c:v>
                </c:pt>
                <c:pt idx="103">
                  <c:v>1221</c:v>
                </c:pt>
                <c:pt idx="104">
                  <c:v>1257</c:v>
                </c:pt>
                <c:pt idx="105">
                  <c:v>1260</c:v>
                </c:pt>
                <c:pt idx="106">
                  <c:v>1328</c:v>
                </c:pt>
                <c:pt idx="107">
                  <c:v>1361</c:v>
                </c:pt>
                <c:pt idx="108">
                  <c:v>1313</c:v>
                </c:pt>
                <c:pt idx="109">
                  <c:v>1257</c:v>
                </c:pt>
                <c:pt idx="110">
                  <c:v>1208</c:v>
                </c:pt>
                <c:pt idx="111">
                  <c:v>1308</c:v>
                </c:pt>
                <c:pt idx="112">
                  <c:v>1353</c:v>
                </c:pt>
                <c:pt idx="113">
                  <c:v>1442</c:v>
                </c:pt>
                <c:pt idx="114">
                  <c:v>1457</c:v>
                </c:pt>
                <c:pt idx="115">
                  <c:v>1404</c:v>
                </c:pt>
                <c:pt idx="116">
                  <c:v>1360</c:v>
                </c:pt>
                <c:pt idx="117">
                  <c:v>1330</c:v>
                </c:pt>
                <c:pt idx="118">
                  <c:v>1442</c:v>
                </c:pt>
                <c:pt idx="119">
                  <c:v>1531</c:v>
                </c:pt>
                <c:pt idx="120">
                  <c:v>1607</c:v>
                </c:pt>
                <c:pt idx="121">
                  <c:v>1674</c:v>
                </c:pt>
                <c:pt idx="122">
                  <c:v>1578</c:v>
                </c:pt>
                <c:pt idx="123">
                  <c:v>1507</c:v>
                </c:pt>
                <c:pt idx="124">
                  <c:v>1440</c:v>
                </c:pt>
                <c:pt idx="125">
                  <c:v>1702</c:v>
                </c:pt>
                <c:pt idx="126">
                  <c:v>1825</c:v>
                </c:pt>
                <c:pt idx="127">
                  <c:v>1899</c:v>
                </c:pt>
                <c:pt idx="128">
                  <c:v>1960</c:v>
                </c:pt>
                <c:pt idx="129">
                  <c:v>1861</c:v>
                </c:pt>
                <c:pt idx="130">
                  <c:v>1747</c:v>
                </c:pt>
                <c:pt idx="131">
                  <c:v>1630</c:v>
                </c:pt>
                <c:pt idx="132">
                  <c:v>1774</c:v>
                </c:pt>
                <c:pt idx="133">
                  <c:v>1859</c:v>
                </c:pt>
                <c:pt idx="134">
                  <c:v>1931</c:v>
                </c:pt>
                <c:pt idx="135">
                  <c:v>1932</c:v>
                </c:pt>
                <c:pt idx="136">
                  <c:v>1789</c:v>
                </c:pt>
                <c:pt idx="137">
                  <c:v>1647</c:v>
                </c:pt>
                <c:pt idx="138">
                  <c:v>1537</c:v>
                </c:pt>
                <c:pt idx="139">
                  <c:v>1536</c:v>
                </c:pt>
                <c:pt idx="140">
                  <c:v>1485</c:v>
                </c:pt>
                <c:pt idx="141">
                  <c:v>1516</c:v>
                </c:pt>
                <c:pt idx="142">
                  <c:v>1544</c:v>
                </c:pt>
                <c:pt idx="143">
                  <c:v>1451</c:v>
                </c:pt>
                <c:pt idx="144">
                  <c:v>1374</c:v>
                </c:pt>
                <c:pt idx="145">
                  <c:v>1264</c:v>
                </c:pt>
                <c:pt idx="146">
                  <c:v>1276</c:v>
                </c:pt>
                <c:pt idx="147">
                  <c:v>1280</c:v>
                </c:pt>
                <c:pt idx="148">
                  <c:v>1308</c:v>
                </c:pt>
                <c:pt idx="149">
                  <c:v>1319</c:v>
                </c:pt>
                <c:pt idx="150">
                  <c:v>1235</c:v>
                </c:pt>
                <c:pt idx="151">
                  <c:v>1169</c:v>
                </c:pt>
                <c:pt idx="152">
                  <c:v>1091</c:v>
                </c:pt>
                <c:pt idx="153">
                  <c:v>1112</c:v>
                </c:pt>
                <c:pt idx="154">
                  <c:v>1104</c:v>
                </c:pt>
                <c:pt idx="155">
                  <c:v>1143</c:v>
                </c:pt>
                <c:pt idx="156">
                  <c:v>1165</c:v>
                </c:pt>
                <c:pt idx="157">
                  <c:v>1112</c:v>
                </c:pt>
                <c:pt idx="158">
                  <c:v>1042</c:v>
                </c:pt>
                <c:pt idx="159">
                  <c:v>1000</c:v>
                </c:pt>
                <c:pt idx="160">
                  <c:v>1023</c:v>
                </c:pt>
                <c:pt idx="161">
                  <c:v>990</c:v>
                </c:pt>
                <c:pt idx="162">
                  <c:v>1006</c:v>
                </c:pt>
                <c:pt idx="163">
                  <c:v>1032</c:v>
                </c:pt>
                <c:pt idx="164">
                  <c:v>995</c:v>
                </c:pt>
                <c:pt idx="165">
                  <c:v>935</c:v>
                </c:pt>
                <c:pt idx="166">
                  <c:v>884</c:v>
                </c:pt>
                <c:pt idx="167">
                  <c:v>902</c:v>
                </c:pt>
                <c:pt idx="168">
                  <c:v>893</c:v>
                </c:pt>
                <c:pt idx="169">
                  <c:v>912</c:v>
                </c:pt>
                <c:pt idx="170">
                  <c:v>927</c:v>
                </c:pt>
                <c:pt idx="171">
                  <c:v>899</c:v>
                </c:pt>
                <c:pt idx="172">
                  <c:v>859</c:v>
                </c:pt>
                <c:pt idx="173">
                  <c:v>832</c:v>
                </c:pt>
                <c:pt idx="174">
                  <c:v>865</c:v>
                </c:pt>
                <c:pt idx="175">
                  <c:v>878</c:v>
                </c:pt>
                <c:pt idx="176">
                  <c:v>893</c:v>
                </c:pt>
                <c:pt idx="177">
                  <c:v>919</c:v>
                </c:pt>
                <c:pt idx="178">
                  <c:v>897</c:v>
                </c:pt>
                <c:pt idx="179">
                  <c:v>848</c:v>
                </c:pt>
                <c:pt idx="180">
                  <c:v>813</c:v>
                </c:pt>
                <c:pt idx="181">
                  <c:v>838</c:v>
                </c:pt>
                <c:pt idx="182">
                  <c:v>832</c:v>
                </c:pt>
                <c:pt idx="183">
                  <c:v>873</c:v>
                </c:pt>
                <c:pt idx="184">
                  <c:v>900</c:v>
                </c:pt>
                <c:pt idx="185">
                  <c:v>849</c:v>
                </c:pt>
                <c:pt idx="186">
                  <c:v>798</c:v>
                </c:pt>
                <c:pt idx="187">
                  <c:v>766</c:v>
                </c:pt>
                <c:pt idx="188">
                  <c:v>786</c:v>
                </c:pt>
                <c:pt idx="189">
                  <c:v>772</c:v>
                </c:pt>
                <c:pt idx="190">
                  <c:v>793</c:v>
                </c:pt>
                <c:pt idx="191">
                  <c:v>808</c:v>
                </c:pt>
                <c:pt idx="192">
                  <c:v>824</c:v>
                </c:pt>
                <c:pt idx="193">
                  <c:v>833</c:v>
                </c:pt>
                <c:pt idx="194">
                  <c:v>839</c:v>
                </c:pt>
                <c:pt idx="195">
                  <c:v>877</c:v>
                </c:pt>
                <c:pt idx="196">
                  <c:v>838</c:v>
                </c:pt>
                <c:pt idx="197">
                  <c:v>815</c:v>
                </c:pt>
                <c:pt idx="198">
                  <c:v>776</c:v>
                </c:pt>
                <c:pt idx="199">
                  <c:v>757</c:v>
                </c:pt>
                <c:pt idx="200">
                  <c:v>724</c:v>
                </c:pt>
                <c:pt idx="201">
                  <c:v>718</c:v>
                </c:pt>
                <c:pt idx="202">
                  <c:v>743</c:v>
                </c:pt>
                <c:pt idx="203">
                  <c:v>698</c:v>
                </c:pt>
                <c:pt idx="204">
                  <c:v>672</c:v>
                </c:pt>
                <c:pt idx="205">
                  <c:v>644</c:v>
                </c:pt>
                <c:pt idx="206">
                  <c:v>631</c:v>
                </c:pt>
                <c:pt idx="207">
                  <c:v>608</c:v>
                </c:pt>
                <c:pt idx="208">
                  <c:v>600</c:v>
                </c:pt>
                <c:pt idx="209">
                  <c:v>606</c:v>
                </c:pt>
                <c:pt idx="210">
                  <c:v>592</c:v>
                </c:pt>
                <c:pt idx="211">
                  <c:v>565</c:v>
                </c:pt>
                <c:pt idx="212">
                  <c:v>556</c:v>
                </c:pt>
                <c:pt idx="213">
                  <c:v>531</c:v>
                </c:pt>
                <c:pt idx="214">
                  <c:v>515</c:v>
                </c:pt>
                <c:pt idx="215">
                  <c:v>514</c:v>
                </c:pt>
                <c:pt idx="216">
                  <c:v>517</c:v>
                </c:pt>
                <c:pt idx="217">
                  <c:v>503</c:v>
                </c:pt>
                <c:pt idx="218">
                  <c:v>495</c:v>
                </c:pt>
                <c:pt idx="219">
                  <c:v>493</c:v>
                </c:pt>
                <c:pt idx="220">
                  <c:v>487</c:v>
                </c:pt>
                <c:pt idx="221">
                  <c:v>473</c:v>
                </c:pt>
                <c:pt idx="222">
                  <c:v>469</c:v>
                </c:pt>
                <c:pt idx="223">
                  <c:v>474</c:v>
                </c:pt>
                <c:pt idx="224">
                  <c:v>450</c:v>
                </c:pt>
                <c:pt idx="225">
                  <c:v>443</c:v>
                </c:pt>
                <c:pt idx="226">
                  <c:v>437</c:v>
                </c:pt>
                <c:pt idx="227">
                  <c:v>433</c:v>
                </c:pt>
                <c:pt idx="228">
                  <c:v>432</c:v>
                </c:pt>
                <c:pt idx="229">
                  <c:v>429</c:v>
                </c:pt>
                <c:pt idx="230">
                  <c:v>437</c:v>
                </c:pt>
                <c:pt idx="231">
                  <c:v>432</c:v>
                </c:pt>
                <c:pt idx="232">
                  <c:v>408</c:v>
                </c:pt>
                <c:pt idx="233">
                  <c:v>390</c:v>
                </c:pt>
                <c:pt idx="234">
                  <c:v>382</c:v>
                </c:pt>
                <c:pt idx="235">
                  <c:v>375</c:v>
                </c:pt>
                <c:pt idx="236">
                  <c:v>373</c:v>
                </c:pt>
                <c:pt idx="237">
                  <c:v>378</c:v>
                </c:pt>
                <c:pt idx="238">
                  <c:v>374</c:v>
                </c:pt>
                <c:pt idx="239">
                  <c:v>369</c:v>
                </c:pt>
                <c:pt idx="240">
                  <c:v>365</c:v>
                </c:pt>
                <c:pt idx="241">
                  <c:v>362</c:v>
                </c:pt>
                <c:pt idx="242">
                  <c:v>359</c:v>
                </c:pt>
                <c:pt idx="243">
                  <c:v>358</c:v>
                </c:pt>
                <c:pt idx="244">
                  <c:v>360</c:v>
                </c:pt>
                <c:pt idx="245">
                  <c:v>349</c:v>
                </c:pt>
                <c:pt idx="246">
                  <c:v>345</c:v>
                </c:pt>
                <c:pt idx="247">
                  <c:v>346</c:v>
                </c:pt>
                <c:pt idx="248">
                  <c:v>344</c:v>
                </c:pt>
                <c:pt idx="249">
                  <c:v>339</c:v>
                </c:pt>
                <c:pt idx="250">
                  <c:v>337</c:v>
                </c:pt>
                <c:pt idx="251">
                  <c:v>338</c:v>
                </c:pt>
                <c:pt idx="252">
                  <c:v>334</c:v>
                </c:pt>
                <c:pt idx="253">
                  <c:v>330</c:v>
                </c:pt>
                <c:pt idx="254">
                  <c:v>330</c:v>
                </c:pt>
                <c:pt idx="255">
                  <c:v>330</c:v>
                </c:pt>
                <c:pt idx="256">
                  <c:v>327</c:v>
                </c:pt>
                <c:pt idx="257">
                  <c:v>327</c:v>
                </c:pt>
                <c:pt idx="258">
                  <c:v>329</c:v>
                </c:pt>
                <c:pt idx="259">
                  <c:v>330</c:v>
                </c:pt>
                <c:pt idx="260">
                  <c:v>327</c:v>
                </c:pt>
                <c:pt idx="261">
                  <c:v>328</c:v>
                </c:pt>
                <c:pt idx="262">
                  <c:v>327</c:v>
                </c:pt>
                <c:pt idx="263">
                  <c:v>324</c:v>
                </c:pt>
                <c:pt idx="264">
                  <c:v>324</c:v>
                </c:pt>
                <c:pt idx="265">
                  <c:v>326</c:v>
                </c:pt>
                <c:pt idx="266">
                  <c:v>324</c:v>
                </c:pt>
                <c:pt idx="267">
                  <c:v>321</c:v>
                </c:pt>
                <c:pt idx="268">
                  <c:v>320</c:v>
                </c:pt>
                <c:pt idx="269">
                  <c:v>318</c:v>
                </c:pt>
                <c:pt idx="270">
                  <c:v>316</c:v>
                </c:pt>
                <c:pt idx="271">
                  <c:v>316</c:v>
                </c:pt>
                <c:pt idx="272">
                  <c:v>315</c:v>
                </c:pt>
                <c:pt idx="273">
                  <c:v>312</c:v>
                </c:pt>
                <c:pt idx="274">
                  <c:v>309</c:v>
                </c:pt>
                <c:pt idx="275">
                  <c:v>308</c:v>
                </c:pt>
                <c:pt idx="276">
                  <c:v>307</c:v>
                </c:pt>
                <c:pt idx="277">
                  <c:v>307</c:v>
                </c:pt>
                <c:pt idx="278">
                  <c:v>307</c:v>
                </c:pt>
                <c:pt idx="279">
                  <c:v>306</c:v>
                </c:pt>
                <c:pt idx="280">
                  <c:v>304</c:v>
                </c:pt>
                <c:pt idx="281">
                  <c:v>302</c:v>
                </c:pt>
                <c:pt idx="282">
                  <c:v>302</c:v>
                </c:pt>
                <c:pt idx="283">
                  <c:v>302</c:v>
                </c:pt>
                <c:pt idx="284">
                  <c:v>302</c:v>
                </c:pt>
                <c:pt idx="285">
                  <c:v>302</c:v>
                </c:pt>
                <c:pt idx="286">
                  <c:v>302</c:v>
                </c:pt>
                <c:pt idx="287">
                  <c:v>302</c:v>
                </c:pt>
                <c:pt idx="288">
                  <c:v>302</c:v>
                </c:pt>
                <c:pt idx="289">
                  <c:v>301</c:v>
                </c:pt>
                <c:pt idx="290">
                  <c:v>301</c:v>
                </c:pt>
                <c:pt idx="291">
                  <c:v>301</c:v>
                </c:pt>
                <c:pt idx="292">
                  <c:v>301</c:v>
                </c:pt>
                <c:pt idx="293">
                  <c:v>301</c:v>
                </c:pt>
                <c:pt idx="294">
                  <c:v>301</c:v>
                </c:pt>
                <c:pt idx="295">
                  <c:v>301</c:v>
                </c:pt>
                <c:pt idx="296">
                  <c:v>301</c:v>
                </c:pt>
                <c:pt idx="297">
                  <c:v>300</c:v>
                </c:pt>
                <c:pt idx="298">
                  <c:v>300</c:v>
                </c:pt>
                <c:pt idx="299">
                  <c:v>300</c:v>
                </c:pt>
                <c:pt idx="300">
                  <c:v>300</c:v>
                </c:pt>
                <c:pt idx="301">
                  <c:v>300</c:v>
                </c:pt>
                <c:pt idx="302">
                  <c:v>301</c:v>
                </c:pt>
                <c:pt idx="303">
                  <c:v>301</c:v>
                </c:pt>
                <c:pt idx="304">
                  <c:v>301</c:v>
                </c:pt>
                <c:pt idx="305">
                  <c:v>301</c:v>
                </c:pt>
                <c:pt idx="306">
                  <c:v>301</c:v>
                </c:pt>
                <c:pt idx="307">
                  <c:v>301</c:v>
                </c:pt>
                <c:pt idx="308">
                  <c:v>301</c:v>
                </c:pt>
                <c:pt idx="309">
                  <c:v>301</c:v>
                </c:pt>
                <c:pt idx="310">
                  <c:v>301</c:v>
                </c:pt>
                <c:pt idx="311">
                  <c:v>301</c:v>
                </c:pt>
                <c:pt idx="312">
                  <c:v>301</c:v>
                </c:pt>
                <c:pt idx="313">
                  <c:v>302</c:v>
                </c:pt>
                <c:pt idx="314">
                  <c:v>302</c:v>
                </c:pt>
                <c:pt idx="315">
                  <c:v>302</c:v>
                </c:pt>
                <c:pt idx="316">
                  <c:v>302</c:v>
                </c:pt>
                <c:pt idx="317">
                  <c:v>302</c:v>
                </c:pt>
                <c:pt idx="318">
                  <c:v>301</c:v>
                </c:pt>
                <c:pt idx="319">
                  <c:v>301</c:v>
                </c:pt>
                <c:pt idx="320">
                  <c:v>301</c:v>
                </c:pt>
                <c:pt idx="321">
                  <c:v>301</c:v>
                </c:pt>
                <c:pt idx="322">
                  <c:v>301</c:v>
                </c:pt>
                <c:pt idx="323">
                  <c:v>302</c:v>
                </c:pt>
                <c:pt idx="324">
                  <c:v>301</c:v>
                </c:pt>
                <c:pt idx="325">
                  <c:v>301</c:v>
                </c:pt>
                <c:pt idx="326">
                  <c:v>300</c:v>
                </c:pt>
                <c:pt idx="327">
                  <c:v>300</c:v>
                </c:pt>
                <c:pt idx="328">
                  <c:v>299</c:v>
                </c:pt>
                <c:pt idx="329">
                  <c:v>300</c:v>
                </c:pt>
                <c:pt idx="330">
                  <c:v>301</c:v>
                </c:pt>
                <c:pt idx="331">
                  <c:v>301</c:v>
                </c:pt>
                <c:pt idx="332">
                  <c:v>301</c:v>
                </c:pt>
                <c:pt idx="333">
                  <c:v>301</c:v>
                </c:pt>
                <c:pt idx="334">
                  <c:v>301</c:v>
                </c:pt>
                <c:pt idx="335">
                  <c:v>301</c:v>
                </c:pt>
                <c:pt idx="336">
                  <c:v>301</c:v>
                </c:pt>
                <c:pt idx="337">
                  <c:v>301</c:v>
                </c:pt>
                <c:pt idx="338">
                  <c:v>300</c:v>
                </c:pt>
                <c:pt idx="339">
                  <c:v>300</c:v>
                </c:pt>
                <c:pt idx="340">
                  <c:v>300</c:v>
                </c:pt>
                <c:pt idx="341">
                  <c:v>301</c:v>
                </c:pt>
                <c:pt idx="342">
                  <c:v>301</c:v>
                </c:pt>
                <c:pt idx="343">
                  <c:v>300</c:v>
                </c:pt>
                <c:pt idx="344">
                  <c:v>300</c:v>
                </c:pt>
                <c:pt idx="345">
                  <c:v>300</c:v>
                </c:pt>
                <c:pt idx="346">
                  <c:v>300</c:v>
                </c:pt>
                <c:pt idx="347">
                  <c:v>300</c:v>
                </c:pt>
                <c:pt idx="348">
                  <c:v>300</c:v>
                </c:pt>
                <c:pt idx="349">
                  <c:v>300</c:v>
                </c:pt>
                <c:pt idx="350">
                  <c:v>299</c:v>
                </c:pt>
                <c:pt idx="351">
                  <c:v>299</c:v>
                </c:pt>
                <c:pt idx="352">
                  <c:v>299</c:v>
                </c:pt>
                <c:pt idx="353">
                  <c:v>299</c:v>
                </c:pt>
                <c:pt idx="354">
                  <c:v>299</c:v>
                </c:pt>
                <c:pt idx="355">
                  <c:v>299</c:v>
                </c:pt>
                <c:pt idx="356">
                  <c:v>300</c:v>
                </c:pt>
                <c:pt idx="357">
                  <c:v>300</c:v>
                </c:pt>
                <c:pt idx="358">
                  <c:v>300</c:v>
                </c:pt>
                <c:pt idx="359">
                  <c:v>300</c:v>
                </c:pt>
                <c:pt idx="360">
                  <c:v>301</c:v>
                </c:pt>
                <c:pt idx="361">
                  <c:v>301</c:v>
                </c:pt>
                <c:pt idx="362">
                  <c:v>301</c:v>
                </c:pt>
                <c:pt idx="363">
                  <c:v>301</c:v>
                </c:pt>
                <c:pt idx="364">
                  <c:v>301</c:v>
                </c:pt>
                <c:pt idx="365">
                  <c:v>304</c:v>
                </c:pt>
                <c:pt idx="366">
                  <c:v>305</c:v>
                </c:pt>
                <c:pt idx="367">
                  <c:v>306</c:v>
                </c:pt>
                <c:pt idx="368">
                  <c:v>306</c:v>
                </c:pt>
                <c:pt idx="369">
                  <c:v>306</c:v>
                </c:pt>
                <c:pt idx="370">
                  <c:v>307</c:v>
                </c:pt>
                <c:pt idx="371">
                  <c:v>308</c:v>
                </c:pt>
                <c:pt idx="372">
                  <c:v>309</c:v>
                </c:pt>
                <c:pt idx="373">
                  <c:v>310</c:v>
                </c:pt>
                <c:pt idx="374">
                  <c:v>310</c:v>
                </c:pt>
                <c:pt idx="375">
                  <c:v>309</c:v>
                </c:pt>
                <c:pt idx="376">
                  <c:v>308</c:v>
                </c:pt>
                <c:pt idx="377">
                  <c:v>308</c:v>
                </c:pt>
                <c:pt idx="378">
                  <c:v>309</c:v>
                </c:pt>
                <c:pt idx="379">
                  <c:v>308</c:v>
                </c:pt>
                <c:pt idx="380">
                  <c:v>308</c:v>
                </c:pt>
                <c:pt idx="381">
                  <c:v>307</c:v>
                </c:pt>
                <c:pt idx="382">
                  <c:v>305</c:v>
                </c:pt>
                <c:pt idx="383">
                  <c:v>305</c:v>
                </c:pt>
                <c:pt idx="384">
                  <c:v>309</c:v>
                </c:pt>
                <c:pt idx="385">
                  <c:v>312</c:v>
                </c:pt>
                <c:pt idx="386">
                  <c:v>312</c:v>
                </c:pt>
                <c:pt idx="387">
                  <c:v>312</c:v>
                </c:pt>
                <c:pt idx="388">
                  <c:v>312</c:v>
                </c:pt>
                <c:pt idx="389">
                  <c:v>313</c:v>
                </c:pt>
                <c:pt idx="390">
                  <c:v>314</c:v>
                </c:pt>
                <c:pt idx="391">
                  <c:v>318</c:v>
                </c:pt>
                <c:pt idx="392">
                  <c:v>320</c:v>
                </c:pt>
                <c:pt idx="393">
                  <c:v>325</c:v>
                </c:pt>
                <c:pt idx="394">
                  <c:v>326</c:v>
                </c:pt>
                <c:pt idx="395">
                  <c:v>327</c:v>
                </c:pt>
                <c:pt idx="396">
                  <c:v>326</c:v>
                </c:pt>
                <c:pt idx="397">
                  <c:v>325</c:v>
                </c:pt>
                <c:pt idx="398">
                  <c:v>327</c:v>
                </c:pt>
                <c:pt idx="399">
                  <c:v>329</c:v>
                </c:pt>
                <c:pt idx="400">
                  <c:v>329</c:v>
                </c:pt>
                <c:pt idx="401">
                  <c:v>330</c:v>
                </c:pt>
                <c:pt idx="402">
                  <c:v>331</c:v>
                </c:pt>
                <c:pt idx="403">
                  <c:v>332</c:v>
                </c:pt>
                <c:pt idx="404">
                  <c:v>330</c:v>
                </c:pt>
                <c:pt idx="405">
                  <c:v>332</c:v>
                </c:pt>
                <c:pt idx="406">
                  <c:v>328</c:v>
                </c:pt>
                <c:pt idx="407">
                  <c:v>328</c:v>
                </c:pt>
                <c:pt idx="408">
                  <c:v>324</c:v>
                </c:pt>
                <c:pt idx="409">
                  <c:v>329</c:v>
                </c:pt>
                <c:pt idx="410">
                  <c:v>329</c:v>
                </c:pt>
                <c:pt idx="411">
                  <c:v>330</c:v>
                </c:pt>
                <c:pt idx="412">
                  <c:v>342</c:v>
                </c:pt>
                <c:pt idx="413">
                  <c:v>346</c:v>
                </c:pt>
                <c:pt idx="414">
                  <c:v>355</c:v>
                </c:pt>
                <c:pt idx="415">
                  <c:v>357</c:v>
                </c:pt>
                <c:pt idx="416">
                  <c:v>363</c:v>
                </c:pt>
                <c:pt idx="417">
                  <c:v>359</c:v>
                </c:pt>
                <c:pt idx="418">
                  <c:v>362</c:v>
                </c:pt>
                <c:pt idx="419">
                  <c:v>380</c:v>
                </c:pt>
                <c:pt idx="420">
                  <c:v>382</c:v>
                </c:pt>
                <c:pt idx="421">
                  <c:v>396</c:v>
                </c:pt>
                <c:pt idx="422">
                  <c:v>397</c:v>
                </c:pt>
                <c:pt idx="423">
                  <c:v>402</c:v>
                </c:pt>
                <c:pt idx="424">
                  <c:v>402</c:v>
                </c:pt>
                <c:pt idx="425">
                  <c:v>403</c:v>
                </c:pt>
                <c:pt idx="426">
                  <c:v>444</c:v>
                </c:pt>
                <c:pt idx="427">
                  <c:v>454</c:v>
                </c:pt>
                <c:pt idx="428">
                  <c:v>466</c:v>
                </c:pt>
                <c:pt idx="429">
                  <c:v>479</c:v>
                </c:pt>
                <c:pt idx="430">
                  <c:v>497</c:v>
                </c:pt>
                <c:pt idx="431">
                  <c:v>504</c:v>
                </c:pt>
                <c:pt idx="432">
                  <c:v>506</c:v>
                </c:pt>
                <c:pt idx="433">
                  <c:v>553</c:v>
                </c:pt>
                <c:pt idx="434">
                  <c:v>566</c:v>
                </c:pt>
                <c:pt idx="435">
                  <c:v>576</c:v>
                </c:pt>
                <c:pt idx="436">
                  <c:v>602</c:v>
                </c:pt>
                <c:pt idx="437">
                  <c:v>631</c:v>
                </c:pt>
                <c:pt idx="438">
                  <c:v>639</c:v>
                </c:pt>
                <c:pt idx="439">
                  <c:v>645</c:v>
                </c:pt>
                <c:pt idx="440">
                  <c:v>692</c:v>
                </c:pt>
                <c:pt idx="441">
                  <c:v>689</c:v>
                </c:pt>
                <c:pt idx="442">
                  <c:v>672</c:v>
                </c:pt>
                <c:pt idx="443">
                  <c:v>689</c:v>
                </c:pt>
                <c:pt idx="444">
                  <c:v>713</c:v>
                </c:pt>
                <c:pt idx="445">
                  <c:v>699</c:v>
                </c:pt>
                <c:pt idx="446">
                  <c:v>695</c:v>
                </c:pt>
                <c:pt idx="447">
                  <c:v>754</c:v>
                </c:pt>
                <c:pt idx="448">
                  <c:v>757</c:v>
                </c:pt>
                <c:pt idx="449">
                  <c:v>764</c:v>
                </c:pt>
                <c:pt idx="450">
                  <c:v>767</c:v>
                </c:pt>
                <c:pt idx="451">
                  <c:v>774</c:v>
                </c:pt>
                <c:pt idx="452">
                  <c:v>762</c:v>
                </c:pt>
                <c:pt idx="453">
                  <c:v>751</c:v>
                </c:pt>
                <c:pt idx="454">
                  <c:v>784</c:v>
                </c:pt>
                <c:pt idx="455">
                  <c:v>765</c:v>
                </c:pt>
                <c:pt idx="456">
                  <c:v>755</c:v>
                </c:pt>
                <c:pt idx="457">
                  <c:v>770</c:v>
                </c:pt>
                <c:pt idx="458">
                  <c:v>731</c:v>
                </c:pt>
                <c:pt idx="459">
                  <c:v>696</c:v>
                </c:pt>
                <c:pt idx="460">
                  <c:v>686</c:v>
                </c:pt>
                <c:pt idx="461">
                  <c:v>720</c:v>
                </c:pt>
                <c:pt idx="462">
                  <c:v>682</c:v>
                </c:pt>
                <c:pt idx="463">
                  <c:v>661</c:v>
                </c:pt>
                <c:pt idx="464">
                  <c:v>623</c:v>
                </c:pt>
                <c:pt idx="465">
                  <c:v>603</c:v>
                </c:pt>
                <c:pt idx="466">
                  <c:v>568</c:v>
                </c:pt>
                <c:pt idx="467">
                  <c:v>561</c:v>
                </c:pt>
                <c:pt idx="468">
                  <c:v>580</c:v>
                </c:pt>
                <c:pt idx="469">
                  <c:v>549</c:v>
                </c:pt>
                <c:pt idx="470">
                  <c:v>518</c:v>
                </c:pt>
                <c:pt idx="471">
                  <c:v>494</c:v>
                </c:pt>
                <c:pt idx="472">
                  <c:v>471</c:v>
                </c:pt>
                <c:pt idx="473">
                  <c:v>425</c:v>
                </c:pt>
                <c:pt idx="474">
                  <c:v>419</c:v>
                </c:pt>
                <c:pt idx="475">
                  <c:v>431</c:v>
                </c:pt>
                <c:pt idx="476">
                  <c:v>385</c:v>
                </c:pt>
                <c:pt idx="477">
                  <c:v>352</c:v>
                </c:pt>
                <c:pt idx="478">
                  <c:v>319</c:v>
                </c:pt>
                <c:pt idx="479">
                  <c:v>305</c:v>
                </c:pt>
                <c:pt idx="480">
                  <c:v>281</c:v>
                </c:pt>
                <c:pt idx="481">
                  <c:v>272</c:v>
                </c:pt>
                <c:pt idx="482">
                  <c:v>270</c:v>
                </c:pt>
                <c:pt idx="483">
                  <c:v>253</c:v>
                </c:pt>
                <c:pt idx="484">
                  <c:v>220</c:v>
                </c:pt>
                <c:pt idx="485">
                  <c:v>207</c:v>
                </c:pt>
                <c:pt idx="486">
                  <c:v>195</c:v>
                </c:pt>
                <c:pt idx="487">
                  <c:v>175</c:v>
                </c:pt>
                <c:pt idx="488">
                  <c:v>167</c:v>
                </c:pt>
                <c:pt idx="489">
                  <c:v>173</c:v>
                </c:pt>
                <c:pt idx="490">
                  <c:v>160</c:v>
                </c:pt>
                <c:pt idx="491">
                  <c:v>153</c:v>
                </c:pt>
                <c:pt idx="492">
                  <c:v>155</c:v>
                </c:pt>
                <c:pt idx="493">
                  <c:v>154</c:v>
                </c:pt>
                <c:pt idx="494">
                  <c:v>152</c:v>
                </c:pt>
                <c:pt idx="495">
                  <c:v>150</c:v>
                </c:pt>
                <c:pt idx="496">
                  <c:v>162</c:v>
                </c:pt>
                <c:pt idx="497">
                  <c:v>153</c:v>
                </c:pt>
                <c:pt idx="498">
                  <c:v>143</c:v>
                </c:pt>
                <c:pt idx="499">
                  <c:v>144</c:v>
                </c:pt>
                <c:pt idx="500">
                  <c:v>149</c:v>
                </c:pt>
                <c:pt idx="501">
                  <c:v>153</c:v>
                </c:pt>
                <c:pt idx="502">
                  <c:v>158</c:v>
                </c:pt>
                <c:pt idx="503">
                  <c:v>184</c:v>
                </c:pt>
                <c:pt idx="504">
                  <c:v>200</c:v>
                </c:pt>
                <c:pt idx="505">
                  <c:v>236</c:v>
                </c:pt>
                <c:pt idx="506">
                  <c:v>273</c:v>
                </c:pt>
                <c:pt idx="507">
                  <c:v>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C7-418F-9894-CC9725FB542B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List1!$A$2:$A$509</c:f>
              <c:numCache>
                <c:formatCode>m/d/yyyy</c:formatCode>
                <c:ptCount val="50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</c:numCache>
            </c:numRef>
          </c:cat>
          <c:val>
            <c:numRef>
              <c:f>List1!$D$2:$D$509</c:f>
              <c:numCache>
                <c:formatCode>General</c:formatCode>
                <c:ptCount val="508"/>
                <c:pt idx="0">
                  <c:v>7</c:v>
                </c:pt>
                <c:pt idx="1">
                  <c:v>6</c:v>
                </c:pt>
                <c:pt idx="2">
                  <c:v>6</c:v>
                </c:pt>
                <c:pt idx="3">
                  <c:v>9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8</c:v>
                </c:pt>
                <c:pt idx="8">
                  <c:v>10</c:v>
                </c:pt>
                <c:pt idx="9">
                  <c:v>9</c:v>
                </c:pt>
                <c:pt idx="10">
                  <c:v>9</c:v>
                </c:pt>
                <c:pt idx="11">
                  <c:v>12</c:v>
                </c:pt>
                <c:pt idx="12">
                  <c:v>3</c:v>
                </c:pt>
                <c:pt idx="13">
                  <c:v>6</c:v>
                </c:pt>
                <c:pt idx="14">
                  <c:v>5</c:v>
                </c:pt>
                <c:pt idx="15">
                  <c:v>7</c:v>
                </c:pt>
                <c:pt idx="16">
                  <c:v>8</c:v>
                </c:pt>
                <c:pt idx="17">
                  <c:v>10</c:v>
                </c:pt>
                <c:pt idx="18">
                  <c:v>9</c:v>
                </c:pt>
                <c:pt idx="19">
                  <c:v>14</c:v>
                </c:pt>
                <c:pt idx="20">
                  <c:v>13</c:v>
                </c:pt>
                <c:pt idx="21">
                  <c:v>13</c:v>
                </c:pt>
                <c:pt idx="22">
                  <c:v>14</c:v>
                </c:pt>
                <c:pt idx="23">
                  <c:v>21</c:v>
                </c:pt>
                <c:pt idx="24">
                  <c:v>30</c:v>
                </c:pt>
                <c:pt idx="25">
                  <c:v>39</c:v>
                </c:pt>
                <c:pt idx="26">
                  <c:v>40</c:v>
                </c:pt>
                <c:pt idx="27">
                  <c:v>43</c:v>
                </c:pt>
                <c:pt idx="28">
                  <c:v>67</c:v>
                </c:pt>
                <c:pt idx="29">
                  <c:v>98</c:v>
                </c:pt>
                <c:pt idx="30">
                  <c:v>155</c:v>
                </c:pt>
                <c:pt idx="31">
                  <c:v>299</c:v>
                </c:pt>
                <c:pt idx="32">
                  <c:v>359</c:v>
                </c:pt>
                <c:pt idx="33">
                  <c:v>425</c:v>
                </c:pt>
                <c:pt idx="34">
                  <c:v>666</c:v>
                </c:pt>
                <c:pt idx="35">
                  <c:v>772</c:v>
                </c:pt>
                <c:pt idx="36">
                  <c:v>838</c:v>
                </c:pt>
                <c:pt idx="37">
                  <c:v>987</c:v>
                </c:pt>
                <c:pt idx="38">
                  <c:v>1198</c:v>
                </c:pt>
                <c:pt idx="39">
                  <c:v>1256</c:v>
                </c:pt>
                <c:pt idx="40">
                  <c:v>1237</c:v>
                </c:pt>
                <c:pt idx="41">
                  <c:v>1479</c:v>
                </c:pt>
                <c:pt idx="42">
                  <c:v>1772</c:v>
                </c:pt>
                <c:pt idx="43">
                  <c:v>2068</c:v>
                </c:pt>
                <c:pt idx="44">
                  <c:v>2409</c:v>
                </c:pt>
                <c:pt idx="45">
                  <c:v>2703</c:v>
                </c:pt>
                <c:pt idx="46">
                  <c:v>2849</c:v>
                </c:pt>
                <c:pt idx="47">
                  <c:v>2796</c:v>
                </c:pt>
                <c:pt idx="48">
                  <c:v>3106</c:v>
                </c:pt>
                <c:pt idx="49">
                  <c:v>3356</c:v>
                </c:pt>
                <c:pt idx="50">
                  <c:v>3853</c:v>
                </c:pt>
                <c:pt idx="51">
                  <c:v>4168</c:v>
                </c:pt>
                <c:pt idx="52">
                  <c:v>4715</c:v>
                </c:pt>
                <c:pt idx="53">
                  <c:v>4870</c:v>
                </c:pt>
                <c:pt idx="54">
                  <c:v>4878</c:v>
                </c:pt>
                <c:pt idx="55">
                  <c:v>5220</c:v>
                </c:pt>
                <c:pt idx="56">
                  <c:v>5722</c:v>
                </c:pt>
                <c:pt idx="57">
                  <c:v>5762</c:v>
                </c:pt>
                <c:pt idx="58">
                  <c:v>6597</c:v>
                </c:pt>
                <c:pt idx="59">
                  <c:v>7026</c:v>
                </c:pt>
                <c:pt idx="60">
                  <c:v>7030</c:v>
                </c:pt>
                <c:pt idx="61">
                  <c:v>6765</c:v>
                </c:pt>
                <c:pt idx="62">
                  <c:v>6842</c:v>
                </c:pt>
                <c:pt idx="63">
                  <c:v>6697</c:v>
                </c:pt>
                <c:pt idx="64">
                  <c:v>7098</c:v>
                </c:pt>
                <c:pt idx="65">
                  <c:v>7602</c:v>
                </c:pt>
                <c:pt idx="66">
                  <c:v>7278</c:v>
                </c:pt>
                <c:pt idx="67">
                  <c:v>6681</c:v>
                </c:pt>
                <c:pt idx="68">
                  <c:v>6500</c:v>
                </c:pt>
                <c:pt idx="69">
                  <c:v>6102</c:v>
                </c:pt>
                <c:pt idx="70">
                  <c:v>5840</c:v>
                </c:pt>
                <c:pt idx="71">
                  <c:v>6376</c:v>
                </c:pt>
                <c:pt idx="72">
                  <c:v>6879</c:v>
                </c:pt>
                <c:pt idx="73">
                  <c:v>6830</c:v>
                </c:pt>
                <c:pt idx="74">
                  <c:v>6286</c:v>
                </c:pt>
                <c:pt idx="75">
                  <c:v>5931</c:v>
                </c:pt>
                <c:pt idx="76">
                  <c:v>5903</c:v>
                </c:pt>
                <c:pt idx="77">
                  <c:v>5531</c:v>
                </c:pt>
                <c:pt idx="78">
                  <c:v>5820</c:v>
                </c:pt>
                <c:pt idx="79">
                  <c:v>6042</c:v>
                </c:pt>
                <c:pt idx="80">
                  <c:v>6045</c:v>
                </c:pt>
                <c:pt idx="81">
                  <c:v>5410</c:v>
                </c:pt>
                <c:pt idx="82">
                  <c:v>4949</c:v>
                </c:pt>
                <c:pt idx="83">
                  <c:v>5051</c:v>
                </c:pt>
                <c:pt idx="84">
                  <c:v>4706</c:v>
                </c:pt>
                <c:pt idx="85">
                  <c:v>4723</c:v>
                </c:pt>
                <c:pt idx="86">
                  <c:v>4842</c:v>
                </c:pt>
                <c:pt idx="87">
                  <c:v>4561</c:v>
                </c:pt>
                <c:pt idx="88">
                  <c:v>4491</c:v>
                </c:pt>
                <c:pt idx="89">
                  <c:v>4088</c:v>
                </c:pt>
                <c:pt idx="90">
                  <c:v>3962</c:v>
                </c:pt>
                <c:pt idx="91">
                  <c:v>3770</c:v>
                </c:pt>
                <c:pt idx="92">
                  <c:v>3847</c:v>
                </c:pt>
                <c:pt idx="93">
                  <c:v>3943</c:v>
                </c:pt>
                <c:pt idx="94">
                  <c:v>3767</c:v>
                </c:pt>
                <c:pt idx="95">
                  <c:v>3539</c:v>
                </c:pt>
                <c:pt idx="96">
                  <c:v>3314</c:v>
                </c:pt>
                <c:pt idx="97">
                  <c:v>3325</c:v>
                </c:pt>
                <c:pt idx="98">
                  <c:v>3168</c:v>
                </c:pt>
                <c:pt idx="99">
                  <c:v>3261</c:v>
                </c:pt>
                <c:pt idx="100">
                  <c:v>3357</c:v>
                </c:pt>
                <c:pt idx="101">
                  <c:v>3326</c:v>
                </c:pt>
                <c:pt idx="102">
                  <c:v>3162</c:v>
                </c:pt>
                <c:pt idx="103">
                  <c:v>3076</c:v>
                </c:pt>
                <c:pt idx="104">
                  <c:v>3120</c:v>
                </c:pt>
                <c:pt idx="105">
                  <c:v>3104</c:v>
                </c:pt>
                <c:pt idx="106">
                  <c:v>3173</c:v>
                </c:pt>
                <c:pt idx="107">
                  <c:v>3210</c:v>
                </c:pt>
                <c:pt idx="108">
                  <c:v>3213</c:v>
                </c:pt>
                <c:pt idx="109">
                  <c:v>3027</c:v>
                </c:pt>
                <c:pt idx="110">
                  <c:v>2911</c:v>
                </c:pt>
                <c:pt idx="111">
                  <c:v>3060</c:v>
                </c:pt>
                <c:pt idx="112">
                  <c:v>3118</c:v>
                </c:pt>
                <c:pt idx="113">
                  <c:v>3230</c:v>
                </c:pt>
                <c:pt idx="114">
                  <c:v>3211</c:v>
                </c:pt>
                <c:pt idx="115">
                  <c:v>3057</c:v>
                </c:pt>
                <c:pt idx="116">
                  <c:v>2988</c:v>
                </c:pt>
                <c:pt idx="117">
                  <c:v>2958</c:v>
                </c:pt>
                <c:pt idx="118">
                  <c:v>3115</c:v>
                </c:pt>
                <c:pt idx="119">
                  <c:v>3251</c:v>
                </c:pt>
                <c:pt idx="120">
                  <c:v>3425</c:v>
                </c:pt>
                <c:pt idx="121">
                  <c:v>3574</c:v>
                </c:pt>
                <c:pt idx="122">
                  <c:v>3344</c:v>
                </c:pt>
                <c:pt idx="123">
                  <c:v>3239</c:v>
                </c:pt>
                <c:pt idx="124">
                  <c:v>3007</c:v>
                </c:pt>
                <c:pt idx="125">
                  <c:v>3499</c:v>
                </c:pt>
                <c:pt idx="126">
                  <c:v>3711</c:v>
                </c:pt>
                <c:pt idx="127">
                  <c:v>3873</c:v>
                </c:pt>
                <c:pt idx="128">
                  <c:v>4076</c:v>
                </c:pt>
                <c:pt idx="129">
                  <c:v>3979</c:v>
                </c:pt>
                <c:pt idx="130">
                  <c:v>3732</c:v>
                </c:pt>
                <c:pt idx="131">
                  <c:v>3469</c:v>
                </c:pt>
                <c:pt idx="132">
                  <c:v>3755</c:v>
                </c:pt>
                <c:pt idx="133">
                  <c:v>3904</c:v>
                </c:pt>
                <c:pt idx="134">
                  <c:v>4080</c:v>
                </c:pt>
                <c:pt idx="135">
                  <c:v>4128</c:v>
                </c:pt>
                <c:pt idx="136">
                  <c:v>3901</c:v>
                </c:pt>
                <c:pt idx="137">
                  <c:v>3564</c:v>
                </c:pt>
                <c:pt idx="138">
                  <c:v>3298</c:v>
                </c:pt>
                <c:pt idx="139">
                  <c:v>3237</c:v>
                </c:pt>
                <c:pt idx="140">
                  <c:v>3073</c:v>
                </c:pt>
                <c:pt idx="141">
                  <c:v>3189</c:v>
                </c:pt>
                <c:pt idx="142">
                  <c:v>3287</c:v>
                </c:pt>
                <c:pt idx="143">
                  <c:v>3064</c:v>
                </c:pt>
                <c:pt idx="144">
                  <c:v>2921</c:v>
                </c:pt>
                <c:pt idx="145">
                  <c:v>2711</c:v>
                </c:pt>
                <c:pt idx="146">
                  <c:v>2683</c:v>
                </c:pt>
                <c:pt idx="147">
                  <c:v>2633</c:v>
                </c:pt>
                <c:pt idx="148">
                  <c:v>2713</c:v>
                </c:pt>
                <c:pt idx="149">
                  <c:v>2761</c:v>
                </c:pt>
                <c:pt idx="150">
                  <c:v>2535</c:v>
                </c:pt>
                <c:pt idx="151">
                  <c:v>2427</c:v>
                </c:pt>
                <c:pt idx="152">
                  <c:v>2212</c:v>
                </c:pt>
                <c:pt idx="153">
                  <c:v>2261</c:v>
                </c:pt>
                <c:pt idx="154">
                  <c:v>2275</c:v>
                </c:pt>
                <c:pt idx="155">
                  <c:v>2369</c:v>
                </c:pt>
                <c:pt idx="156">
                  <c:v>2420</c:v>
                </c:pt>
                <c:pt idx="157">
                  <c:v>2338</c:v>
                </c:pt>
                <c:pt idx="158">
                  <c:v>2207</c:v>
                </c:pt>
                <c:pt idx="159">
                  <c:v>2110</c:v>
                </c:pt>
                <c:pt idx="160">
                  <c:v>2148</c:v>
                </c:pt>
                <c:pt idx="161">
                  <c:v>2109</c:v>
                </c:pt>
                <c:pt idx="162">
                  <c:v>2164</c:v>
                </c:pt>
                <c:pt idx="163">
                  <c:v>2236</c:v>
                </c:pt>
                <c:pt idx="164">
                  <c:v>2164</c:v>
                </c:pt>
                <c:pt idx="165">
                  <c:v>1983</c:v>
                </c:pt>
                <c:pt idx="166">
                  <c:v>1840</c:v>
                </c:pt>
                <c:pt idx="167">
                  <c:v>1837</c:v>
                </c:pt>
                <c:pt idx="168">
                  <c:v>1743</c:v>
                </c:pt>
                <c:pt idx="169">
                  <c:v>1741</c:v>
                </c:pt>
                <c:pt idx="170">
                  <c:v>1770</c:v>
                </c:pt>
                <c:pt idx="171">
                  <c:v>1683</c:v>
                </c:pt>
                <c:pt idx="172">
                  <c:v>1582</c:v>
                </c:pt>
                <c:pt idx="173">
                  <c:v>1483</c:v>
                </c:pt>
                <c:pt idx="174">
                  <c:v>1559</c:v>
                </c:pt>
                <c:pt idx="175">
                  <c:v>1547</c:v>
                </c:pt>
                <c:pt idx="176">
                  <c:v>1572</c:v>
                </c:pt>
                <c:pt idx="177">
                  <c:v>1628</c:v>
                </c:pt>
                <c:pt idx="178">
                  <c:v>1594</c:v>
                </c:pt>
                <c:pt idx="179">
                  <c:v>1513</c:v>
                </c:pt>
                <c:pt idx="180">
                  <c:v>1459</c:v>
                </c:pt>
                <c:pt idx="181">
                  <c:v>1532</c:v>
                </c:pt>
                <c:pt idx="182">
                  <c:v>1492</c:v>
                </c:pt>
                <c:pt idx="183">
                  <c:v>1540</c:v>
                </c:pt>
                <c:pt idx="184">
                  <c:v>1560</c:v>
                </c:pt>
                <c:pt idx="185">
                  <c:v>1442</c:v>
                </c:pt>
                <c:pt idx="186">
                  <c:v>1362</c:v>
                </c:pt>
                <c:pt idx="187">
                  <c:v>1286</c:v>
                </c:pt>
                <c:pt idx="188">
                  <c:v>1301</c:v>
                </c:pt>
                <c:pt idx="189">
                  <c:v>1310</c:v>
                </c:pt>
                <c:pt idx="190">
                  <c:v>1372</c:v>
                </c:pt>
                <c:pt idx="191">
                  <c:v>1386</c:v>
                </c:pt>
                <c:pt idx="192">
                  <c:v>1423</c:v>
                </c:pt>
                <c:pt idx="193">
                  <c:v>1429</c:v>
                </c:pt>
                <c:pt idx="194">
                  <c:v>1435</c:v>
                </c:pt>
                <c:pt idx="195">
                  <c:v>1497</c:v>
                </c:pt>
                <c:pt idx="196">
                  <c:v>1394</c:v>
                </c:pt>
                <c:pt idx="197">
                  <c:v>1350</c:v>
                </c:pt>
                <c:pt idx="198">
                  <c:v>1298</c:v>
                </c:pt>
                <c:pt idx="199">
                  <c:v>1279</c:v>
                </c:pt>
                <c:pt idx="200">
                  <c:v>1226</c:v>
                </c:pt>
                <c:pt idx="201">
                  <c:v>1219</c:v>
                </c:pt>
                <c:pt idx="202">
                  <c:v>1249</c:v>
                </c:pt>
                <c:pt idx="203">
                  <c:v>1206</c:v>
                </c:pt>
                <c:pt idx="204">
                  <c:v>1145</c:v>
                </c:pt>
                <c:pt idx="205">
                  <c:v>1113</c:v>
                </c:pt>
                <c:pt idx="206">
                  <c:v>1082</c:v>
                </c:pt>
                <c:pt idx="207">
                  <c:v>1025</c:v>
                </c:pt>
                <c:pt idx="208">
                  <c:v>1016</c:v>
                </c:pt>
                <c:pt idx="209">
                  <c:v>1034</c:v>
                </c:pt>
                <c:pt idx="210">
                  <c:v>989</c:v>
                </c:pt>
                <c:pt idx="211">
                  <c:v>953</c:v>
                </c:pt>
                <c:pt idx="212">
                  <c:v>929</c:v>
                </c:pt>
                <c:pt idx="213">
                  <c:v>875</c:v>
                </c:pt>
                <c:pt idx="214">
                  <c:v>850</c:v>
                </c:pt>
                <c:pt idx="215">
                  <c:v>847</c:v>
                </c:pt>
                <c:pt idx="216">
                  <c:v>848</c:v>
                </c:pt>
                <c:pt idx="217">
                  <c:v>804</c:v>
                </c:pt>
                <c:pt idx="218">
                  <c:v>793</c:v>
                </c:pt>
                <c:pt idx="219">
                  <c:v>776</c:v>
                </c:pt>
                <c:pt idx="220">
                  <c:v>741</c:v>
                </c:pt>
                <c:pt idx="221">
                  <c:v>722</c:v>
                </c:pt>
                <c:pt idx="222">
                  <c:v>717</c:v>
                </c:pt>
                <c:pt idx="223">
                  <c:v>722</c:v>
                </c:pt>
                <c:pt idx="224">
                  <c:v>687</c:v>
                </c:pt>
                <c:pt idx="225">
                  <c:v>658</c:v>
                </c:pt>
                <c:pt idx="226">
                  <c:v>642</c:v>
                </c:pt>
                <c:pt idx="227">
                  <c:v>623</c:v>
                </c:pt>
                <c:pt idx="228">
                  <c:v>620</c:v>
                </c:pt>
                <c:pt idx="229">
                  <c:v>618</c:v>
                </c:pt>
                <c:pt idx="230">
                  <c:v>630</c:v>
                </c:pt>
                <c:pt idx="231">
                  <c:v>619</c:v>
                </c:pt>
                <c:pt idx="232">
                  <c:v>588</c:v>
                </c:pt>
                <c:pt idx="233">
                  <c:v>569</c:v>
                </c:pt>
                <c:pt idx="234">
                  <c:v>563</c:v>
                </c:pt>
                <c:pt idx="235">
                  <c:v>550</c:v>
                </c:pt>
                <c:pt idx="236">
                  <c:v>547</c:v>
                </c:pt>
                <c:pt idx="237">
                  <c:v>552</c:v>
                </c:pt>
                <c:pt idx="238">
                  <c:v>547</c:v>
                </c:pt>
                <c:pt idx="239">
                  <c:v>541</c:v>
                </c:pt>
                <c:pt idx="240">
                  <c:v>536</c:v>
                </c:pt>
                <c:pt idx="241">
                  <c:v>533</c:v>
                </c:pt>
                <c:pt idx="242">
                  <c:v>524</c:v>
                </c:pt>
                <c:pt idx="243">
                  <c:v>523</c:v>
                </c:pt>
                <c:pt idx="244">
                  <c:v>525</c:v>
                </c:pt>
                <c:pt idx="245">
                  <c:v>511</c:v>
                </c:pt>
                <c:pt idx="246">
                  <c:v>503</c:v>
                </c:pt>
                <c:pt idx="247">
                  <c:v>498</c:v>
                </c:pt>
                <c:pt idx="248">
                  <c:v>495</c:v>
                </c:pt>
                <c:pt idx="249">
                  <c:v>484</c:v>
                </c:pt>
                <c:pt idx="250">
                  <c:v>485</c:v>
                </c:pt>
                <c:pt idx="251">
                  <c:v>490</c:v>
                </c:pt>
                <c:pt idx="252">
                  <c:v>486</c:v>
                </c:pt>
                <c:pt idx="253">
                  <c:v>479</c:v>
                </c:pt>
                <c:pt idx="254">
                  <c:v>478</c:v>
                </c:pt>
                <c:pt idx="255">
                  <c:v>477</c:v>
                </c:pt>
                <c:pt idx="256">
                  <c:v>472</c:v>
                </c:pt>
                <c:pt idx="257">
                  <c:v>471</c:v>
                </c:pt>
                <c:pt idx="258">
                  <c:v>475</c:v>
                </c:pt>
                <c:pt idx="259">
                  <c:v>472</c:v>
                </c:pt>
                <c:pt idx="260">
                  <c:v>471</c:v>
                </c:pt>
                <c:pt idx="261">
                  <c:v>469</c:v>
                </c:pt>
                <c:pt idx="262">
                  <c:v>468</c:v>
                </c:pt>
                <c:pt idx="263">
                  <c:v>464</c:v>
                </c:pt>
                <c:pt idx="264">
                  <c:v>463</c:v>
                </c:pt>
                <c:pt idx="265">
                  <c:v>466</c:v>
                </c:pt>
                <c:pt idx="266">
                  <c:v>463</c:v>
                </c:pt>
                <c:pt idx="267">
                  <c:v>459</c:v>
                </c:pt>
                <c:pt idx="268">
                  <c:v>456</c:v>
                </c:pt>
                <c:pt idx="269">
                  <c:v>453</c:v>
                </c:pt>
                <c:pt idx="270">
                  <c:v>451</c:v>
                </c:pt>
                <c:pt idx="271">
                  <c:v>448</c:v>
                </c:pt>
                <c:pt idx="272">
                  <c:v>446</c:v>
                </c:pt>
                <c:pt idx="273">
                  <c:v>442</c:v>
                </c:pt>
                <c:pt idx="274">
                  <c:v>442</c:v>
                </c:pt>
                <c:pt idx="275">
                  <c:v>437</c:v>
                </c:pt>
                <c:pt idx="276">
                  <c:v>432</c:v>
                </c:pt>
                <c:pt idx="277">
                  <c:v>431</c:v>
                </c:pt>
                <c:pt idx="278">
                  <c:v>431</c:v>
                </c:pt>
                <c:pt idx="279">
                  <c:v>430</c:v>
                </c:pt>
                <c:pt idx="280">
                  <c:v>428</c:v>
                </c:pt>
                <c:pt idx="281">
                  <c:v>425</c:v>
                </c:pt>
                <c:pt idx="282">
                  <c:v>424</c:v>
                </c:pt>
                <c:pt idx="283">
                  <c:v>425</c:v>
                </c:pt>
                <c:pt idx="284">
                  <c:v>422</c:v>
                </c:pt>
                <c:pt idx="285">
                  <c:v>422</c:v>
                </c:pt>
                <c:pt idx="286">
                  <c:v>422</c:v>
                </c:pt>
                <c:pt idx="287">
                  <c:v>422</c:v>
                </c:pt>
                <c:pt idx="288">
                  <c:v>422</c:v>
                </c:pt>
                <c:pt idx="289">
                  <c:v>421</c:v>
                </c:pt>
                <c:pt idx="290">
                  <c:v>421</c:v>
                </c:pt>
                <c:pt idx="291">
                  <c:v>421</c:v>
                </c:pt>
                <c:pt idx="292">
                  <c:v>421</c:v>
                </c:pt>
                <c:pt idx="293">
                  <c:v>421</c:v>
                </c:pt>
                <c:pt idx="294">
                  <c:v>421</c:v>
                </c:pt>
                <c:pt idx="295">
                  <c:v>422</c:v>
                </c:pt>
                <c:pt idx="296">
                  <c:v>422</c:v>
                </c:pt>
                <c:pt idx="297">
                  <c:v>420</c:v>
                </c:pt>
                <c:pt idx="298">
                  <c:v>420</c:v>
                </c:pt>
                <c:pt idx="299">
                  <c:v>420</c:v>
                </c:pt>
                <c:pt idx="300">
                  <c:v>420</c:v>
                </c:pt>
                <c:pt idx="301">
                  <c:v>420</c:v>
                </c:pt>
                <c:pt idx="302">
                  <c:v>420</c:v>
                </c:pt>
                <c:pt idx="303">
                  <c:v>421</c:v>
                </c:pt>
                <c:pt idx="304">
                  <c:v>419</c:v>
                </c:pt>
                <c:pt idx="305">
                  <c:v>419</c:v>
                </c:pt>
                <c:pt idx="306">
                  <c:v>420</c:v>
                </c:pt>
                <c:pt idx="307">
                  <c:v>420</c:v>
                </c:pt>
                <c:pt idx="308">
                  <c:v>420</c:v>
                </c:pt>
                <c:pt idx="309">
                  <c:v>420</c:v>
                </c:pt>
                <c:pt idx="310">
                  <c:v>419</c:v>
                </c:pt>
                <c:pt idx="311">
                  <c:v>419</c:v>
                </c:pt>
                <c:pt idx="312">
                  <c:v>419</c:v>
                </c:pt>
                <c:pt idx="313">
                  <c:v>420</c:v>
                </c:pt>
                <c:pt idx="314">
                  <c:v>420</c:v>
                </c:pt>
                <c:pt idx="315">
                  <c:v>420</c:v>
                </c:pt>
                <c:pt idx="316">
                  <c:v>420</c:v>
                </c:pt>
                <c:pt idx="317">
                  <c:v>420</c:v>
                </c:pt>
                <c:pt idx="318">
                  <c:v>419</c:v>
                </c:pt>
                <c:pt idx="319">
                  <c:v>419</c:v>
                </c:pt>
                <c:pt idx="320">
                  <c:v>419</c:v>
                </c:pt>
                <c:pt idx="321">
                  <c:v>419</c:v>
                </c:pt>
                <c:pt idx="322">
                  <c:v>418</c:v>
                </c:pt>
                <c:pt idx="323">
                  <c:v>419</c:v>
                </c:pt>
                <c:pt idx="324">
                  <c:v>418</c:v>
                </c:pt>
                <c:pt idx="325">
                  <c:v>418</c:v>
                </c:pt>
                <c:pt idx="326">
                  <c:v>418</c:v>
                </c:pt>
                <c:pt idx="327">
                  <c:v>417</c:v>
                </c:pt>
                <c:pt idx="328">
                  <c:v>416</c:v>
                </c:pt>
                <c:pt idx="329">
                  <c:v>417</c:v>
                </c:pt>
                <c:pt idx="330">
                  <c:v>418</c:v>
                </c:pt>
                <c:pt idx="331">
                  <c:v>418</c:v>
                </c:pt>
                <c:pt idx="332">
                  <c:v>417</c:v>
                </c:pt>
                <c:pt idx="333">
                  <c:v>417</c:v>
                </c:pt>
                <c:pt idx="334">
                  <c:v>417</c:v>
                </c:pt>
                <c:pt idx="335">
                  <c:v>417</c:v>
                </c:pt>
                <c:pt idx="336">
                  <c:v>416</c:v>
                </c:pt>
                <c:pt idx="337">
                  <c:v>416</c:v>
                </c:pt>
                <c:pt idx="338">
                  <c:v>415</c:v>
                </c:pt>
                <c:pt idx="339">
                  <c:v>415</c:v>
                </c:pt>
                <c:pt idx="340">
                  <c:v>415</c:v>
                </c:pt>
                <c:pt idx="341">
                  <c:v>416</c:v>
                </c:pt>
                <c:pt idx="342">
                  <c:v>416</c:v>
                </c:pt>
                <c:pt idx="343">
                  <c:v>415</c:v>
                </c:pt>
                <c:pt idx="344">
                  <c:v>415</c:v>
                </c:pt>
                <c:pt idx="345">
                  <c:v>415</c:v>
                </c:pt>
                <c:pt idx="346">
                  <c:v>415</c:v>
                </c:pt>
                <c:pt idx="347">
                  <c:v>415</c:v>
                </c:pt>
                <c:pt idx="348">
                  <c:v>415</c:v>
                </c:pt>
                <c:pt idx="349">
                  <c:v>416</c:v>
                </c:pt>
                <c:pt idx="350">
                  <c:v>416</c:v>
                </c:pt>
                <c:pt idx="351">
                  <c:v>416</c:v>
                </c:pt>
                <c:pt idx="352">
                  <c:v>417</c:v>
                </c:pt>
                <c:pt idx="353">
                  <c:v>416</c:v>
                </c:pt>
                <c:pt idx="354">
                  <c:v>416</c:v>
                </c:pt>
                <c:pt idx="355">
                  <c:v>416</c:v>
                </c:pt>
                <c:pt idx="356">
                  <c:v>419</c:v>
                </c:pt>
                <c:pt idx="357">
                  <c:v>419</c:v>
                </c:pt>
                <c:pt idx="358">
                  <c:v>419</c:v>
                </c:pt>
                <c:pt idx="359">
                  <c:v>419</c:v>
                </c:pt>
                <c:pt idx="360">
                  <c:v>420</c:v>
                </c:pt>
                <c:pt idx="361">
                  <c:v>419</c:v>
                </c:pt>
                <c:pt idx="362">
                  <c:v>419</c:v>
                </c:pt>
                <c:pt idx="363">
                  <c:v>419</c:v>
                </c:pt>
                <c:pt idx="364">
                  <c:v>419</c:v>
                </c:pt>
                <c:pt idx="365">
                  <c:v>423</c:v>
                </c:pt>
                <c:pt idx="366">
                  <c:v>428</c:v>
                </c:pt>
                <c:pt idx="367">
                  <c:v>431</c:v>
                </c:pt>
                <c:pt idx="368">
                  <c:v>432</c:v>
                </c:pt>
                <c:pt idx="369">
                  <c:v>431</c:v>
                </c:pt>
                <c:pt idx="370">
                  <c:v>436</c:v>
                </c:pt>
                <c:pt idx="371">
                  <c:v>434</c:v>
                </c:pt>
                <c:pt idx="372">
                  <c:v>435</c:v>
                </c:pt>
                <c:pt idx="373">
                  <c:v>436</c:v>
                </c:pt>
                <c:pt idx="374">
                  <c:v>436</c:v>
                </c:pt>
                <c:pt idx="375">
                  <c:v>435</c:v>
                </c:pt>
                <c:pt idx="376">
                  <c:v>434</c:v>
                </c:pt>
                <c:pt idx="377">
                  <c:v>435</c:v>
                </c:pt>
                <c:pt idx="378">
                  <c:v>436</c:v>
                </c:pt>
                <c:pt idx="379">
                  <c:v>435</c:v>
                </c:pt>
                <c:pt idx="380">
                  <c:v>434</c:v>
                </c:pt>
                <c:pt idx="381">
                  <c:v>431</c:v>
                </c:pt>
                <c:pt idx="382">
                  <c:v>429</c:v>
                </c:pt>
                <c:pt idx="383">
                  <c:v>429</c:v>
                </c:pt>
                <c:pt idx="384">
                  <c:v>434</c:v>
                </c:pt>
                <c:pt idx="385">
                  <c:v>434</c:v>
                </c:pt>
                <c:pt idx="386">
                  <c:v>434</c:v>
                </c:pt>
                <c:pt idx="387">
                  <c:v>432</c:v>
                </c:pt>
                <c:pt idx="388">
                  <c:v>432</c:v>
                </c:pt>
                <c:pt idx="389">
                  <c:v>433</c:v>
                </c:pt>
                <c:pt idx="390">
                  <c:v>434</c:v>
                </c:pt>
                <c:pt idx="391">
                  <c:v>440</c:v>
                </c:pt>
                <c:pt idx="392">
                  <c:v>440</c:v>
                </c:pt>
                <c:pt idx="393">
                  <c:v>446</c:v>
                </c:pt>
                <c:pt idx="394">
                  <c:v>447</c:v>
                </c:pt>
                <c:pt idx="395">
                  <c:v>449</c:v>
                </c:pt>
                <c:pt idx="396">
                  <c:v>449</c:v>
                </c:pt>
                <c:pt idx="397">
                  <c:v>449</c:v>
                </c:pt>
                <c:pt idx="398">
                  <c:v>453</c:v>
                </c:pt>
                <c:pt idx="399">
                  <c:v>457</c:v>
                </c:pt>
                <c:pt idx="400">
                  <c:v>465</c:v>
                </c:pt>
                <c:pt idx="401">
                  <c:v>465</c:v>
                </c:pt>
                <c:pt idx="402">
                  <c:v>491</c:v>
                </c:pt>
                <c:pt idx="403">
                  <c:v>492</c:v>
                </c:pt>
                <c:pt idx="404">
                  <c:v>490</c:v>
                </c:pt>
                <c:pt idx="405">
                  <c:v>493</c:v>
                </c:pt>
                <c:pt idx="406">
                  <c:v>489</c:v>
                </c:pt>
                <c:pt idx="407">
                  <c:v>508</c:v>
                </c:pt>
                <c:pt idx="408">
                  <c:v>506</c:v>
                </c:pt>
                <c:pt idx="409">
                  <c:v>511</c:v>
                </c:pt>
                <c:pt idx="410">
                  <c:v>511</c:v>
                </c:pt>
                <c:pt idx="411">
                  <c:v>511</c:v>
                </c:pt>
                <c:pt idx="412">
                  <c:v>527</c:v>
                </c:pt>
                <c:pt idx="413">
                  <c:v>532</c:v>
                </c:pt>
                <c:pt idx="414">
                  <c:v>535</c:v>
                </c:pt>
                <c:pt idx="415">
                  <c:v>537</c:v>
                </c:pt>
                <c:pt idx="416">
                  <c:v>526</c:v>
                </c:pt>
                <c:pt idx="417">
                  <c:v>521</c:v>
                </c:pt>
                <c:pt idx="418">
                  <c:v>522</c:v>
                </c:pt>
                <c:pt idx="419">
                  <c:v>553</c:v>
                </c:pt>
                <c:pt idx="420">
                  <c:v>563</c:v>
                </c:pt>
                <c:pt idx="421">
                  <c:v>585</c:v>
                </c:pt>
                <c:pt idx="422">
                  <c:v>570</c:v>
                </c:pt>
                <c:pt idx="423">
                  <c:v>593</c:v>
                </c:pt>
                <c:pt idx="424">
                  <c:v>596</c:v>
                </c:pt>
                <c:pt idx="425">
                  <c:v>606</c:v>
                </c:pt>
                <c:pt idx="426">
                  <c:v>682</c:v>
                </c:pt>
                <c:pt idx="427">
                  <c:v>703</c:v>
                </c:pt>
                <c:pt idx="428">
                  <c:v>720</c:v>
                </c:pt>
                <c:pt idx="429">
                  <c:v>780</c:v>
                </c:pt>
                <c:pt idx="430">
                  <c:v>817</c:v>
                </c:pt>
                <c:pt idx="431">
                  <c:v>818</c:v>
                </c:pt>
                <c:pt idx="432">
                  <c:v>819</c:v>
                </c:pt>
                <c:pt idx="433">
                  <c:v>890</c:v>
                </c:pt>
                <c:pt idx="434">
                  <c:v>917</c:v>
                </c:pt>
                <c:pt idx="435">
                  <c:v>933</c:v>
                </c:pt>
                <c:pt idx="436">
                  <c:v>968</c:v>
                </c:pt>
                <c:pt idx="437">
                  <c:v>1009</c:v>
                </c:pt>
                <c:pt idx="438">
                  <c:v>1014</c:v>
                </c:pt>
                <c:pt idx="439">
                  <c:v>1025</c:v>
                </c:pt>
                <c:pt idx="440">
                  <c:v>1102</c:v>
                </c:pt>
                <c:pt idx="441">
                  <c:v>1101</c:v>
                </c:pt>
                <c:pt idx="442">
                  <c:v>1086</c:v>
                </c:pt>
                <c:pt idx="443">
                  <c:v>1134</c:v>
                </c:pt>
                <c:pt idx="444">
                  <c:v>1214</c:v>
                </c:pt>
                <c:pt idx="445">
                  <c:v>1203</c:v>
                </c:pt>
                <c:pt idx="446">
                  <c:v>1197</c:v>
                </c:pt>
                <c:pt idx="447">
                  <c:v>1296</c:v>
                </c:pt>
                <c:pt idx="448">
                  <c:v>1286</c:v>
                </c:pt>
                <c:pt idx="449">
                  <c:v>1301</c:v>
                </c:pt>
                <c:pt idx="450">
                  <c:v>1304</c:v>
                </c:pt>
                <c:pt idx="451">
                  <c:v>1343</c:v>
                </c:pt>
                <c:pt idx="452">
                  <c:v>1316</c:v>
                </c:pt>
                <c:pt idx="453">
                  <c:v>1306</c:v>
                </c:pt>
                <c:pt idx="454">
                  <c:v>1369</c:v>
                </c:pt>
                <c:pt idx="455">
                  <c:v>1329</c:v>
                </c:pt>
                <c:pt idx="456">
                  <c:v>1292</c:v>
                </c:pt>
                <c:pt idx="457">
                  <c:v>1308</c:v>
                </c:pt>
                <c:pt idx="458">
                  <c:v>1163</c:v>
                </c:pt>
                <c:pt idx="459">
                  <c:v>1149</c:v>
                </c:pt>
                <c:pt idx="460">
                  <c:v>1119</c:v>
                </c:pt>
                <c:pt idx="461">
                  <c:v>1171</c:v>
                </c:pt>
                <c:pt idx="462">
                  <c:v>1111</c:v>
                </c:pt>
                <c:pt idx="463">
                  <c:v>1080</c:v>
                </c:pt>
                <c:pt idx="464">
                  <c:v>1031</c:v>
                </c:pt>
                <c:pt idx="465">
                  <c:v>968</c:v>
                </c:pt>
                <c:pt idx="466">
                  <c:v>920</c:v>
                </c:pt>
                <c:pt idx="467">
                  <c:v>910</c:v>
                </c:pt>
                <c:pt idx="468">
                  <c:v>936</c:v>
                </c:pt>
                <c:pt idx="469">
                  <c:v>893</c:v>
                </c:pt>
                <c:pt idx="470">
                  <c:v>853</c:v>
                </c:pt>
                <c:pt idx="471">
                  <c:v>806</c:v>
                </c:pt>
                <c:pt idx="472">
                  <c:v>766</c:v>
                </c:pt>
                <c:pt idx="473">
                  <c:v>673</c:v>
                </c:pt>
                <c:pt idx="474">
                  <c:v>668</c:v>
                </c:pt>
                <c:pt idx="475">
                  <c:v>690</c:v>
                </c:pt>
                <c:pt idx="476">
                  <c:v>618</c:v>
                </c:pt>
                <c:pt idx="477">
                  <c:v>566</c:v>
                </c:pt>
                <c:pt idx="478">
                  <c:v>502</c:v>
                </c:pt>
                <c:pt idx="479">
                  <c:v>465</c:v>
                </c:pt>
                <c:pt idx="480">
                  <c:v>431</c:v>
                </c:pt>
                <c:pt idx="481">
                  <c:v>417</c:v>
                </c:pt>
                <c:pt idx="482">
                  <c:v>424</c:v>
                </c:pt>
                <c:pt idx="483">
                  <c:v>381</c:v>
                </c:pt>
                <c:pt idx="484">
                  <c:v>342</c:v>
                </c:pt>
                <c:pt idx="485">
                  <c:v>314</c:v>
                </c:pt>
                <c:pt idx="486">
                  <c:v>295</c:v>
                </c:pt>
                <c:pt idx="487">
                  <c:v>266</c:v>
                </c:pt>
                <c:pt idx="488">
                  <c:v>254</c:v>
                </c:pt>
                <c:pt idx="489">
                  <c:v>262</c:v>
                </c:pt>
                <c:pt idx="490">
                  <c:v>236</c:v>
                </c:pt>
                <c:pt idx="491">
                  <c:v>227</c:v>
                </c:pt>
                <c:pt idx="492">
                  <c:v>227</c:v>
                </c:pt>
                <c:pt idx="493">
                  <c:v>226</c:v>
                </c:pt>
                <c:pt idx="494">
                  <c:v>220</c:v>
                </c:pt>
                <c:pt idx="495">
                  <c:v>218</c:v>
                </c:pt>
                <c:pt idx="496">
                  <c:v>229</c:v>
                </c:pt>
                <c:pt idx="497">
                  <c:v>214</c:v>
                </c:pt>
                <c:pt idx="498">
                  <c:v>203</c:v>
                </c:pt>
                <c:pt idx="499">
                  <c:v>203</c:v>
                </c:pt>
                <c:pt idx="500">
                  <c:v>211</c:v>
                </c:pt>
                <c:pt idx="501">
                  <c:v>212</c:v>
                </c:pt>
                <c:pt idx="502">
                  <c:v>220</c:v>
                </c:pt>
                <c:pt idx="503">
                  <c:v>258</c:v>
                </c:pt>
                <c:pt idx="504">
                  <c:v>279</c:v>
                </c:pt>
                <c:pt idx="505">
                  <c:v>319</c:v>
                </c:pt>
                <c:pt idx="506">
                  <c:v>361</c:v>
                </c:pt>
                <c:pt idx="507">
                  <c:v>391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C7-418F-9894-CC9725FB54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4139039"/>
        <c:axId val="595872255"/>
      </c:lineChart>
      <c:dateAx>
        <c:axId val="76413903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5872255"/>
        <c:crosses val="autoZero"/>
        <c:auto val="1"/>
        <c:lblOffset val="100"/>
        <c:baseTimeUnit val="days"/>
      </c:dateAx>
      <c:valAx>
        <c:axId val="595872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64139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>
                <a:solidFill>
                  <a:schemeClr val="tx1"/>
                </a:solidFill>
              </a:rPr>
              <a:t>Úmrtí klientů podle</a:t>
            </a:r>
            <a:r>
              <a:rPr lang="cs-CZ" baseline="0" dirty="0">
                <a:solidFill>
                  <a:schemeClr val="tx1"/>
                </a:solidFill>
              </a:rPr>
              <a:t> věku kumulativně</a:t>
            </a:r>
            <a:endParaRPr lang="cs-CZ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List1!$C$1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List1!$A$2:$A$104</c:f>
              <c:numCache>
                <c:formatCode>General</c:formatCode>
                <c:ptCount val="103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24</c:v>
                </c:pt>
                <c:pt idx="21">
                  <c:v>25</c:v>
                </c:pt>
                <c:pt idx="22">
                  <c:v>26</c:v>
                </c:pt>
                <c:pt idx="23">
                  <c:v>27</c:v>
                </c:pt>
                <c:pt idx="24">
                  <c:v>28</c:v>
                </c:pt>
                <c:pt idx="25">
                  <c:v>29</c:v>
                </c:pt>
                <c:pt idx="26">
                  <c:v>30</c:v>
                </c:pt>
                <c:pt idx="27">
                  <c:v>31</c:v>
                </c:pt>
                <c:pt idx="28">
                  <c:v>32</c:v>
                </c:pt>
                <c:pt idx="29">
                  <c:v>33</c:v>
                </c:pt>
                <c:pt idx="30">
                  <c:v>34</c:v>
                </c:pt>
                <c:pt idx="31">
                  <c:v>35</c:v>
                </c:pt>
                <c:pt idx="32">
                  <c:v>36</c:v>
                </c:pt>
                <c:pt idx="33">
                  <c:v>37</c:v>
                </c:pt>
                <c:pt idx="34">
                  <c:v>38</c:v>
                </c:pt>
                <c:pt idx="35">
                  <c:v>39</c:v>
                </c:pt>
                <c:pt idx="36">
                  <c:v>40</c:v>
                </c:pt>
                <c:pt idx="37">
                  <c:v>41</c:v>
                </c:pt>
                <c:pt idx="38">
                  <c:v>42</c:v>
                </c:pt>
                <c:pt idx="39">
                  <c:v>43</c:v>
                </c:pt>
                <c:pt idx="40">
                  <c:v>44</c:v>
                </c:pt>
                <c:pt idx="41">
                  <c:v>45</c:v>
                </c:pt>
                <c:pt idx="42">
                  <c:v>46</c:v>
                </c:pt>
                <c:pt idx="43">
                  <c:v>47</c:v>
                </c:pt>
                <c:pt idx="44">
                  <c:v>48</c:v>
                </c:pt>
                <c:pt idx="45">
                  <c:v>49</c:v>
                </c:pt>
                <c:pt idx="46">
                  <c:v>50</c:v>
                </c:pt>
                <c:pt idx="47">
                  <c:v>51</c:v>
                </c:pt>
                <c:pt idx="48">
                  <c:v>52</c:v>
                </c:pt>
                <c:pt idx="49">
                  <c:v>53</c:v>
                </c:pt>
                <c:pt idx="50">
                  <c:v>54</c:v>
                </c:pt>
                <c:pt idx="51">
                  <c:v>55</c:v>
                </c:pt>
                <c:pt idx="52">
                  <c:v>56</c:v>
                </c:pt>
                <c:pt idx="53">
                  <c:v>57</c:v>
                </c:pt>
                <c:pt idx="54">
                  <c:v>58</c:v>
                </c:pt>
                <c:pt idx="55">
                  <c:v>59</c:v>
                </c:pt>
                <c:pt idx="56">
                  <c:v>60</c:v>
                </c:pt>
                <c:pt idx="57">
                  <c:v>61</c:v>
                </c:pt>
                <c:pt idx="58">
                  <c:v>62</c:v>
                </c:pt>
                <c:pt idx="59">
                  <c:v>63</c:v>
                </c:pt>
                <c:pt idx="60">
                  <c:v>64</c:v>
                </c:pt>
                <c:pt idx="61">
                  <c:v>65</c:v>
                </c:pt>
                <c:pt idx="62">
                  <c:v>66</c:v>
                </c:pt>
                <c:pt idx="63">
                  <c:v>67</c:v>
                </c:pt>
                <c:pt idx="64">
                  <c:v>68</c:v>
                </c:pt>
                <c:pt idx="65">
                  <c:v>69</c:v>
                </c:pt>
                <c:pt idx="66">
                  <c:v>70</c:v>
                </c:pt>
                <c:pt idx="67">
                  <c:v>71</c:v>
                </c:pt>
                <c:pt idx="68">
                  <c:v>72</c:v>
                </c:pt>
                <c:pt idx="69">
                  <c:v>73</c:v>
                </c:pt>
                <c:pt idx="70">
                  <c:v>74</c:v>
                </c:pt>
                <c:pt idx="71">
                  <c:v>75</c:v>
                </c:pt>
                <c:pt idx="72">
                  <c:v>76</c:v>
                </c:pt>
                <c:pt idx="73">
                  <c:v>77</c:v>
                </c:pt>
                <c:pt idx="74">
                  <c:v>78</c:v>
                </c:pt>
                <c:pt idx="75">
                  <c:v>79</c:v>
                </c:pt>
                <c:pt idx="76">
                  <c:v>80</c:v>
                </c:pt>
                <c:pt idx="77">
                  <c:v>81</c:v>
                </c:pt>
                <c:pt idx="78">
                  <c:v>82</c:v>
                </c:pt>
                <c:pt idx="79">
                  <c:v>83</c:v>
                </c:pt>
                <c:pt idx="80">
                  <c:v>84</c:v>
                </c:pt>
                <c:pt idx="81">
                  <c:v>85</c:v>
                </c:pt>
                <c:pt idx="82">
                  <c:v>86</c:v>
                </c:pt>
                <c:pt idx="83">
                  <c:v>87</c:v>
                </c:pt>
                <c:pt idx="84">
                  <c:v>88</c:v>
                </c:pt>
                <c:pt idx="85">
                  <c:v>89</c:v>
                </c:pt>
                <c:pt idx="86">
                  <c:v>90</c:v>
                </c:pt>
                <c:pt idx="87">
                  <c:v>91</c:v>
                </c:pt>
                <c:pt idx="88">
                  <c:v>92</c:v>
                </c:pt>
                <c:pt idx="89">
                  <c:v>93</c:v>
                </c:pt>
                <c:pt idx="90">
                  <c:v>94</c:v>
                </c:pt>
                <c:pt idx="91">
                  <c:v>95</c:v>
                </c:pt>
                <c:pt idx="92">
                  <c:v>96</c:v>
                </c:pt>
                <c:pt idx="93">
                  <c:v>97</c:v>
                </c:pt>
                <c:pt idx="94">
                  <c:v>98</c:v>
                </c:pt>
                <c:pt idx="95">
                  <c:v>99</c:v>
                </c:pt>
                <c:pt idx="96">
                  <c:v>100</c:v>
                </c:pt>
                <c:pt idx="97">
                  <c:v>101</c:v>
                </c:pt>
                <c:pt idx="98">
                  <c:v>102</c:v>
                </c:pt>
                <c:pt idx="99">
                  <c:v>103</c:v>
                </c:pt>
                <c:pt idx="100">
                  <c:v>104</c:v>
                </c:pt>
                <c:pt idx="101">
                  <c:v>107</c:v>
                </c:pt>
                <c:pt idx="102">
                  <c:v>117</c:v>
                </c:pt>
              </c:numCache>
            </c:numRef>
          </c:cat>
          <c:val>
            <c:numRef>
              <c:f>List1!$C$2:$C$104</c:f>
              <c:numCache>
                <c:formatCode>General</c:formatCode>
                <c:ptCount val="10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2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3</c:v>
                </c:pt>
                <c:pt idx="32">
                  <c:v>1</c:v>
                </c:pt>
                <c:pt idx="33">
                  <c:v>1</c:v>
                </c:pt>
                <c:pt idx="34">
                  <c:v>0</c:v>
                </c:pt>
                <c:pt idx="35">
                  <c:v>1</c:v>
                </c:pt>
                <c:pt idx="36">
                  <c:v>0</c:v>
                </c:pt>
                <c:pt idx="37">
                  <c:v>3</c:v>
                </c:pt>
                <c:pt idx="38">
                  <c:v>1</c:v>
                </c:pt>
                <c:pt idx="39">
                  <c:v>3</c:v>
                </c:pt>
                <c:pt idx="40">
                  <c:v>0</c:v>
                </c:pt>
                <c:pt idx="41">
                  <c:v>2</c:v>
                </c:pt>
                <c:pt idx="42">
                  <c:v>2</c:v>
                </c:pt>
                <c:pt idx="43">
                  <c:v>0</c:v>
                </c:pt>
                <c:pt idx="44">
                  <c:v>1</c:v>
                </c:pt>
                <c:pt idx="45">
                  <c:v>2</c:v>
                </c:pt>
                <c:pt idx="46">
                  <c:v>5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5</c:v>
                </c:pt>
                <c:pt idx="51">
                  <c:v>3</c:v>
                </c:pt>
                <c:pt idx="52">
                  <c:v>4</c:v>
                </c:pt>
                <c:pt idx="53">
                  <c:v>6</c:v>
                </c:pt>
                <c:pt idx="54">
                  <c:v>3</c:v>
                </c:pt>
                <c:pt idx="55">
                  <c:v>11</c:v>
                </c:pt>
                <c:pt idx="56">
                  <c:v>11</c:v>
                </c:pt>
                <c:pt idx="57">
                  <c:v>16</c:v>
                </c:pt>
                <c:pt idx="58">
                  <c:v>9</c:v>
                </c:pt>
                <c:pt idx="59">
                  <c:v>17</c:v>
                </c:pt>
                <c:pt idx="60">
                  <c:v>20</c:v>
                </c:pt>
                <c:pt idx="61">
                  <c:v>20</c:v>
                </c:pt>
                <c:pt idx="62">
                  <c:v>23</c:v>
                </c:pt>
                <c:pt idx="63">
                  <c:v>31</c:v>
                </c:pt>
                <c:pt idx="64">
                  <c:v>29</c:v>
                </c:pt>
                <c:pt idx="65">
                  <c:v>41</c:v>
                </c:pt>
                <c:pt idx="66">
                  <c:v>47</c:v>
                </c:pt>
                <c:pt idx="67">
                  <c:v>34</c:v>
                </c:pt>
                <c:pt idx="68">
                  <c:v>54</c:v>
                </c:pt>
                <c:pt idx="69">
                  <c:v>62</c:v>
                </c:pt>
                <c:pt idx="70">
                  <c:v>79</c:v>
                </c:pt>
                <c:pt idx="71">
                  <c:v>67</c:v>
                </c:pt>
                <c:pt idx="72">
                  <c:v>85</c:v>
                </c:pt>
                <c:pt idx="73">
                  <c:v>85</c:v>
                </c:pt>
                <c:pt idx="74">
                  <c:v>101</c:v>
                </c:pt>
                <c:pt idx="75">
                  <c:v>110</c:v>
                </c:pt>
                <c:pt idx="76">
                  <c:v>113</c:v>
                </c:pt>
                <c:pt idx="77">
                  <c:v>128</c:v>
                </c:pt>
                <c:pt idx="78">
                  <c:v>110</c:v>
                </c:pt>
                <c:pt idx="79">
                  <c:v>131</c:v>
                </c:pt>
                <c:pt idx="80">
                  <c:v>140</c:v>
                </c:pt>
                <c:pt idx="81">
                  <c:v>155</c:v>
                </c:pt>
                <c:pt idx="82">
                  <c:v>182</c:v>
                </c:pt>
                <c:pt idx="83">
                  <c:v>159</c:v>
                </c:pt>
                <c:pt idx="84">
                  <c:v>198</c:v>
                </c:pt>
                <c:pt idx="85">
                  <c:v>198</c:v>
                </c:pt>
                <c:pt idx="86">
                  <c:v>178</c:v>
                </c:pt>
                <c:pt idx="87">
                  <c:v>181</c:v>
                </c:pt>
                <c:pt idx="88">
                  <c:v>153</c:v>
                </c:pt>
                <c:pt idx="89">
                  <c:v>104</c:v>
                </c:pt>
                <c:pt idx="90">
                  <c:v>91</c:v>
                </c:pt>
                <c:pt idx="91">
                  <c:v>63</c:v>
                </c:pt>
                <c:pt idx="92">
                  <c:v>59</c:v>
                </c:pt>
                <c:pt idx="93">
                  <c:v>50</c:v>
                </c:pt>
                <c:pt idx="94">
                  <c:v>28</c:v>
                </c:pt>
                <c:pt idx="95">
                  <c:v>22</c:v>
                </c:pt>
                <c:pt idx="96">
                  <c:v>9</c:v>
                </c:pt>
                <c:pt idx="97">
                  <c:v>5</c:v>
                </c:pt>
                <c:pt idx="98">
                  <c:v>0</c:v>
                </c:pt>
                <c:pt idx="99">
                  <c:v>0</c:v>
                </c:pt>
                <c:pt idx="100">
                  <c:v>1</c:v>
                </c:pt>
                <c:pt idx="101">
                  <c:v>1</c:v>
                </c:pt>
                <c:pt idx="10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AA-4DA2-A610-EEBC9E60CB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18323535"/>
        <c:axId val="437097648"/>
      </c:barChart>
      <c:catAx>
        <c:axId val="818323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Věk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37097648"/>
        <c:crosses val="autoZero"/>
        <c:auto val="1"/>
        <c:lblAlgn val="ctr"/>
        <c:lblOffset val="100"/>
        <c:noMultiLvlLbl val="0"/>
      </c:catAx>
      <c:valAx>
        <c:axId val="43709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Počet klientů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18323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>
                <a:solidFill>
                  <a:schemeClr val="tx1"/>
                </a:solidFill>
              </a:rPr>
              <a:t>Pozitivní klienti podle věku kumulativně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List1!$A$2:$A$104</c:f>
              <c:numCache>
                <c:formatCode>General</c:formatCode>
                <c:ptCount val="103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24</c:v>
                </c:pt>
                <c:pt idx="21">
                  <c:v>25</c:v>
                </c:pt>
                <c:pt idx="22">
                  <c:v>26</c:v>
                </c:pt>
                <c:pt idx="23">
                  <c:v>27</c:v>
                </c:pt>
                <c:pt idx="24">
                  <c:v>28</c:v>
                </c:pt>
                <c:pt idx="25">
                  <c:v>29</c:v>
                </c:pt>
                <c:pt idx="26">
                  <c:v>30</c:v>
                </c:pt>
                <c:pt idx="27">
                  <c:v>31</c:v>
                </c:pt>
                <c:pt idx="28">
                  <c:v>32</c:v>
                </c:pt>
                <c:pt idx="29">
                  <c:v>33</c:v>
                </c:pt>
                <c:pt idx="30">
                  <c:v>34</c:v>
                </c:pt>
                <c:pt idx="31">
                  <c:v>35</c:v>
                </c:pt>
                <c:pt idx="32">
                  <c:v>36</c:v>
                </c:pt>
                <c:pt idx="33">
                  <c:v>37</c:v>
                </c:pt>
                <c:pt idx="34">
                  <c:v>38</c:v>
                </c:pt>
                <c:pt idx="35">
                  <c:v>39</c:v>
                </c:pt>
                <c:pt idx="36">
                  <c:v>40</c:v>
                </c:pt>
                <c:pt idx="37">
                  <c:v>41</c:v>
                </c:pt>
                <c:pt idx="38">
                  <c:v>42</c:v>
                </c:pt>
                <c:pt idx="39">
                  <c:v>43</c:v>
                </c:pt>
                <c:pt idx="40">
                  <c:v>44</c:v>
                </c:pt>
                <c:pt idx="41">
                  <c:v>45</c:v>
                </c:pt>
                <c:pt idx="42">
                  <c:v>46</c:v>
                </c:pt>
                <c:pt idx="43">
                  <c:v>47</c:v>
                </c:pt>
                <c:pt idx="44">
                  <c:v>48</c:v>
                </c:pt>
                <c:pt idx="45">
                  <c:v>49</c:v>
                </c:pt>
                <c:pt idx="46">
                  <c:v>50</c:v>
                </c:pt>
                <c:pt idx="47">
                  <c:v>51</c:v>
                </c:pt>
                <c:pt idx="48">
                  <c:v>52</c:v>
                </c:pt>
                <c:pt idx="49">
                  <c:v>53</c:v>
                </c:pt>
                <c:pt idx="50">
                  <c:v>54</c:v>
                </c:pt>
                <c:pt idx="51">
                  <c:v>55</c:v>
                </c:pt>
                <c:pt idx="52">
                  <c:v>56</c:v>
                </c:pt>
                <c:pt idx="53">
                  <c:v>57</c:v>
                </c:pt>
                <c:pt idx="54">
                  <c:v>58</c:v>
                </c:pt>
                <c:pt idx="55">
                  <c:v>59</c:v>
                </c:pt>
                <c:pt idx="56">
                  <c:v>60</c:v>
                </c:pt>
                <c:pt idx="57">
                  <c:v>61</c:v>
                </c:pt>
                <c:pt idx="58">
                  <c:v>62</c:v>
                </c:pt>
                <c:pt idx="59">
                  <c:v>63</c:v>
                </c:pt>
                <c:pt idx="60">
                  <c:v>64</c:v>
                </c:pt>
                <c:pt idx="61">
                  <c:v>65</c:v>
                </c:pt>
                <c:pt idx="62">
                  <c:v>66</c:v>
                </c:pt>
                <c:pt idx="63">
                  <c:v>67</c:v>
                </c:pt>
                <c:pt idx="64">
                  <c:v>68</c:v>
                </c:pt>
                <c:pt idx="65">
                  <c:v>69</c:v>
                </c:pt>
                <c:pt idx="66">
                  <c:v>70</c:v>
                </c:pt>
                <c:pt idx="67">
                  <c:v>71</c:v>
                </c:pt>
                <c:pt idx="68">
                  <c:v>72</c:v>
                </c:pt>
                <c:pt idx="69">
                  <c:v>73</c:v>
                </c:pt>
                <c:pt idx="70">
                  <c:v>74</c:v>
                </c:pt>
                <c:pt idx="71">
                  <c:v>75</c:v>
                </c:pt>
                <c:pt idx="72">
                  <c:v>76</c:v>
                </c:pt>
                <c:pt idx="73">
                  <c:v>77</c:v>
                </c:pt>
                <c:pt idx="74">
                  <c:v>78</c:v>
                </c:pt>
                <c:pt idx="75">
                  <c:v>79</c:v>
                </c:pt>
                <c:pt idx="76">
                  <c:v>80</c:v>
                </c:pt>
                <c:pt idx="77">
                  <c:v>81</c:v>
                </c:pt>
                <c:pt idx="78">
                  <c:v>82</c:v>
                </c:pt>
                <c:pt idx="79">
                  <c:v>83</c:v>
                </c:pt>
                <c:pt idx="80">
                  <c:v>84</c:v>
                </c:pt>
                <c:pt idx="81">
                  <c:v>85</c:v>
                </c:pt>
                <c:pt idx="82">
                  <c:v>86</c:v>
                </c:pt>
                <c:pt idx="83">
                  <c:v>87</c:v>
                </c:pt>
                <c:pt idx="84">
                  <c:v>88</c:v>
                </c:pt>
                <c:pt idx="85">
                  <c:v>89</c:v>
                </c:pt>
                <c:pt idx="86">
                  <c:v>90</c:v>
                </c:pt>
                <c:pt idx="87">
                  <c:v>91</c:v>
                </c:pt>
                <c:pt idx="88">
                  <c:v>92</c:v>
                </c:pt>
                <c:pt idx="89">
                  <c:v>93</c:v>
                </c:pt>
                <c:pt idx="90">
                  <c:v>94</c:v>
                </c:pt>
                <c:pt idx="91">
                  <c:v>95</c:v>
                </c:pt>
                <c:pt idx="92">
                  <c:v>96</c:v>
                </c:pt>
                <c:pt idx="93">
                  <c:v>97</c:v>
                </c:pt>
                <c:pt idx="94">
                  <c:v>98</c:v>
                </c:pt>
                <c:pt idx="95">
                  <c:v>99</c:v>
                </c:pt>
                <c:pt idx="96">
                  <c:v>100</c:v>
                </c:pt>
                <c:pt idx="97">
                  <c:v>101</c:v>
                </c:pt>
                <c:pt idx="98">
                  <c:v>102</c:v>
                </c:pt>
                <c:pt idx="99">
                  <c:v>103</c:v>
                </c:pt>
                <c:pt idx="100">
                  <c:v>104</c:v>
                </c:pt>
                <c:pt idx="101">
                  <c:v>107</c:v>
                </c:pt>
                <c:pt idx="102">
                  <c:v>117</c:v>
                </c:pt>
              </c:numCache>
            </c:numRef>
          </c:cat>
          <c:val>
            <c:numRef>
              <c:f>List1!$B$2:$B$104</c:f>
              <c:numCache>
                <c:formatCode>General</c:formatCode>
                <c:ptCount val="103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10</c:v>
                </c:pt>
                <c:pt idx="6">
                  <c:v>3</c:v>
                </c:pt>
                <c:pt idx="7">
                  <c:v>14</c:v>
                </c:pt>
                <c:pt idx="8">
                  <c:v>12</c:v>
                </c:pt>
                <c:pt idx="9">
                  <c:v>19</c:v>
                </c:pt>
                <c:pt idx="10">
                  <c:v>18</c:v>
                </c:pt>
                <c:pt idx="11">
                  <c:v>12</c:v>
                </c:pt>
                <c:pt idx="12">
                  <c:v>29</c:v>
                </c:pt>
                <c:pt idx="13">
                  <c:v>14</c:v>
                </c:pt>
                <c:pt idx="14">
                  <c:v>22</c:v>
                </c:pt>
                <c:pt idx="15">
                  <c:v>22</c:v>
                </c:pt>
                <c:pt idx="16">
                  <c:v>33</c:v>
                </c:pt>
                <c:pt idx="17">
                  <c:v>26</c:v>
                </c:pt>
                <c:pt idx="18">
                  <c:v>24</c:v>
                </c:pt>
                <c:pt idx="19">
                  <c:v>35</c:v>
                </c:pt>
                <c:pt idx="20">
                  <c:v>45</c:v>
                </c:pt>
                <c:pt idx="21">
                  <c:v>50</c:v>
                </c:pt>
                <c:pt idx="22">
                  <c:v>57</c:v>
                </c:pt>
                <c:pt idx="23">
                  <c:v>54</c:v>
                </c:pt>
                <c:pt idx="24">
                  <c:v>73</c:v>
                </c:pt>
                <c:pt idx="25">
                  <c:v>61</c:v>
                </c:pt>
                <c:pt idx="26">
                  <c:v>70</c:v>
                </c:pt>
                <c:pt idx="27">
                  <c:v>79</c:v>
                </c:pt>
                <c:pt idx="28">
                  <c:v>76</c:v>
                </c:pt>
                <c:pt idx="29">
                  <c:v>81</c:v>
                </c:pt>
                <c:pt idx="30">
                  <c:v>94</c:v>
                </c:pt>
                <c:pt idx="31">
                  <c:v>84</c:v>
                </c:pt>
                <c:pt idx="32">
                  <c:v>80</c:v>
                </c:pt>
                <c:pt idx="33">
                  <c:v>92</c:v>
                </c:pt>
                <c:pt idx="34">
                  <c:v>120</c:v>
                </c:pt>
                <c:pt idx="35">
                  <c:v>101</c:v>
                </c:pt>
                <c:pt idx="36">
                  <c:v>125</c:v>
                </c:pt>
                <c:pt idx="37">
                  <c:v>142</c:v>
                </c:pt>
                <c:pt idx="38">
                  <c:v>125</c:v>
                </c:pt>
                <c:pt idx="39">
                  <c:v>130</c:v>
                </c:pt>
                <c:pt idx="40">
                  <c:v>149</c:v>
                </c:pt>
                <c:pt idx="41">
                  <c:v>148</c:v>
                </c:pt>
                <c:pt idx="42">
                  <c:v>148</c:v>
                </c:pt>
                <c:pt idx="43">
                  <c:v>149</c:v>
                </c:pt>
                <c:pt idx="44">
                  <c:v>130</c:v>
                </c:pt>
                <c:pt idx="45">
                  <c:v>135</c:v>
                </c:pt>
                <c:pt idx="46">
                  <c:v>138</c:v>
                </c:pt>
                <c:pt idx="47">
                  <c:v>162</c:v>
                </c:pt>
                <c:pt idx="48">
                  <c:v>124</c:v>
                </c:pt>
                <c:pt idx="49">
                  <c:v>140</c:v>
                </c:pt>
                <c:pt idx="50">
                  <c:v>162</c:v>
                </c:pt>
                <c:pt idx="51">
                  <c:v>183</c:v>
                </c:pt>
                <c:pt idx="52">
                  <c:v>169</c:v>
                </c:pt>
                <c:pt idx="53">
                  <c:v>167</c:v>
                </c:pt>
                <c:pt idx="54">
                  <c:v>144</c:v>
                </c:pt>
                <c:pt idx="55">
                  <c:v>186</c:v>
                </c:pt>
                <c:pt idx="56">
                  <c:v>205</c:v>
                </c:pt>
                <c:pt idx="57">
                  <c:v>211</c:v>
                </c:pt>
                <c:pt idx="58">
                  <c:v>220</c:v>
                </c:pt>
                <c:pt idx="59">
                  <c:v>257</c:v>
                </c:pt>
                <c:pt idx="60">
                  <c:v>299</c:v>
                </c:pt>
                <c:pt idx="61">
                  <c:v>281</c:v>
                </c:pt>
                <c:pt idx="62">
                  <c:v>308</c:v>
                </c:pt>
                <c:pt idx="63">
                  <c:v>324</c:v>
                </c:pt>
                <c:pt idx="64">
                  <c:v>346</c:v>
                </c:pt>
                <c:pt idx="65">
                  <c:v>426</c:v>
                </c:pt>
                <c:pt idx="66">
                  <c:v>434</c:v>
                </c:pt>
                <c:pt idx="67">
                  <c:v>442</c:v>
                </c:pt>
                <c:pt idx="68">
                  <c:v>539</c:v>
                </c:pt>
                <c:pt idx="69">
                  <c:v>579</c:v>
                </c:pt>
                <c:pt idx="70">
                  <c:v>609</c:v>
                </c:pt>
                <c:pt idx="71">
                  <c:v>562</c:v>
                </c:pt>
                <c:pt idx="72">
                  <c:v>714</c:v>
                </c:pt>
                <c:pt idx="73">
                  <c:v>723</c:v>
                </c:pt>
                <c:pt idx="74">
                  <c:v>760</c:v>
                </c:pt>
                <c:pt idx="75">
                  <c:v>824</c:v>
                </c:pt>
                <c:pt idx="76">
                  <c:v>877</c:v>
                </c:pt>
                <c:pt idx="77">
                  <c:v>876</c:v>
                </c:pt>
                <c:pt idx="78">
                  <c:v>904</c:v>
                </c:pt>
                <c:pt idx="79">
                  <c:v>1009</c:v>
                </c:pt>
                <c:pt idx="80">
                  <c:v>976</c:v>
                </c:pt>
                <c:pt idx="81">
                  <c:v>1125</c:v>
                </c:pt>
                <c:pt idx="82">
                  <c:v>1161</c:v>
                </c:pt>
                <c:pt idx="83">
                  <c:v>1180</c:v>
                </c:pt>
                <c:pt idx="84">
                  <c:v>1263</c:v>
                </c:pt>
                <c:pt idx="85">
                  <c:v>1194</c:v>
                </c:pt>
                <c:pt idx="86">
                  <c:v>1171</c:v>
                </c:pt>
                <c:pt idx="87">
                  <c:v>1010</c:v>
                </c:pt>
                <c:pt idx="88">
                  <c:v>896</c:v>
                </c:pt>
                <c:pt idx="89">
                  <c:v>732</c:v>
                </c:pt>
                <c:pt idx="90">
                  <c:v>523</c:v>
                </c:pt>
                <c:pt idx="91">
                  <c:v>407</c:v>
                </c:pt>
                <c:pt idx="92">
                  <c:v>311</c:v>
                </c:pt>
                <c:pt idx="93">
                  <c:v>231</c:v>
                </c:pt>
                <c:pt idx="94">
                  <c:v>149</c:v>
                </c:pt>
                <c:pt idx="95">
                  <c:v>89</c:v>
                </c:pt>
                <c:pt idx="96">
                  <c:v>44</c:v>
                </c:pt>
                <c:pt idx="97">
                  <c:v>28</c:v>
                </c:pt>
                <c:pt idx="98">
                  <c:v>7</c:v>
                </c:pt>
                <c:pt idx="99">
                  <c:v>5</c:v>
                </c:pt>
                <c:pt idx="100">
                  <c:v>3</c:v>
                </c:pt>
                <c:pt idx="101">
                  <c:v>2</c:v>
                </c:pt>
                <c:pt idx="10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8F-4290-AA04-A5FA33476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18323535"/>
        <c:axId val="437097648"/>
      </c:barChart>
      <c:catAx>
        <c:axId val="818323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Věk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37097648"/>
        <c:crosses val="autoZero"/>
        <c:auto val="1"/>
        <c:lblAlgn val="ctr"/>
        <c:lblOffset val="100"/>
        <c:noMultiLvlLbl val="0"/>
      </c:catAx>
      <c:valAx>
        <c:axId val="43709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Počet klientů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18323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Sheet1!$A$2:$A$509</c:f>
              <c:numCache>
                <c:formatCode>m/d/yyyy</c:formatCode>
                <c:ptCount val="50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</c:numCache>
            </c:numRef>
          </c:cat>
          <c:val>
            <c:numRef>
              <c:f>Sheet1!$B$2:$B$509</c:f>
              <c:numCache>
                <c:formatCode>#\ ##0_ ;\-#\ ##0\ </c:formatCode>
                <c:ptCount val="508"/>
                <c:pt idx="0">
                  <c:v>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3</c:v>
                </c:pt>
                <c:pt idx="24">
                  <c:v>1</c:v>
                </c:pt>
                <c:pt idx="25">
                  <c:v>5</c:v>
                </c:pt>
                <c:pt idx="26">
                  <c:v>5</c:v>
                </c:pt>
                <c:pt idx="27">
                  <c:v>3</c:v>
                </c:pt>
                <c:pt idx="28">
                  <c:v>5</c:v>
                </c:pt>
                <c:pt idx="29">
                  <c:v>28</c:v>
                </c:pt>
                <c:pt idx="30">
                  <c:v>31</c:v>
                </c:pt>
                <c:pt idx="31">
                  <c:v>62</c:v>
                </c:pt>
                <c:pt idx="32">
                  <c:v>36</c:v>
                </c:pt>
                <c:pt idx="33">
                  <c:v>54</c:v>
                </c:pt>
                <c:pt idx="34">
                  <c:v>167</c:v>
                </c:pt>
                <c:pt idx="35">
                  <c:v>82</c:v>
                </c:pt>
                <c:pt idx="36">
                  <c:v>45</c:v>
                </c:pt>
                <c:pt idx="37">
                  <c:v>78</c:v>
                </c:pt>
                <c:pt idx="38">
                  <c:v>139</c:v>
                </c:pt>
                <c:pt idx="39">
                  <c:v>30</c:v>
                </c:pt>
                <c:pt idx="40">
                  <c:v>11</c:v>
                </c:pt>
                <c:pt idx="41">
                  <c:v>138</c:v>
                </c:pt>
                <c:pt idx="42">
                  <c:v>223</c:v>
                </c:pt>
                <c:pt idx="43">
                  <c:v>181</c:v>
                </c:pt>
                <c:pt idx="44">
                  <c:v>195</c:v>
                </c:pt>
                <c:pt idx="45">
                  <c:v>205</c:v>
                </c:pt>
                <c:pt idx="46">
                  <c:v>155</c:v>
                </c:pt>
                <c:pt idx="47">
                  <c:v>41</c:v>
                </c:pt>
                <c:pt idx="48">
                  <c:v>242</c:v>
                </c:pt>
                <c:pt idx="49">
                  <c:v>200</c:v>
                </c:pt>
                <c:pt idx="50">
                  <c:v>326</c:v>
                </c:pt>
                <c:pt idx="51">
                  <c:v>228</c:v>
                </c:pt>
                <c:pt idx="52">
                  <c:v>417</c:v>
                </c:pt>
                <c:pt idx="53">
                  <c:v>227</c:v>
                </c:pt>
                <c:pt idx="54">
                  <c:v>195</c:v>
                </c:pt>
                <c:pt idx="55">
                  <c:v>387</c:v>
                </c:pt>
                <c:pt idx="56">
                  <c:v>523</c:v>
                </c:pt>
                <c:pt idx="57">
                  <c:v>260</c:v>
                </c:pt>
                <c:pt idx="58">
                  <c:v>539</c:v>
                </c:pt>
                <c:pt idx="59">
                  <c:v>587</c:v>
                </c:pt>
                <c:pt idx="60">
                  <c:v>337</c:v>
                </c:pt>
                <c:pt idx="61">
                  <c:v>213</c:v>
                </c:pt>
                <c:pt idx="62">
                  <c:v>332</c:v>
                </c:pt>
                <c:pt idx="63">
                  <c:v>332</c:v>
                </c:pt>
                <c:pt idx="64">
                  <c:v>424</c:v>
                </c:pt>
                <c:pt idx="65">
                  <c:v>534</c:v>
                </c:pt>
                <c:pt idx="66">
                  <c:v>488</c:v>
                </c:pt>
                <c:pt idx="67">
                  <c:v>215</c:v>
                </c:pt>
                <c:pt idx="68">
                  <c:v>78</c:v>
                </c:pt>
                <c:pt idx="69">
                  <c:v>204</c:v>
                </c:pt>
                <c:pt idx="70">
                  <c:v>385</c:v>
                </c:pt>
                <c:pt idx="71">
                  <c:v>677</c:v>
                </c:pt>
                <c:pt idx="72">
                  <c:v>498</c:v>
                </c:pt>
                <c:pt idx="73">
                  <c:v>481</c:v>
                </c:pt>
                <c:pt idx="74">
                  <c:v>180</c:v>
                </c:pt>
                <c:pt idx="75">
                  <c:v>165</c:v>
                </c:pt>
                <c:pt idx="76">
                  <c:v>383</c:v>
                </c:pt>
                <c:pt idx="77">
                  <c:v>138</c:v>
                </c:pt>
                <c:pt idx="78">
                  <c:v>266</c:v>
                </c:pt>
                <c:pt idx="79">
                  <c:v>269</c:v>
                </c:pt>
                <c:pt idx="80">
                  <c:v>240</c:v>
                </c:pt>
                <c:pt idx="81">
                  <c:v>94</c:v>
                </c:pt>
                <c:pt idx="82">
                  <c:v>91</c:v>
                </c:pt>
                <c:pt idx="83">
                  <c:v>378</c:v>
                </c:pt>
                <c:pt idx="84">
                  <c:v>199</c:v>
                </c:pt>
                <c:pt idx="85">
                  <c:v>125</c:v>
                </c:pt>
                <c:pt idx="86">
                  <c:v>195</c:v>
                </c:pt>
                <c:pt idx="87">
                  <c:v>139</c:v>
                </c:pt>
                <c:pt idx="88">
                  <c:v>78</c:v>
                </c:pt>
                <c:pt idx="89">
                  <c:v>28</c:v>
                </c:pt>
                <c:pt idx="90">
                  <c:v>213</c:v>
                </c:pt>
                <c:pt idx="91">
                  <c:v>124</c:v>
                </c:pt>
                <c:pt idx="92">
                  <c:v>132</c:v>
                </c:pt>
                <c:pt idx="93">
                  <c:v>128</c:v>
                </c:pt>
                <c:pt idx="94">
                  <c:v>142</c:v>
                </c:pt>
                <c:pt idx="95">
                  <c:v>89</c:v>
                </c:pt>
                <c:pt idx="96">
                  <c:v>20</c:v>
                </c:pt>
                <c:pt idx="97">
                  <c:v>142</c:v>
                </c:pt>
                <c:pt idx="98">
                  <c:v>89</c:v>
                </c:pt>
                <c:pt idx="99">
                  <c:v>141</c:v>
                </c:pt>
                <c:pt idx="100">
                  <c:v>83</c:v>
                </c:pt>
                <c:pt idx="101">
                  <c:v>230</c:v>
                </c:pt>
                <c:pt idx="102">
                  <c:v>67</c:v>
                </c:pt>
                <c:pt idx="103">
                  <c:v>50</c:v>
                </c:pt>
                <c:pt idx="104">
                  <c:v>148</c:v>
                </c:pt>
                <c:pt idx="105">
                  <c:v>133</c:v>
                </c:pt>
                <c:pt idx="106">
                  <c:v>100</c:v>
                </c:pt>
                <c:pt idx="107">
                  <c:v>68</c:v>
                </c:pt>
                <c:pt idx="108">
                  <c:v>223</c:v>
                </c:pt>
                <c:pt idx="109">
                  <c:v>61</c:v>
                </c:pt>
                <c:pt idx="110">
                  <c:v>21</c:v>
                </c:pt>
                <c:pt idx="111">
                  <c:v>178</c:v>
                </c:pt>
                <c:pt idx="112">
                  <c:v>176</c:v>
                </c:pt>
                <c:pt idx="113">
                  <c:v>122</c:v>
                </c:pt>
                <c:pt idx="114">
                  <c:v>18</c:v>
                </c:pt>
                <c:pt idx="115">
                  <c:v>71</c:v>
                </c:pt>
                <c:pt idx="116">
                  <c:v>78</c:v>
                </c:pt>
                <c:pt idx="117">
                  <c:v>98</c:v>
                </c:pt>
                <c:pt idx="118">
                  <c:v>165</c:v>
                </c:pt>
                <c:pt idx="119">
                  <c:v>185</c:v>
                </c:pt>
                <c:pt idx="120">
                  <c:v>144</c:v>
                </c:pt>
                <c:pt idx="121">
                  <c:v>133</c:v>
                </c:pt>
                <c:pt idx="122">
                  <c:v>65</c:v>
                </c:pt>
                <c:pt idx="123">
                  <c:v>59</c:v>
                </c:pt>
                <c:pt idx="124">
                  <c:v>42</c:v>
                </c:pt>
                <c:pt idx="125">
                  <c:v>269</c:v>
                </c:pt>
                <c:pt idx="126">
                  <c:v>153</c:v>
                </c:pt>
                <c:pt idx="127">
                  <c:v>160</c:v>
                </c:pt>
                <c:pt idx="128">
                  <c:v>232</c:v>
                </c:pt>
                <c:pt idx="129">
                  <c:v>185</c:v>
                </c:pt>
                <c:pt idx="130">
                  <c:v>61</c:v>
                </c:pt>
                <c:pt idx="131">
                  <c:v>31</c:v>
                </c:pt>
                <c:pt idx="132">
                  <c:v>239</c:v>
                </c:pt>
                <c:pt idx="133">
                  <c:v>126</c:v>
                </c:pt>
                <c:pt idx="134">
                  <c:v>175</c:v>
                </c:pt>
                <c:pt idx="135">
                  <c:v>97</c:v>
                </c:pt>
                <c:pt idx="136">
                  <c:v>86</c:v>
                </c:pt>
                <c:pt idx="137">
                  <c:v>35</c:v>
                </c:pt>
                <c:pt idx="138">
                  <c:v>45</c:v>
                </c:pt>
                <c:pt idx="139">
                  <c:v>161</c:v>
                </c:pt>
                <c:pt idx="140">
                  <c:v>79</c:v>
                </c:pt>
                <c:pt idx="141">
                  <c:v>146</c:v>
                </c:pt>
                <c:pt idx="142">
                  <c:v>106</c:v>
                </c:pt>
                <c:pt idx="143">
                  <c:v>114</c:v>
                </c:pt>
                <c:pt idx="144">
                  <c:v>53</c:v>
                </c:pt>
                <c:pt idx="145">
                  <c:v>25</c:v>
                </c:pt>
                <c:pt idx="146">
                  <c:v>84</c:v>
                </c:pt>
                <c:pt idx="147">
                  <c:v>41</c:v>
                </c:pt>
                <c:pt idx="148">
                  <c:v>95</c:v>
                </c:pt>
                <c:pt idx="149">
                  <c:v>67</c:v>
                </c:pt>
                <c:pt idx="150">
                  <c:v>37</c:v>
                </c:pt>
                <c:pt idx="151">
                  <c:v>49</c:v>
                </c:pt>
                <c:pt idx="152">
                  <c:v>9</c:v>
                </c:pt>
                <c:pt idx="153">
                  <c:v>106</c:v>
                </c:pt>
                <c:pt idx="154">
                  <c:v>94</c:v>
                </c:pt>
                <c:pt idx="155">
                  <c:v>102</c:v>
                </c:pt>
                <c:pt idx="156">
                  <c:v>82</c:v>
                </c:pt>
                <c:pt idx="157">
                  <c:v>84</c:v>
                </c:pt>
                <c:pt idx="158">
                  <c:v>43</c:v>
                </c:pt>
                <c:pt idx="159">
                  <c:v>16</c:v>
                </c:pt>
                <c:pt idx="160">
                  <c:v>65</c:v>
                </c:pt>
                <c:pt idx="161">
                  <c:v>66</c:v>
                </c:pt>
                <c:pt idx="162">
                  <c:v>67</c:v>
                </c:pt>
                <c:pt idx="163">
                  <c:v>65</c:v>
                </c:pt>
                <c:pt idx="164">
                  <c:v>52</c:v>
                </c:pt>
                <c:pt idx="165">
                  <c:v>8</c:v>
                </c:pt>
                <c:pt idx="166">
                  <c:v>13</c:v>
                </c:pt>
                <c:pt idx="167">
                  <c:v>37</c:v>
                </c:pt>
                <c:pt idx="168">
                  <c:v>17</c:v>
                </c:pt>
                <c:pt idx="169">
                  <c:v>30</c:v>
                </c:pt>
                <c:pt idx="170">
                  <c:v>27</c:v>
                </c:pt>
                <c:pt idx="171">
                  <c:v>27</c:v>
                </c:pt>
                <c:pt idx="172">
                  <c:v>18</c:v>
                </c:pt>
                <c:pt idx="173">
                  <c:v>5</c:v>
                </c:pt>
                <c:pt idx="174">
                  <c:v>89</c:v>
                </c:pt>
                <c:pt idx="175">
                  <c:v>36</c:v>
                </c:pt>
                <c:pt idx="176">
                  <c:v>34</c:v>
                </c:pt>
                <c:pt idx="177">
                  <c:v>46</c:v>
                </c:pt>
                <c:pt idx="178">
                  <c:v>46</c:v>
                </c:pt>
                <c:pt idx="179">
                  <c:v>9</c:v>
                </c:pt>
                <c:pt idx="180">
                  <c:v>3</c:v>
                </c:pt>
                <c:pt idx="181">
                  <c:v>78</c:v>
                </c:pt>
                <c:pt idx="182">
                  <c:v>28</c:v>
                </c:pt>
                <c:pt idx="183">
                  <c:v>46</c:v>
                </c:pt>
                <c:pt idx="184">
                  <c:v>10</c:v>
                </c:pt>
                <c:pt idx="185">
                  <c:v>23</c:v>
                </c:pt>
                <c:pt idx="186">
                  <c:v>5</c:v>
                </c:pt>
                <c:pt idx="187">
                  <c:v>5</c:v>
                </c:pt>
                <c:pt idx="188">
                  <c:v>27</c:v>
                </c:pt>
                <c:pt idx="189">
                  <c:v>79</c:v>
                </c:pt>
                <c:pt idx="190">
                  <c:v>55</c:v>
                </c:pt>
                <c:pt idx="191">
                  <c:v>12</c:v>
                </c:pt>
                <c:pt idx="192">
                  <c:v>25</c:v>
                </c:pt>
                <c:pt idx="193">
                  <c:v>9</c:v>
                </c:pt>
                <c:pt idx="194">
                  <c:v>6</c:v>
                </c:pt>
                <c:pt idx="195">
                  <c:v>29</c:v>
                </c:pt>
                <c:pt idx="196">
                  <c:v>20</c:v>
                </c:pt>
                <c:pt idx="197">
                  <c:v>7</c:v>
                </c:pt>
                <c:pt idx="198">
                  <c:v>37</c:v>
                </c:pt>
                <c:pt idx="199">
                  <c:v>18</c:v>
                </c:pt>
                <c:pt idx="200">
                  <c:v>9</c:v>
                </c:pt>
                <c:pt idx="201">
                  <c:v>4</c:v>
                </c:pt>
                <c:pt idx="202">
                  <c:v>13</c:v>
                </c:pt>
                <c:pt idx="203">
                  <c:v>30</c:v>
                </c:pt>
                <c:pt idx="204">
                  <c:v>20</c:v>
                </c:pt>
                <c:pt idx="205">
                  <c:v>31</c:v>
                </c:pt>
                <c:pt idx="206">
                  <c:v>6</c:v>
                </c:pt>
                <c:pt idx="207">
                  <c:v>3</c:v>
                </c:pt>
                <c:pt idx="208">
                  <c:v>4</c:v>
                </c:pt>
                <c:pt idx="209">
                  <c:v>21</c:v>
                </c:pt>
                <c:pt idx="210">
                  <c:v>11</c:v>
                </c:pt>
                <c:pt idx="211">
                  <c:v>9</c:v>
                </c:pt>
                <c:pt idx="212">
                  <c:v>9</c:v>
                </c:pt>
                <c:pt idx="213">
                  <c:v>3</c:v>
                </c:pt>
                <c:pt idx="214">
                  <c:v>4</c:v>
                </c:pt>
                <c:pt idx="215">
                  <c:v>2</c:v>
                </c:pt>
                <c:pt idx="216">
                  <c:v>1</c:v>
                </c:pt>
                <c:pt idx="217">
                  <c:v>5</c:v>
                </c:pt>
                <c:pt idx="218">
                  <c:v>18</c:v>
                </c:pt>
                <c:pt idx="219">
                  <c:v>1</c:v>
                </c:pt>
                <c:pt idx="220">
                  <c:v>3</c:v>
                </c:pt>
                <c:pt idx="221">
                  <c:v>1</c:v>
                </c:pt>
                <c:pt idx="222">
                  <c:v>0</c:v>
                </c:pt>
                <c:pt idx="223">
                  <c:v>1</c:v>
                </c:pt>
                <c:pt idx="224">
                  <c:v>2</c:v>
                </c:pt>
                <c:pt idx="225">
                  <c:v>1</c:v>
                </c:pt>
                <c:pt idx="226">
                  <c:v>3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5</c:v>
                </c:pt>
                <c:pt idx="231">
                  <c:v>4</c:v>
                </c:pt>
                <c:pt idx="232">
                  <c:v>3</c:v>
                </c:pt>
                <c:pt idx="233">
                  <c:v>9</c:v>
                </c:pt>
                <c:pt idx="234">
                  <c:v>4</c:v>
                </c:pt>
                <c:pt idx="235">
                  <c:v>1</c:v>
                </c:pt>
                <c:pt idx="236">
                  <c:v>0</c:v>
                </c:pt>
                <c:pt idx="237">
                  <c:v>1</c:v>
                </c:pt>
                <c:pt idx="238">
                  <c:v>3</c:v>
                </c:pt>
                <c:pt idx="239">
                  <c:v>1</c:v>
                </c:pt>
                <c:pt idx="240">
                  <c:v>2</c:v>
                </c:pt>
                <c:pt idx="241">
                  <c:v>1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2</c:v>
                </c:pt>
                <c:pt idx="247">
                  <c:v>0</c:v>
                </c:pt>
                <c:pt idx="248">
                  <c:v>1</c:v>
                </c:pt>
                <c:pt idx="249">
                  <c:v>0</c:v>
                </c:pt>
                <c:pt idx="250">
                  <c:v>3</c:v>
                </c:pt>
                <c:pt idx="251">
                  <c:v>5</c:v>
                </c:pt>
                <c:pt idx="252">
                  <c:v>2</c:v>
                </c:pt>
                <c:pt idx="253">
                  <c:v>0</c:v>
                </c:pt>
                <c:pt idx="254">
                  <c:v>2</c:v>
                </c:pt>
                <c:pt idx="255">
                  <c:v>3</c:v>
                </c:pt>
                <c:pt idx="256">
                  <c:v>1</c:v>
                </c:pt>
                <c:pt idx="257">
                  <c:v>0</c:v>
                </c:pt>
                <c:pt idx="258">
                  <c:v>3</c:v>
                </c:pt>
                <c:pt idx="259">
                  <c:v>0</c:v>
                </c:pt>
                <c:pt idx="260">
                  <c:v>2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2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1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1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1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1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1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1</c:v>
                </c:pt>
                <c:pt idx="350">
                  <c:v>1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2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1</c:v>
                </c:pt>
                <c:pt idx="366">
                  <c:v>4</c:v>
                </c:pt>
                <c:pt idx="367">
                  <c:v>2</c:v>
                </c:pt>
                <c:pt idx="368">
                  <c:v>1</c:v>
                </c:pt>
                <c:pt idx="369">
                  <c:v>0</c:v>
                </c:pt>
                <c:pt idx="370">
                  <c:v>4</c:v>
                </c:pt>
                <c:pt idx="371">
                  <c:v>0</c:v>
                </c:pt>
                <c:pt idx="372">
                  <c:v>0</c:v>
                </c:pt>
                <c:pt idx="373">
                  <c:v>1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1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1</c:v>
                </c:pt>
                <c:pt idx="385">
                  <c:v>4</c:v>
                </c:pt>
                <c:pt idx="386">
                  <c:v>1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2</c:v>
                </c:pt>
                <c:pt idx="392">
                  <c:v>0</c:v>
                </c:pt>
                <c:pt idx="393">
                  <c:v>1</c:v>
                </c:pt>
                <c:pt idx="394">
                  <c:v>0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2</c:v>
                </c:pt>
                <c:pt idx="399">
                  <c:v>2</c:v>
                </c:pt>
                <c:pt idx="400">
                  <c:v>11</c:v>
                </c:pt>
                <c:pt idx="401">
                  <c:v>2</c:v>
                </c:pt>
                <c:pt idx="402">
                  <c:v>25</c:v>
                </c:pt>
                <c:pt idx="403">
                  <c:v>1</c:v>
                </c:pt>
                <c:pt idx="404">
                  <c:v>0</c:v>
                </c:pt>
                <c:pt idx="405">
                  <c:v>1</c:v>
                </c:pt>
                <c:pt idx="406">
                  <c:v>0</c:v>
                </c:pt>
                <c:pt idx="407">
                  <c:v>20</c:v>
                </c:pt>
                <c:pt idx="408">
                  <c:v>3</c:v>
                </c:pt>
                <c:pt idx="409">
                  <c:v>2</c:v>
                </c:pt>
                <c:pt idx="410">
                  <c:v>0</c:v>
                </c:pt>
                <c:pt idx="411">
                  <c:v>0</c:v>
                </c:pt>
                <c:pt idx="412">
                  <c:v>6</c:v>
                </c:pt>
                <c:pt idx="413">
                  <c:v>5</c:v>
                </c:pt>
                <c:pt idx="414">
                  <c:v>4</c:v>
                </c:pt>
                <c:pt idx="415">
                  <c:v>2</c:v>
                </c:pt>
                <c:pt idx="416">
                  <c:v>5</c:v>
                </c:pt>
                <c:pt idx="417">
                  <c:v>1</c:v>
                </c:pt>
                <c:pt idx="418">
                  <c:v>1</c:v>
                </c:pt>
                <c:pt idx="419">
                  <c:v>14</c:v>
                </c:pt>
                <c:pt idx="420">
                  <c:v>9</c:v>
                </c:pt>
                <c:pt idx="421">
                  <c:v>11</c:v>
                </c:pt>
                <c:pt idx="422">
                  <c:v>0</c:v>
                </c:pt>
                <c:pt idx="423">
                  <c:v>18</c:v>
                </c:pt>
                <c:pt idx="424">
                  <c:v>7</c:v>
                </c:pt>
                <c:pt idx="425">
                  <c:v>11</c:v>
                </c:pt>
                <c:pt idx="426">
                  <c:v>35</c:v>
                </c:pt>
                <c:pt idx="427">
                  <c:v>14</c:v>
                </c:pt>
                <c:pt idx="428">
                  <c:v>16</c:v>
                </c:pt>
                <c:pt idx="429">
                  <c:v>52</c:v>
                </c:pt>
                <c:pt idx="430">
                  <c:v>23</c:v>
                </c:pt>
                <c:pt idx="431">
                  <c:v>6</c:v>
                </c:pt>
                <c:pt idx="432">
                  <c:v>5</c:v>
                </c:pt>
                <c:pt idx="433">
                  <c:v>29</c:v>
                </c:pt>
                <c:pt idx="434">
                  <c:v>29</c:v>
                </c:pt>
                <c:pt idx="435">
                  <c:v>15</c:v>
                </c:pt>
                <c:pt idx="436">
                  <c:v>18</c:v>
                </c:pt>
                <c:pt idx="437">
                  <c:v>17</c:v>
                </c:pt>
                <c:pt idx="438">
                  <c:v>13</c:v>
                </c:pt>
                <c:pt idx="439">
                  <c:v>14</c:v>
                </c:pt>
                <c:pt idx="440">
                  <c:v>43</c:v>
                </c:pt>
                <c:pt idx="441">
                  <c:v>32</c:v>
                </c:pt>
                <c:pt idx="442">
                  <c:v>23</c:v>
                </c:pt>
                <c:pt idx="443">
                  <c:v>55</c:v>
                </c:pt>
                <c:pt idx="444">
                  <c:v>85</c:v>
                </c:pt>
                <c:pt idx="445">
                  <c:v>26</c:v>
                </c:pt>
                <c:pt idx="446">
                  <c:v>9</c:v>
                </c:pt>
                <c:pt idx="447">
                  <c:v>48</c:v>
                </c:pt>
                <c:pt idx="448">
                  <c:v>23</c:v>
                </c:pt>
                <c:pt idx="449">
                  <c:v>41</c:v>
                </c:pt>
                <c:pt idx="450">
                  <c:v>29</c:v>
                </c:pt>
                <c:pt idx="451">
                  <c:v>52</c:v>
                </c:pt>
                <c:pt idx="452">
                  <c:v>5</c:v>
                </c:pt>
                <c:pt idx="453">
                  <c:v>7</c:v>
                </c:pt>
                <c:pt idx="454">
                  <c:v>42</c:v>
                </c:pt>
                <c:pt idx="455">
                  <c:v>14</c:v>
                </c:pt>
                <c:pt idx="456">
                  <c:v>30</c:v>
                </c:pt>
                <c:pt idx="457">
                  <c:v>31</c:v>
                </c:pt>
                <c:pt idx="458">
                  <c:v>13</c:v>
                </c:pt>
                <c:pt idx="459">
                  <c:v>38</c:v>
                </c:pt>
                <c:pt idx="460">
                  <c:v>6</c:v>
                </c:pt>
                <c:pt idx="461">
                  <c:v>29</c:v>
                </c:pt>
                <c:pt idx="462">
                  <c:v>23</c:v>
                </c:pt>
                <c:pt idx="463">
                  <c:v>18</c:v>
                </c:pt>
                <c:pt idx="464">
                  <c:v>31</c:v>
                </c:pt>
                <c:pt idx="465">
                  <c:v>28</c:v>
                </c:pt>
                <c:pt idx="466">
                  <c:v>6</c:v>
                </c:pt>
                <c:pt idx="467">
                  <c:v>0</c:v>
                </c:pt>
                <c:pt idx="468">
                  <c:v>16</c:v>
                </c:pt>
                <c:pt idx="469">
                  <c:v>27</c:v>
                </c:pt>
                <c:pt idx="470">
                  <c:v>15</c:v>
                </c:pt>
                <c:pt idx="471">
                  <c:v>7</c:v>
                </c:pt>
                <c:pt idx="472">
                  <c:v>12</c:v>
                </c:pt>
                <c:pt idx="473">
                  <c:v>2</c:v>
                </c:pt>
                <c:pt idx="474">
                  <c:v>3</c:v>
                </c:pt>
                <c:pt idx="475">
                  <c:v>14</c:v>
                </c:pt>
                <c:pt idx="476">
                  <c:v>8</c:v>
                </c:pt>
                <c:pt idx="477">
                  <c:v>3</c:v>
                </c:pt>
                <c:pt idx="478">
                  <c:v>5</c:v>
                </c:pt>
                <c:pt idx="479">
                  <c:v>0</c:v>
                </c:pt>
                <c:pt idx="480">
                  <c:v>5</c:v>
                </c:pt>
                <c:pt idx="481">
                  <c:v>0</c:v>
                </c:pt>
                <c:pt idx="482">
                  <c:v>10</c:v>
                </c:pt>
                <c:pt idx="483">
                  <c:v>6</c:v>
                </c:pt>
                <c:pt idx="484">
                  <c:v>5</c:v>
                </c:pt>
                <c:pt idx="485">
                  <c:v>2</c:v>
                </c:pt>
                <c:pt idx="486">
                  <c:v>10</c:v>
                </c:pt>
                <c:pt idx="487">
                  <c:v>2</c:v>
                </c:pt>
                <c:pt idx="488" formatCode="General">
                  <c:v>0</c:v>
                </c:pt>
                <c:pt idx="489" formatCode="General">
                  <c:v>4</c:v>
                </c:pt>
                <c:pt idx="490" formatCode="General">
                  <c:v>5</c:v>
                </c:pt>
                <c:pt idx="491" formatCode="General">
                  <c:v>6</c:v>
                </c:pt>
                <c:pt idx="492" formatCode="General">
                  <c:v>5</c:v>
                </c:pt>
                <c:pt idx="493" formatCode="General">
                  <c:v>7</c:v>
                </c:pt>
                <c:pt idx="494" formatCode="General">
                  <c:v>0</c:v>
                </c:pt>
                <c:pt idx="495" formatCode="General">
                  <c:v>2</c:v>
                </c:pt>
                <c:pt idx="496" formatCode="General">
                  <c:v>1</c:v>
                </c:pt>
                <c:pt idx="497" formatCode="General">
                  <c:v>9</c:v>
                </c:pt>
                <c:pt idx="498" formatCode="General">
                  <c:v>3</c:v>
                </c:pt>
                <c:pt idx="499" formatCode="General">
                  <c:v>4</c:v>
                </c:pt>
                <c:pt idx="500" formatCode="General">
                  <c:v>9</c:v>
                </c:pt>
                <c:pt idx="501" formatCode="General">
                  <c:v>0</c:v>
                </c:pt>
                <c:pt idx="502" formatCode="General">
                  <c:v>3</c:v>
                </c:pt>
                <c:pt idx="503" formatCode="General">
                  <c:v>13</c:v>
                </c:pt>
                <c:pt idx="504" formatCode="General">
                  <c:v>8</c:v>
                </c:pt>
                <c:pt idx="505" formatCode="General">
                  <c:v>9</c:v>
                </c:pt>
                <c:pt idx="506" formatCode="General">
                  <c:v>17</c:v>
                </c:pt>
                <c:pt idx="507" formatCode="General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incidence_personal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Sheet1!$A$2:$A$509</c:f>
              <c:numCache>
                <c:formatCode>m/d/yyyy</c:formatCode>
                <c:ptCount val="50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</c:numCache>
            </c:numRef>
          </c:cat>
          <c:val>
            <c:numRef>
              <c:f>Sheet1!$B$2:$B$509</c:f>
              <c:numCache>
                <c:formatCode>#\ ##0_ ;\-#\ ##0\ </c:formatCode>
                <c:ptCount val="508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3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4</c:v>
                </c:pt>
                <c:pt idx="20">
                  <c:v>5</c:v>
                </c:pt>
                <c:pt idx="21">
                  <c:v>4</c:v>
                </c:pt>
                <c:pt idx="22">
                  <c:v>1</c:v>
                </c:pt>
                <c:pt idx="23">
                  <c:v>4</c:v>
                </c:pt>
                <c:pt idx="24">
                  <c:v>12</c:v>
                </c:pt>
                <c:pt idx="25">
                  <c:v>7</c:v>
                </c:pt>
                <c:pt idx="26">
                  <c:v>2</c:v>
                </c:pt>
                <c:pt idx="27">
                  <c:v>4</c:v>
                </c:pt>
                <c:pt idx="28">
                  <c:v>24</c:v>
                </c:pt>
                <c:pt idx="29">
                  <c:v>10</c:v>
                </c:pt>
                <c:pt idx="30">
                  <c:v>30</c:v>
                </c:pt>
                <c:pt idx="31">
                  <c:v>95</c:v>
                </c:pt>
                <c:pt idx="32">
                  <c:v>31</c:v>
                </c:pt>
                <c:pt idx="33">
                  <c:v>30</c:v>
                </c:pt>
                <c:pt idx="34">
                  <c:v>91</c:v>
                </c:pt>
                <c:pt idx="35">
                  <c:v>46</c:v>
                </c:pt>
                <c:pt idx="36">
                  <c:v>43</c:v>
                </c:pt>
                <c:pt idx="37">
                  <c:v>85</c:v>
                </c:pt>
                <c:pt idx="38">
                  <c:v>87</c:v>
                </c:pt>
                <c:pt idx="39">
                  <c:v>51</c:v>
                </c:pt>
                <c:pt idx="40">
                  <c:v>25</c:v>
                </c:pt>
                <c:pt idx="41">
                  <c:v>163</c:v>
                </c:pt>
                <c:pt idx="42">
                  <c:v>156</c:v>
                </c:pt>
                <c:pt idx="43">
                  <c:v>192</c:v>
                </c:pt>
                <c:pt idx="44">
                  <c:v>202</c:v>
                </c:pt>
                <c:pt idx="45">
                  <c:v>212</c:v>
                </c:pt>
                <c:pt idx="46">
                  <c:v>107</c:v>
                </c:pt>
                <c:pt idx="47">
                  <c:v>48</c:v>
                </c:pt>
                <c:pt idx="48">
                  <c:v>194</c:v>
                </c:pt>
                <c:pt idx="49">
                  <c:v>193</c:v>
                </c:pt>
                <c:pt idx="50">
                  <c:v>260</c:v>
                </c:pt>
                <c:pt idx="51">
                  <c:v>235</c:v>
                </c:pt>
                <c:pt idx="52">
                  <c:v>335</c:v>
                </c:pt>
                <c:pt idx="53">
                  <c:v>187</c:v>
                </c:pt>
                <c:pt idx="54">
                  <c:v>90</c:v>
                </c:pt>
                <c:pt idx="55">
                  <c:v>377</c:v>
                </c:pt>
                <c:pt idx="56">
                  <c:v>399</c:v>
                </c:pt>
                <c:pt idx="57">
                  <c:v>135</c:v>
                </c:pt>
                <c:pt idx="58">
                  <c:v>472</c:v>
                </c:pt>
                <c:pt idx="59">
                  <c:v>333</c:v>
                </c:pt>
                <c:pt idx="60">
                  <c:v>184</c:v>
                </c:pt>
                <c:pt idx="61">
                  <c:v>117</c:v>
                </c:pt>
                <c:pt idx="62">
                  <c:v>299</c:v>
                </c:pt>
                <c:pt idx="63">
                  <c:v>233</c:v>
                </c:pt>
                <c:pt idx="64">
                  <c:v>333</c:v>
                </c:pt>
                <c:pt idx="65">
                  <c:v>282</c:v>
                </c:pt>
                <c:pt idx="66">
                  <c:v>242</c:v>
                </c:pt>
                <c:pt idx="67">
                  <c:v>118</c:v>
                </c:pt>
                <c:pt idx="68">
                  <c:v>50</c:v>
                </c:pt>
                <c:pt idx="69">
                  <c:v>198</c:v>
                </c:pt>
                <c:pt idx="70">
                  <c:v>205</c:v>
                </c:pt>
                <c:pt idx="71">
                  <c:v>263</c:v>
                </c:pt>
                <c:pt idx="72">
                  <c:v>232</c:v>
                </c:pt>
                <c:pt idx="73">
                  <c:v>204</c:v>
                </c:pt>
                <c:pt idx="74">
                  <c:v>73</c:v>
                </c:pt>
                <c:pt idx="75">
                  <c:v>30</c:v>
                </c:pt>
                <c:pt idx="76">
                  <c:v>182</c:v>
                </c:pt>
                <c:pt idx="77">
                  <c:v>46</c:v>
                </c:pt>
                <c:pt idx="78">
                  <c:v>163</c:v>
                </c:pt>
                <c:pt idx="79">
                  <c:v>129</c:v>
                </c:pt>
                <c:pt idx="80">
                  <c:v>121</c:v>
                </c:pt>
                <c:pt idx="81">
                  <c:v>37</c:v>
                </c:pt>
                <c:pt idx="82">
                  <c:v>17</c:v>
                </c:pt>
                <c:pt idx="83">
                  <c:v>140</c:v>
                </c:pt>
                <c:pt idx="84">
                  <c:v>108</c:v>
                </c:pt>
                <c:pt idx="85">
                  <c:v>94</c:v>
                </c:pt>
                <c:pt idx="86">
                  <c:v>57</c:v>
                </c:pt>
                <c:pt idx="87">
                  <c:v>81</c:v>
                </c:pt>
                <c:pt idx="88">
                  <c:v>23</c:v>
                </c:pt>
                <c:pt idx="89">
                  <c:v>16</c:v>
                </c:pt>
                <c:pt idx="90">
                  <c:v>105</c:v>
                </c:pt>
                <c:pt idx="91">
                  <c:v>86</c:v>
                </c:pt>
                <c:pt idx="92">
                  <c:v>66</c:v>
                </c:pt>
                <c:pt idx="93">
                  <c:v>59</c:v>
                </c:pt>
                <c:pt idx="94">
                  <c:v>90</c:v>
                </c:pt>
                <c:pt idx="95">
                  <c:v>40</c:v>
                </c:pt>
                <c:pt idx="96">
                  <c:v>26</c:v>
                </c:pt>
                <c:pt idx="97">
                  <c:v>120</c:v>
                </c:pt>
                <c:pt idx="98">
                  <c:v>76</c:v>
                </c:pt>
                <c:pt idx="99">
                  <c:v>63</c:v>
                </c:pt>
                <c:pt idx="100">
                  <c:v>59</c:v>
                </c:pt>
                <c:pt idx="101">
                  <c:v>78</c:v>
                </c:pt>
                <c:pt idx="102">
                  <c:v>21</c:v>
                </c:pt>
                <c:pt idx="103">
                  <c:v>17</c:v>
                </c:pt>
                <c:pt idx="104">
                  <c:v>131</c:v>
                </c:pt>
                <c:pt idx="105">
                  <c:v>71</c:v>
                </c:pt>
                <c:pt idx="106">
                  <c:v>96</c:v>
                </c:pt>
                <c:pt idx="107">
                  <c:v>51</c:v>
                </c:pt>
                <c:pt idx="108">
                  <c:v>84</c:v>
                </c:pt>
                <c:pt idx="109">
                  <c:v>28</c:v>
                </c:pt>
                <c:pt idx="110">
                  <c:v>28</c:v>
                </c:pt>
                <c:pt idx="111">
                  <c:v>159</c:v>
                </c:pt>
                <c:pt idx="112">
                  <c:v>111</c:v>
                </c:pt>
                <c:pt idx="113">
                  <c:v>118</c:v>
                </c:pt>
                <c:pt idx="114">
                  <c:v>28</c:v>
                </c:pt>
                <c:pt idx="115">
                  <c:v>45</c:v>
                </c:pt>
                <c:pt idx="116">
                  <c:v>49</c:v>
                </c:pt>
                <c:pt idx="117">
                  <c:v>47</c:v>
                </c:pt>
                <c:pt idx="118">
                  <c:v>192</c:v>
                </c:pt>
                <c:pt idx="119">
                  <c:v>147</c:v>
                </c:pt>
                <c:pt idx="120">
                  <c:v>112</c:v>
                </c:pt>
                <c:pt idx="121">
                  <c:v>86</c:v>
                </c:pt>
                <c:pt idx="122">
                  <c:v>29</c:v>
                </c:pt>
                <c:pt idx="123">
                  <c:v>60</c:v>
                </c:pt>
                <c:pt idx="124">
                  <c:v>35</c:v>
                </c:pt>
                <c:pt idx="125">
                  <c:v>278</c:v>
                </c:pt>
                <c:pt idx="126">
                  <c:v>146</c:v>
                </c:pt>
                <c:pt idx="127">
                  <c:v>113</c:v>
                </c:pt>
                <c:pt idx="128">
                  <c:v>100</c:v>
                </c:pt>
                <c:pt idx="129">
                  <c:v>122</c:v>
                </c:pt>
                <c:pt idx="130">
                  <c:v>49</c:v>
                </c:pt>
                <c:pt idx="131">
                  <c:v>27</c:v>
                </c:pt>
                <c:pt idx="132">
                  <c:v>231</c:v>
                </c:pt>
                <c:pt idx="133">
                  <c:v>97</c:v>
                </c:pt>
                <c:pt idx="134">
                  <c:v>109</c:v>
                </c:pt>
                <c:pt idx="135">
                  <c:v>53</c:v>
                </c:pt>
                <c:pt idx="136">
                  <c:v>65</c:v>
                </c:pt>
                <c:pt idx="137">
                  <c:v>33</c:v>
                </c:pt>
                <c:pt idx="138">
                  <c:v>26</c:v>
                </c:pt>
                <c:pt idx="139">
                  <c:v>126</c:v>
                </c:pt>
                <c:pt idx="140">
                  <c:v>75</c:v>
                </c:pt>
                <c:pt idx="141">
                  <c:v>71</c:v>
                </c:pt>
                <c:pt idx="142">
                  <c:v>60</c:v>
                </c:pt>
                <c:pt idx="143">
                  <c:v>80</c:v>
                </c:pt>
                <c:pt idx="144">
                  <c:v>27</c:v>
                </c:pt>
                <c:pt idx="145">
                  <c:v>12</c:v>
                </c:pt>
                <c:pt idx="146">
                  <c:v>89</c:v>
                </c:pt>
                <c:pt idx="147">
                  <c:v>76</c:v>
                </c:pt>
                <c:pt idx="148">
                  <c:v>60</c:v>
                </c:pt>
                <c:pt idx="149">
                  <c:v>33</c:v>
                </c:pt>
                <c:pt idx="150">
                  <c:v>46</c:v>
                </c:pt>
                <c:pt idx="151">
                  <c:v>30</c:v>
                </c:pt>
                <c:pt idx="152">
                  <c:v>9</c:v>
                </c:pt>
                <c:pt idx="153">
                  <c:v>80</c:v>
                </c:pt>
                <c:pt idx="154">
                  <c:v>70</c:v>
                </c:pt>
                <c:pt idx="155">
                  <c:v>59</c:v>
                </c:pt>
                <c:pt idx="156">
                  <c:v>43</c:v>
                </c:pt>
                <c:pt idx="157">
                  <c:v>49</c:v>
                </c:pt>
                <c:pt idx="158">
                  <c:v>11</c:v>
                </c:pt>
                <c:pt idx="159">
                  <c:v>18</c:v>
                </c:pt>
                <c:pt idx="160">
                  <c:v>71</c:v>
                </c:pt>
                <c:pt idx="161">
                  <c:v>21</c:v>
                </c:pt>
                <c:pt idx="162">
                  <c:v>34</c:v>
                </c:pt>
                <c:pt idx="163">
                  <c:v>39</c:v>
                </c:pt>
                <c:pt idx="164">
                  <c:v>40</c:v>
                </c:pt>
                <c:pt idx="165">
                  <c:v>15</c:v>
                </c:pt>
                <c:pt idx="166">
                  <c:v>10</c:v>
                </c:pt>
                <c:pt idx="167">
                  <c:v>63</c:v>
                </c:pt>
                <c:pt idx="168">
                  <c:v>33</c:v>
                </c:pt>
                <c:pt idx="169">
                  <c:v>36</c:v>
                </c:pt>
                <c:pt idx="170">
                  <c:v>29</c:v>
                </c:pt>
                <c:pt idx="171">
                  <c:v>35</c:v>
                </c:pt>
                <c:pt idx="172">
                  <c:v>6</c:v>
                </c:pt>
                <c:pt idx="173">
                  <c:v>18</c:v>
                </c:pt>
                <c:pt idx="174">
                  <c:v>75</c:v>
                </c:pt>
                <c:pt idx="175">
                  <c:v>45</c:v>
                </c:pt>
                <c:pt idx="176">
                  <c:v>34</c:v>
                </c:pt>
                <c:pt idx="177">
                  <c:v>33</c:v>
                </c:pt>
                <c:pt idx="178">
                  <c:v>39</c:v>
                </c:pt>
                <c:pt idx="179">
                  <c:v>9</c:v>
                </c:pt>
                <c:pt idx="180">
                  <c:v>9</c:v>
                </c:pt>
                <c:pt idx="181">
                  <c:v>59</c:v>
                </c:pt>
                <c:pt idx="182">
                  <c:v>40</c:v>
                </c:pt>
                <c:pt idx="183">
                  <c:v>56</c:v>
                </c:pt>
                <c:pt idx="184">
                  <c:v>40</c:v>
                </c:pt>
                <c:pt idx="185">
                  <c:v>28</c:v>
                </c:pt>
                <c:pt idx="186">
                  <c:v>14</c:v>
                </c:pt>
                <c:pt idx="187">
                  <c:v>10</c:v>
                </c:pt>
                <c:pt idx="188">
                  <c:v>62</c:v>
                </c:pt>
                <c:pt idx="189">
                  <c:v>37</c:v>
                </c:pt>
                <c:pt idx="190">
                  <c:v>30</c:v>
                </c:pt>
                <c:pt idx="191">
                  <c:v>26</c:v>
                </c:pt>
                <c:pt idx="192">
                  <c:v>18</c:v>
                </c:pt>
                <c:pt idx="193">
                  <c:v>11</c:v>
                </c:pt>
                <c:pt idx="194">
                  <c:v>7</c:v>
                </c:pt>
                <c:pt idx="195">
                  <c:v>38</c:v>
                </c:pt>
                <c:pt idx="196">
                  <c:v>24</c:v>
                </c:pt>
                <c:pt idx="197">
                  <c:v>24</c:v>
                </c:pt>
                <c:pt idx="198">
                  <c:v>16</c:v>
                </c:pt>
                <c:pt idx="199">
                  <c:v>21</c:v>
                </c:pt>
                <c:pt idx="200">
                  <c:v>2</c:v>
                </c:pt>
                <c:pt idx="201">
                  <c:v>4</c:v>
                </c:pt>
                <c:pt idx="202">
                  <c:v>32</c:v>
                </c:pt>
                <c:pt idx="203">
                  <c:v>18</c:v>
                </c:pt>
                <c:pt idx="204">
                  <c:v>10</c:v>
                </c:pt>
                <c:pt idx="205">
                  <c:v>8</c:v>
                </c:pt>
                <c:pt idx="206">
                  <c:v>16</c:v>
                </c:pt>
                <c:pt idx="207">
                  <c:v>3</c:v>
                </c:pt>
                <c:pt idx="208">
                  <c:v>1</c:v>
                </c:pt>
                <c:pt idx="209">
                  <c:v>19</c:v>
                </c:pt>
                <c:pt idx="210">
                  <c:v>14</c:v>
                </c:pt>
                <c:pt idx="211">
                  <c:v>13</c:v>
                </c:pt>
                <c:pt idx="212">
                  <c:v>12</c:v>
                </c:pt>
                <c:pt idx="213">
                  <c:v>3</c:v>
                </c:pt>
                <c:pt idx="214">
                  <c:v>3</c:v>
                </c:pt>
                <c:pt idx="215">
                  <c:v>2</c:v>
                </c:pt>
                <c:pt idx="216">
                  <c:v>5</c:v>
                </c:pt>
                <c:pt idx="217">
                  <c:v>22</c:v>
                </c:pt>
                <c:pt idx="218">
                  <c:v>16</c:v>
                </c:pt>
                <c:pt idx="219">
                  <c:v>16</c:v>
                </c:pt>
                <c:pt idx="220">
                  <c:v>8</c:v>
                </c:pt>
                <c:pt idx="221">
                  <c:v>5</c:v>
                </c:pt>
                <c:pt idx="222">
                  <c:v>1</c:v>
                </c:pt>
                <c:pt idx="223">
                  <c:v>8</c:v>
                </c:pt>
                <c:pt idx="224">
                  <c:v>6</c:v>
                </c:pt>
                <c:pt idx="225">
                  <c:v>4</c:v>
                </c:pt>
                <c:pt idx="226">
                  <c:v>6</c:v>
                </c:pt>
                <c:pt idx="227">
                  <c:v>6</c:v>
                </c:pt>
                <c:pt idx="228">
                  <c:v>1</c:v>
                </c:pt>
                <c:pt idx="229">
                  <c:v>1</c:v>
                </c:pt>
                <c:pt idx="230">
                  <c:v>10</c:v>
                </c:pt>
                <c:pt idx="231">
                  <c:v>4</c:v>
                </c:pt>
                <c:pt idx="232">
                  <c:v>4</c:v>
                </c:pt>
                <c:pt idx="233">
                  <c:v>4</c:v>
                </c:pt>
                <c:pt idx="234">
                  <c:v>3</c:v>
                </c:pt>
                <c:pt idx="235">
                  <c:v>1</c:v>
                </c:pt>
                <c:pt idx="236">
                  <c:v>0</c:v>
                </c:pt>
                <c:pt idx="237">
                  <c:v>8</c:v>
                </c:pt>
                <c:pt idx="238">
                  <c:v>7</c:v>
                </c:pt>
                <c:pt idx="239">
                  <c:v>2</c:v>
                </c:pt>
                <c:pt idx="240">
                  <c:v>2</c:v>
                </c:pt>
                <c:pt idx="241">
                  <c:v>5</c:v>
                </c:pt>
                <c:pt idx="242">
                  <c:v>0</c:v>
                </c:pt>
                <c:pt idx="243">
                  <c:v>1</c:v>
                </c:pt>
                <c:pt idx="244">
                  <c:v>2</c:v>
                </c:pt>
                <c:pt idx="245">
                  <c:v>2</c:v>
                </c:pt>
                <c:pt idx="246">
                  <c:v>1</c:v>
                </c:pt>
                <c:pt idx="247">
                  <c:v>5</c:v>
                </c:pt>
                <c:pt idx="248">
                  <c:v>2</c:v>
                </c:pt>
                <c:pt idx="249">
                  <c:v>1</c:v>
                </c:pt>
                <c:pt idx="250">
                  <c:v>0</c:v>
                </c:pt>
                <c:pt idx="251">
                  <c:v>1</c:v>
                </c:pt>
                <c:pt idx="252">
                  <c:v>4</c:v>
                </c:pt>
                <c:pt idx="253">
                  <c:v>0</c:v>
                </c:pt>
                <c:pt idx="254">
                  <c:v>2</c:v>
                </c:pt>
                <c:pt idx="255">
                  <c:v>1</c:v>
                </c:pt>
                <c:pt idx="256">
                  <c:v>0</c:v>
                </c:pt>
                <c:pt idx="257">
                  <c:v>0</c:v>
                </c:pt>
                <c:pt idx="258">
                  <c:v>5</c:v>
                </c:pt>
                <c:pt idx="259">
                  <c:v>4</c:v>
                </c:pt>
                <c:pt idx="260">
                  <c:v>2</c:v>
                </c:pt>
                <c:pt idx="261">
                  <c:v>3</c:v>
                </c:pt>
                <c:pt idx="262">
                  <c:v>1</c:v>
                </c:pt>
                <c:pt idx="263">
                  <c:v>0</c:v>
                </c:pt>
                <c:pt idx="264">
                  <c:v>0</c:v>
                </c:pt>
                <c:pt idx="265">
                  <c:v>2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1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1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1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1</c:v>
                </c:pt>
                <c:pt idx="330">
                  <c:v>2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1</c:v>
                </c:pt>
                <c:pt idx="342">
                  <c:v>0</c:v>
                </c:pt>
                <c:pt idx="343">
                  <c:v>0</c:v>
                </c:pt>
                <c:pt idx="344">
                  <c:v>1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1</c:v>
                </c:pt>
                <c:pt idx="357">
                  <c:v>0</c:v>
                </c:pt>
                <c:pt idx="358">
                  <c:v>0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3</c:v>
                </c:pt>
                <c:pt idx="366">
                  <c:v>1</c:v>
                </c:pt>
                <c:pt idx="367">
                  <c:v>1</c:v>
                </c:pt>
                <c:pt idx="368">
                  <c:v>0</c:v>
                </c:pt>
                <c:pt idx="369">
                  <c:v>0</c:v>
                </c:pt>
                <c:pt idx="370">
                  <c:v>1</c:v>
                </c:pt>
                <c:pt idx="371">
                  <c:v>2</c:v>
                </c:pt>
                <c:pt idx="372">
                  <c:v>1</c:v>
                </c:pt>
                <c:pt idx="373">
                  <c:v>1</c:v>
                </c:pt>
                <c:pt idx="374">
                  <c:v>0</c:v>
                </c:pt>
                <c:pt idx="375">
                  <c:v>0</c:v>
                </c:pt>
                <c:pt idx="376">
                  <c:v>1</c:v>
                </c:pt>
                <c:pt idx="377">
                  <c:v>0</c:v>
                </c:pt>
                <c:pt idx="378">
                  <c:v>1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1</c:v>
                </c:pt>
                <c:pt idx="383">
                  <c:v>0</c:v>
                </c:pt>
                <c:pt idx="384">
                  <c:v>4</c:v>
                </c:pt>
                <c:pt idx="385">
                  <c:v>4</c:v>
                </c:pt>
                <c:pt idx="386">
                  <c:v>2</c:v>
                </c:pt>
                <c:pt idx="387">
                  <c:v>0</c:v>
                </c:pt>
                <c:pt idx="388">
                  <c:v>0</c:v>
                </c:pt>
                <c:pt idx="389">
                  <c:v>1</c:v>
                </c:pt>
                <c:pt idx="390">
                  <c:v>1</c:v>
                </c:pt>
                <c:pt idx="391">
                  <c:v>5</c:v>
                </c:pt>
                <c:pt idx="392">
                  <c:v>2</c:v>
                </c:pt>
                <c:pt idx="393">
                  <c:v>7</c:v>
                </c:pt>
                <c:pt idx="394">
                  <c:v>3</c:v>
                </c:pt>
                <c:pt idx="395">
                  <c:v>2</c:v>
                </c:pt>
                <c:pt idx="396">
                  <c:v>0</c:v>
                </c:pt>
                <c:pt idx="397">
                  <c:v>0</c:v>
                </c:pt>
                <c:pt idx="398">
                  <c:v>3</c:v>
                </c:pt>
                <c:pt idx="399">
                  <c:v>5</c:v>
                </c:pt>
                <c:pt idx="400">
                  <c:v>2</c:v>
                </c:pt>
                <c:pt idx="401">
                  <c:v>1</c:v>
                </c:pt>
                <c:pt idx="402">
                  <c:v>2</c:v>
                </c:pt>
                <c:pt idx="403">
                  <c:v>1</c:v>
                </c:pt>
                <c:pt idx="404">
                  <c:v>0</c:v>
                </c:pt>
                <c:pt idx="405">
                  <c:v>2</c:v>
                </c:pt>
                <c:pt idx="406">
                  <c:v>3</c:v>
                </c:pt>
                <c:pt idx="407">
                  <c:v>1</c:v>
                </c:pt>
                <c:pt idx="408">
                  <c:v>3</c:v>
                </c:pt>
                <c:pt idx="409">
                  <c:v>6</c:v>
                </c:pt>
                <c:pt idx="410">
                  <c:v>2</c:v>
                </c:pt>
                <c:pt idx="411">
                  <c:v>1</c:v>
                </c:pt>
                <c:pt idx="412">
                  <c:v>12</c:v>
                </c:pt>
                <c:pt idx="413">
                  <c:v>8</c:v>
                </c:pt>
                <c:pt idx="414">
                  <c:v>10</c:v>
                </c:pt>
                <c:pt idx="415">
                  <c:v>7</c:v>
                </c:pt>
                <c:pt idx="416">
                  <c:v>10</c:v>
                </c:pt>
                <c:pt idx="417">
                  <c:v>0</c:v>
                </c:pt>
                <c:pt idx="418">
                  <c:v>3</c:v>
                </c:pt>
                <c:pt idx="419">
                  <c:v>19</c:v>
                </c:pt>
                <c:pt idx="420">
                  <c:v>5</c:v>
                </c:pt>
                <c:pt idx="421">
                  <c:v>17</c:v>
                </c:pt>
                <c:pt idx="422">
                  <c:v>3</c:v>
                </c:pt>
                <c:pt idx="423">
                  <c:v>8</c:v>
                </c:pt>
                <c:pt idx="424">
                  <c:v>5</c:v>
                </c:pt>
                <c:pt idx="425">
                  <c:v>4</c:v>
                </c:pt>
                <c:pt idx="426">
                  <c:v>41</c:v>
                </c:pt>
                <c:pt idx="427">
                  <c:v>25</c:v>
                </c:pt>
                <c:pt idx="428">
                  <c:v>19</c:v>
                </c:pt>
                <c:pt idx="429">
                  <c:v>24</c:v>
                </c:pt>
                <c:pt idx="430">
                  <c:v>27</c:v>
                </c:pt>
                <c:pt idx="431">
                  <c:v>13</c:v>
                </c:pt>
                <c:pt idx="432">
                  <c:v>5</c:v>
                </c:pt>
                <c:pt idx="433">
                  <c:v>51</c:v>
                </c:pt>
                <c:pt idx="434">
                  <c:v>25</c:v>
                </c:pt>
                <c:pt idx="435">
                  <c:v>29</c:v>
                </c:pt>
                <c:pt idx="436">
                  <c:v>36</c:v>
                </c:pt>
                <c:pt idx="437">
                  <c:v>34</c:v>
                </c:pt>
                <c:pt idx="438">
                  <c:v>20</c:v>
                </c:pt>
                <c:pt idx="439">
                  <c:v>14</c:v>
                </c:pt>
                <c:pt idx="440">
                  <c:v>55</c:v>
                </c:pt>
                <c:pt idx="441">
                  <c:v>34</c:v>
                </c:pt>
                <c:pt idx="442">
                  <c:v>13</c:v>
                </c:pt>
                <c:pt idx="443">
                  <c:v>42</c:v>
                </c:pt>
                <c:pt idx="444">
                  <c:v>52</c:v>
                </c:pt>
                <c:pt idx="445">
                  <c:v>11</c:v>
                </c:pt>
                <c:pt idx="446">
                  <c:v>7</c:v>
                </c:pt>
                <c:pt idx="447">
                  <c:v>68</c:v>
                </c:pt>
                <c:pt idx="448">
                  <c:v>44</c:v>
                </c:pt>
                <c:pt idx="449">
                  <c:v>45</c:v>
                </c:pt>
                <c:pt idx="450">
                  <c:v>49</c:v>
                </c:pt>
                <c:pt idx="451">
                  <c:v>48</c:v>
                </c:pt>
                <c:pt idx="452">
                  <c:v>22</c:v>
                </c:pt>
                <c:pt idx="453">
                  <c:v>8</c:v>
                </c:pt>
                <c:pt idx="454">
                  <c:v>43</c:v>
                </c:pt>
                <c:pt idx="455">
                  <c:v>48</c:v>
                </c:pt>
                <c:pt idx="456">
                  <c:v>40</c:v>
                </c:pt>
                <c:pt idx="457">
                  <c:v>32</c:v>
                </c:pt>
                <c:pt idx="458">
                  <c:v>28</c:v>
                </c:pt>
                <c:pt idx="459">
                  <c:v>21</c:v>
                </c:pt>
                <c:pt idx="460">
                  <c:v>9</c:v>
                </c:pt>
                <c:pt idx="461">
                  <c:v>48</c:v>
                </c:pt>
                <c:pt idx="462">
                  <c:v>35</c:v>
                </c:pt>
                <c:pt idx="463">
                  <c:v>34</c:v>
                </c:pt>
                <c:pt idx="464">
                  <c:v>25</c:v>
                </c:pt>
                <c:pt idx="465">
                  <c:v>18</c:v>
                </c:pt>
                <c:pt idx="466">
                  <c:v>13</c:v>
                </c:pt>
                <c:pt idx="467">
                  <c:v>7</c:v>
                </c:pt>
                <c:pt idx="468">
                  <c:v>30</c:v>
                </c:pt>
                <c:pt idx="469">
                  <c:v>36</c:v>
                </c:pt>
                <c:pt idx="470">
                  <c:v>28</c:v>
                </c:pt>
                <c:pt idx="471">
                  <c:v>17</c:v>
                </c:pt>
                <c:pt idx="472">
                  <c:v>14</c:v>
                </c:pt>
                <c:pt idx="473">
                  <c:v>8</c:v>
                </c:pt>
                <c:pt idx="474">
                  <c:v>10</c:v>
                </c:pt>
                <c:pt idx="475">
                  <c:v>25</c:v>
                </c:pt>
                <c:pt idx="476">
                  <c:v>12</c:v>
                </c:pt>
                <c:pt idx="477">
                  <c:v>8</c:v>
                </c:pt>
                <c:pt idx="478">
                  <c:v>4</c:v>
                </c:pt>
                <c:pt idx="479">
                  <c:v>7</c:v>
                </c:pt>
                <c:pt idx="480">
                  <c:v>3</c:v>
                </c:pt>
                <c:pt idx="481">
                  <c:v>5</c:v>
                </c:pt>
                <c:pt idx="482">
                  <c:v>9</c:v>
                </c:pt>
                <c:pt idx="483">
                  <c:v>17</c:v>
                </c:pt>
                <c:pt idx="484">
                  <c:v>8</c:v>
                </c:pt>
                <c:pt idx="485">
                  <c:v>9</c:v>
                </c:pt>
                <c:pt idx="486">
                  <c:v>6</c:v>
                </c:pt>
                <c:pt idx="487">
                  <c:v>0</c:v>
                </c:pt>
                <c:pt idx="488" formatCode="General">
                  <c:v>3</c:v>
                </c:pt>
                <c:pt idx="489" formatCode="General">
                  <c:v>17</c:v>
                </c:pt>
                <c:pt idx="490" formatCode="General">
                  <c:v>14</c:v>
                </c:pt>
                <c:pt idx="491" formatCode="General">
                  <c:v>6</c:v>
                </c:pt>
                <c:pt idx="492" formatCode="General">
                  <c:v>10</c:v>
                </c:pt>
                <c:pt idx="493" formatCode="General">
                  <c:v>7</c:v>
                </c:pt>
                <c:pt idx="494" formatCode="General">
                  <c:v>4</c:v>
                </c:pt>
                <c:pt idx="495" formatCode="General">
                  <c:v>3</c:v>
                </c:pt>
                <c:pt idx="496" formatCode="General">
                  <c:v>14</c:v>
                </c:pt>
                <c:pt idx="497" formatCode="General">
                  <c:v>13</c:v>
                </c:pt>
                <c:pt idx="498" formatCode="General">
                  <c:v>7</c:v>
                </c:pt>
                <c:pt idx="499" formatCode="General">
                  <c:v>19</c:v>
                </c:pt>
                <c:pt idx="500" formatCode="General">
                  <c:v>19</c:v>
                </c:pt>
                <c:pt idx="501" formatCode="General">
                  <c:v>8</c:v>
                </c:pt>
                <c:pt idx="502" formatCode="General">
                  <c:v>6</c:v>
                </c:pt>
                <c:pt idx="503" formatCode="General">
                  <c:v>32</c:v>
                </c:pt>
                <c:pt idx="504" formatCode="General">
                  <c:v>40</c:v>
                </c:pt>
                <c:pt idx="505" formatCode="General">
                  <c:v>42</c:v>
                </c:pt>
                <c:pt idx="506" formatCode="General">
                  <c:v>45</c:v>
                </c:pt>
                <c:pt idx="507" formatCode="General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incidence_celkem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Sheet1!$A$2:$A$509</c:f>
              <c:numCache>
                <c:formatCode>m/d/yyyy</c:formatCode>
                <c:ptCount val="50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</c:numCache>
            </c:numRef>
          </c:cat>
          <c:val>
            <c:numRef>
              <c:f>Sheet1!$B$2:$B$509</c:f>
              <c:numCache>
                <c:formatCode>#\ ##0_ ;\-#\ ##0\ </c:formatCode>
                <c:ptCount val="508"/>
                <c:pt idx="0">
                  <c:v>7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3</c:v>
                </c:pt>
                <c:pt idx="9">
                  <c:v>1</c:v>
                </c:pt>
                <c:pt idx="10">
                  <c:v>1</c:v>
                </c:pt>
                <c:pt idx="11">
                  <c:v>4</c:v>
                </c:pt>
                <c:pt idx="12">
                  <c:v>1</c:v>
                </c:pt>
                <c:pt idx="13">
                  <c:v>4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4</c:v>
                </c:pt>
                <c:pt idx="18">
                  <c:v>2</c:v>
                </c:pt>
                <c:pt idx="19">
                  <c:v>7</c:v>
                </c:pt>
                <c:pt idx="20">
                  <c:v>6</c:v>
                </c:pt>
                <c:pt idx="21">
                  <c:v>4</c:v>
                </c:pt>
                <c:pt idx="22">
                  <c:v>2</c:v>
                </c:pt>
                <c:pt idx="23">
                  <c:v>7</c:v>
                </c:pt>
                <c:pt idx="24">
                  <c:v>13</c:v>
                </c:pt>
                <c:pt idx="25">
                  <c:v>12</c:v>
                </c:pt>
                <c:pt idx="26">
                  <c:v>7</c:v>
                </c:pt>
                <c:pt idx="27">
                  <c:v>7</c:v>
                </c:pt>
                <c:pt idx="28">
                  <c:v>29</c:v>
                </c:pt>
                <c:pt idx="29">
                  <c:v>38</c:v>
                </c:pt>
                <c:pt idx="30">
                  <c:v>61</c:v>
                </c:pt>
                <c:pt idx="31">
                  <c:v>157</c:v>
                </c:pt>
                <c:pt idx="32">
                  <c:v>67</c:v>
                </c:pt>
                <c:pt idx="33">
                  <c:v>84</c:v>
                </c:pt>
                <c:pt idx="34">
                  <c:v>258</c:v>
                </c:pt>
                <c:pt idx="35">
                  <c:v>128</c:v>
                </c:pt>
                <c:pt idx="36">
                  <c:v>88</c:v>
                </c:pt>
                <c:pt idx="37">
                  <c:v>163</c:v>
                </c:pt>
                <c:pt idx="38">
                  <c:v>226</c:v>
                </c:pt>
                <c:pt idx="39">
                  <c:v>81</c:v>
                </c:pt>
                <c:pt idx="40">
                  <c:v>36</c:v>
                </c:pt>
                <c:pt idx="41">
                  <c:v>301</c:v>
                </c:pt>
                <c:pt idx="42">
                  <c:v>379</c:v>
                </c:pt>
                <c:pt idx="43">
                  <c:v>373</c:v>
                </c:pt>
                <c:pt idx="44">
                  <c:v>397</c:v>
                </c:pt>
                <c:pt idx="45">
                  <c:v>417</c:v>
                </c:pt>
                <c:pt idx="46">
                  <c:v>262</c:v>
                </c:pt>
                <c:pt idx="47">
                  <c:v>89</c:v>
                </c:pt>
                <c:pt idx="48">
                  <c:v>436</c:v>
                </c:pt>
                <c:pt idx="49">
                  <c:v>393</c:v>
                </c:pt>
                <c:pt idx="50">
                  <c:v>586</c:v>
                </c:pt>
                <c:pt idx="51">
                  <c:v>463</c:v>
                </c:pt>
                <c:pt idx="52">
                  <c:v>752</c:v>
                </c:pt>
                <c:pt idx="53">
                  <c:v>414</c:v>
                </c:pt>
                <c:pt idx="54">
                  <c:v>285</c:v>
                </c:pt>
                <c:pt idx="55">
                  <c:v>764</c:v>
                </c:pt>
                <c:pt idx="56">
                  <c:v>922</c:v>
                </c:pt>
                <c:pt idx="57">
                  <c:v>395</c:v>
                </c:pt>
                <c:pt idx="58">
                  <c:v>1011</c:v>
                </c:pt>
                <c:pt idx="59">
                  <c:v>920</c:v>
                </c:pt>
                <c:pt idx="60">
                  <c:v>521</c:v>
                </c:pt>
                <c:pt idx="61">
                  <c:v>330</c:v>
                </c:pt>
                <c:pt idx="62">
                  <c:v>631</c:v>
                </c:pt>
                <c:pt idx="63">
                  <c:v>565</c:v>
                </c:pt>
                <c:pt idx="64">
                  <c:v>757</c:v>
                </c:pt>
                <c:pt idx="65">
                  <c:v>816</c:v>
                </c:pt>
                <c:pt idx="66">
                  <c:v>730</c:v>
                </c:pt>
                <c:pt idx="67">
                  <c:v>333</c:v>
                </c:pt>
                <c:pt idx="68">
                  <c:v>128</c:v>
                </c:pt>
                <c:pt idx="69">
                  <c:v>402</c:v>
                </c:pt>
                <c:pt idx="70">
                  <c:v>590</c:v>
                </c:pt>
                <c:pt idx="71">
                  <c:v>940</c:v>
                </c:pt>
                <c:pt idx="72">
                  <c:v>730</c:v>
                </c:pt>
                <c:pt idx="73">
                  <c:v>685</c:v>
                </c:pt>
                <c:pt idx="74">
                  <c:v>253</c:v>
                </c:pt>
                <c:pt idx="75">
                  <c:v>195</c:v>
                </c:pt>
                <c:pt idx="76">
                  <c:v>565</c:v>
                </c:pt>
                <c:pt idx="77">
                  <c:v>184</c:v>
                </c:pt>
                <c:pt idx="78">
                  <c:v>429</c:v>
                </c:pt>
                <c:pt idx="79">
                  <c:v>398</c:v>
                </c:pt>
                <c:pt idx="80">
                  <c:v>361</c:v>
                </c:pt>
                <c:pt idx="81">
                  <c:v>131</c:v>
                </c:pt>
                <c:pt idx="82">
                  <c:v>108</c:v>
                </c:pt>
                <c:pt idx="83">
                  <c:v>518</c:v>
                </c:pt>
                <c:pt idx="84">
                  <c:v>307</c:v>
                </c:pt>
                <c:pt idx="85">
                  <c:v>219</c:v>
                </c:pt>
                <c:pt idx="86">
                  <c:v>252</c:v>
                </c:pt>
                <c:pt idx="87">
                  <c:v>220</c:v>
                </c:pt>
                <c:pt idx="88">
                  <c:v>101</c:v>
                </c:pt>
                <c:pt idx="89">
                  <c:v>44</c:v>
                </c:pt>
                <c:pt idx="90">
                  <c:v>318</c:v>
                </c:pt>
                <c:pt idx="91">
                  <c:v>210</c:v>
                </c:pt>
                <c:pt idx="92">
                  <c:v>198</c:v>
                </c:pt>
                <c:pt idx="93">
                  <c:v>187</c:v>
                </c:pt>
                <c:pt idx="94">
                  <c:v>232</c:v>
                </c:pt>
                <c:pt idx="95">
                  <c:v>129</c:v>
                </c:pt>
                <c:pt idx="96">
                  <c:v>46</c:v>
                </c:pt>
                <c:pt idx="97">
                  <c:v>262</c:v>
                </c:pt>
                <c:pt idx="98">
                  <c:v>165</c:v>
                </c:pt>
                <c:pt idx="99">
                  <c:v>204</c:v>
                </c:pt>
                <c:pt idx="100">
                  <c:v>142</c:v>
                </c:pt>
                <c:pt idx="101">
                  <c:v>308</c:v>
                </c:pt>
                <c:pt idx="102">
                  <c:v>88</c:v>
                </c:pt>
                <c:pt idx="103">
                  <c:v>67</c:v>
                </c:pt>
                <c:pt idx="104">
                  <c:v>279</c:v>
                </c:pt>
                <c:pt idx="105">
                  <c:v>204</c:v>
                </c:pt>
                <c:pt idx="106">
                  <c:v>196</c:v>
                </c:pt>
                <c:pt idx="107">
                  <c:v>119</c:v>
                </c:pt>
                <c:pt idx="108">
                  <c:v>307</c:v>
                </c:pt>
                <c:pt idx="109">
                  <c:v>89</c:v>
                </c:pt>
                <c:pt idx="110">
                  <c:v>49</c:v>
                </c:pt>
                <c:pt idx="111">
                  <c:v>337</c:v>
                </c:pt>
                <c:pt idx="112">
                  <c:v>287</c:v>
                </c:pt>
                <c:pt idx="113">
                  <c:v>240</c:v>
                </c:pt>
                <c:pt idx="114">
                  <c:v>46</c:v>
                </c:pt>
                <c:pt idx="115">
                  <c:v>116</c:v>
                </c:pt>
                <c:pt idx="116">
                  <c:v>127</c:v>
                </c:pt>
                <c:pt idx="117">
                  <c:v>145</c:v>
                </c:pt>
                <c:pt idx="118">
                  <c:v>357</c:v>
                </c:pt>
                <c:pt idx="119">
                  <c:v>332</c:v>
                </c:pt>
                <c:pt idx="120">
                  <c:v>256</c:v>
                </c:pt>
                <c:pt idx="121">
                  <c:v>219</c:v>
                </c:pt>
                <c:pt idx="122">
                  <c:v>94</c:v>
                </c:pt>
                <c:pt idx="123">
                  <c:v>119</c:v>
                </c:pt>
                <c:pt idx="124">
                  <c:v>77</c:v>
                </c:pt>
                <c:pt idx="125">
                  <c:v>547</c:v>
                </c:pt>
                <c:pt idx="126">
                  <c:v>299</c:v>
                </c:pt>
                <c:pt idx="127">
                  <c:v>273</c:v>
                </c:pt>
                <c:pt idx="128">
                  <c:v>332</c:v>
                </c:pt>
                <c:pt idx="129">
                  <c:v>307</c:v>
                </c:pt>
                <c:pt idx="130">
                  <c:v>110</c:v>
                </c:pt>
                <c:pt idx="131">
                  <c:v>58</c:v>
                </c:pt>
                <c:pt idx="132">
                  <c:v>470</c:v>
                </c:pt>
                <c:pt idx="133">
                  <c:v>223</c:v>
                </c:pt>
                <c:pt idx="134">
                  <c:v>284</c:v>
                </c:pt>
                <c:pt idx="135">
                  <c:v>150</c:v>
                </c:pt>
                <c:pt idx="136">
                  <c:v>151</c:v>
                </c:pt>
                <c:pt idx="137">
                  <c:v>68</c:v>
                </c:pt>
                <c:pt idx="138">
                  <c:v>71</c:v>
                </c:pt>
                <c:pt idx="139">
                  <c:v>287</c:v>
                </c:pt>
                <c:pt idx="140">
                  <c:v>154</c:v>
                </c:pt>
                <c:pt idx="141">
                  <c:v>217</c:v>
                </c:pt>
                <c:pt idx="142">
                  <c:v>166</c:v>
                </c:pt>
                <c:pt idx="143">
                  <c:v>194</c:v>
                </c:pt>
                <c:pt idx="144">
                  <c:v>80</c:v>
                </c:pt>
                <c:pt idx="145">
                  <c:v>37</c:v>
                </c:pt>
                <c:pt idx="146">
                  <c:v>173</c:v>
                </c:pt>
                <c:pt idx="147">
                  <c:v>117</c:v>
                </c:pt>
                <c:pt idx="148">
                  <c:v>155</c:v>
                </c:pt>
                <c:pt idx="149">
                  <c:v>100</c:v>
                </c:pt>
                <c:pt idx="150">
                  <c:v>83</c:v>
                </c:pt>
                <c:pt idx="151">
                  <c:v>79</c:v>
                </c:pt>
                <c:pt idx="152">
                  <c:v>18</c:v>
                </c:pt>
                <c:pt idx="153">
                  <c:v>186</c:v>
                </c:pt>
                <c:pt idx="154">
                  <c:v>164</c:v>
                </c:pt>
                <c:pt idx="155">
                  <c:v>161</c:v>
                </c:pt>
                <c:pt idx="156">
                  <c:v>125</c:v>
                </c:pt>
                <c:pt idx="157">
                  <c:v>133</c:v>
                </c:pt>
                <c:pt idx="158">
                  <c:v>54</c:v>
                </c:pt>
                <c:pt idx="159">
                  <c:v>34</c:v>
                </c:pt>
                <c:pt idx="160">
                  <c:v>136</c:v>
                </c:pt>
                <c:pt idx="161">
                  <c:v>87</c:v>
                </c:pt>
                <c:pt idx="162">
                  <c:v>101</c:v>
                </c:pt>
                <c:pt idx="163">
                  <c:v>104</c:v>
                </c:pt>
                <c:pt idx="164">
                  <c:v>92</c:v>
                </c:pt>
                <c:pt idx="165">
                  <c:v>23</c:v>
                </c:pt>
                <c:pt idx="166">
                  <c:v>23</c:v>
                </c:pt>
                <c:pt idx="167">
                  <c:v>100</c:v>
                </c:pt>
                <c:pt idx="168">
                  <c:v>50</c:v>
                </c:pt>
                <c:pt idx="169">
                  <c:v>66</c:v>
                </c:pt>
                <c:pt idx="170">
                  <c:v>56</c:v>
                </c:pt>
                <c:pt idx="171">
                  <c:v>62</c:v>
                </c:pt>
                <c:pt idx="172">
                  <c:v>24</c:v>
                </c:pt>
                <c:pt idx="173">
                  <c:v>23</c:v>
                </c:pt>
                <c:pt idx="174">
                  <c:v>164</c:v>
                </c:pt>
                <c:pt idx="175">
                  <c:v>81</c:v>
                </c:pt>
                <c:pt idx="176">
                  <c:v>68</c:v>
                </c:pt>
                <c:pt idx="177">
                  <c:v>79</c:v>
                </c:pt>
                <c:pt idx="178">
                  <c:v>85</c:v>
                </c:pt>
                <c:pt idx="179">
                  <c:v>18</c:v>
                </c:pt>
                <c:pt idx="180">
                  <c:v>12</c:v>
                </c:pt>
                <c:pt idx="181">
                  <c:v>137</c:v>
                </c:pt>
                <c:pt idx="182">
                  <c:v>68</c:v>
                </c:pt>
                <c:pt idx="183">
                  <c:v>102</c:v>
                </c:pt>
                <c:pt idx="184">
                  <c:v>50</c:v>
                </c:pt>
                <c:pt idx="185">
                  <c:v>51</c:v>
                </c:pt>
                <c:pt idx="186">
                  <c:v>19</c:v>
                </c:pt>
                <c:pt idx="187">
                  <c:v>15</c:v>
                </c:pt>
                <c:pt idx="188">
                  <c:v>89</c:v>
                </c:pt>
                <c:pt idx="189">
                  <c:v>116</c:v>
                </c:pt>
                <c:pt idx="190">
                  <c:v>85</c:v>
                </c:pt>
                <c:pt idx="191">
                  <c:v>38</c:v>
                </c:pt>
                <c:pt idx="192">
                  <c:v>43</c:v>
                </c:pt>
                <c:pt idx="193">
                  <c:v>20</c:v>
                </c:pt>
                <c:pt idx="194">
                  <c:v>13</c:v>
                </c:pt>
                <c:pt idx="195">
                  <c:v>67</c:v>
                </c:pt>
                <c:pt idx="196">
                  <c:v>44</c:v>
                </c:pt>
                <c:pt idx="197">
                  <c:v>31</c:v>
                </c:pt>
                <c:pt idx="198">
                  <c:v>53</c:v>
                </c:pt>
                <c:pt idx="199">
                  <c:v>39</c:v>
                </c:pt>
                <c:pt idx="200">
                  <c:v>11</c:v>
                </c:pt>
                <c:pt idx="201">
                  <c:v>8</c:v>
                </c:pt>
                <c:pt idx="202">
                  <c:v>45</c:v>
                </c:pt>
                <c:pt idx="203">
                  <c:v>48</c:v>
                </c:pt>
                <c:pt idx="204">
                  <c:v>30</c:v>
                </c:pt>
                <c:pt idx="205">
                  <c:v>39</c:v>
                </c:pt>
                <c:pt idx="206">
                  <c:v>22</c:v>
                </c:pt>
                <c:pt idx="207">
                  <c:v>6</c:v>
                </c:pt>
                <c:pt idx="208">
                  <c:v>5</c:v>
                </c:pt>
                <c:pt idx="209">
                  <c:v>40</c:v>
                </c:pt>
                <c:pt idx="210">
                  <c:v>25</c:v>
                </c:pt>
                <c:pt idx="211">
                  <c:v>22</c:v>
                </c:pt>
                <c:pt idx="212">
                  <c:v>21</c:v>
                </c:pt>
                <c:pt idx="213">
                  <c:v>6</c:v>
                </c:pt>
                <c:pt idx="214">
                  <c:v>7</c:v>
                </c:pt>
                <c:pt idx="215">
                  <c:v>4</c:v>
                </c:pt>
                <c:pt idx="216">
                  <c:v>6</c:v>
                </c:pt>
                <c:pt idx="217">
                  <c:v>27</c:v>
                </c:pt>
                <c:pt idx="218">
                  <c:v>34</c:v>
                </c:pt>
                <c:pt idx="219">
                  <c:v>17</c:v>
                </c:pt>
                <c:pt idx="220">
                  <c:v>11</c:v>
                </c:pt>
                <c:pt idx="221">
                  <c:v>6</c:v>
                </c:pt>
                <c:pt idx="222">
                  <c:v>1</c:v>
                </c:pt>
                <c:pt idx="223">
                  <c:v>9</c:v>
                </c:pt>
                <c:pt idx="224">
                  <c:v>8</c:v>
                </c:pt>
                <c:pt idx="225">
                  <c:v>5</c:v>
                </c:pt>
                <c:pt idx="226">
                  <c:v>9</c:v>
                </c:pt>
                <c:pt idx="227">
                  <c:v>7</c:v>
                </c:pt>
                <c:pt idx="228">
                  <c:v>2</c:v>
                </c:pt>
                <c:pt idx="229">
                  <c:v>2</c:v>
                </c:pt>
                <c:pt idx="230">
                  <c:v>15</c:v>
                </c:pt>
                <c:pt idx="231">
                  <c:v>8</c:v>
                </c:pt>
                <c:pt idx="232">
                  <c:v>7</c:v>
                </c:pt>
                <c:pt idx="233">
                  <c:v>13</c:v>
                </c:pt>
                <c:pt idx="234">
                  <c:v>7</c:v>
                </c:pt>
                <c:pt idx="235">
                  <c:v>2</c:v>
                </c:pt>
                <c:pt idx="236">
                  <c:v>0</c:v>
                </c:pt>
                <c:pt idx="237">
                  <c:v>9</c:v>
                </c:pt>
                <c:pt idx="238">
                  <c:v>10</c:v>
                </c:pt>
                <c:pt idx="239">
                  <c:v>3</c:v>
                </c:pt>
                <c:pt idx="240">
                  <c:v>4</c:v>
                </c:pt>
                <c:pt idx="241">
                  <c:v>6</c:v>
                </c:pt>
                <c:pt idx="242">
                  <c:v>0</c:v>
                </c:pt>
                <c:pt idx="243">
                  <c:v>1</c:v>
                </c:pt>
                <c:pt idx="244">
                  <c:v>2</c:v>
                </c:pt>
                <c:pt idx="245">
                  <c:v>2</c:v>
                </c:pt>
                <c:pt idx="246">
                  <c:v>3</c:v>
                </c:pt>
                <c:pt idx="247">
                  <c:v>5</c:v>
                </c:pt>
                <c:pt idx="248">
                  <c:v>3</c:v>
                </c:pt>
                <c:pt idx="249">
                  <c:v>1</c:v>
                </c:pt>
                <c:pt idx="250">
                  <c:v>3</c:v>
                </c:pt>
                <c:pt idx="251">
                  <c:v>6</c:v>
                </c:pt>
                <c:pt idx="252">
                  <c:v>6</c:v>
                </c:pt>
                <c:pt idx="253">
                  <c:v>0</c:v>
                </c:pt>
                <c:pt idx="254">
                  <c:v>4</c:v>
                </c:pt>
                <c:pt idx="255">
                  <c:v>4</c:v>
                </c:pt>
                <c:pt idx="256">
                  <c:v>1</c:v>
                </c:pt>
                <c:pt idx="257">
                  <c:v>0</c:v>
                </c:pt>
                <c:pt idx="258">
                  <c:v>8</c:v>
                </c:pt>
                <c:pt idx="259">
                  <c:v>4</c:v>
                </c:pt>
                <c:pt idx="260">
                  <c:v>4</c:v>
                </c:pt>
                <c:pt idx="261">
                  <c:v>3</c:v>
                </c:pt>
                <c:pt idx="262">
                  <c:v>1</c:v>
                </c:pt>
                <c:pt idx="263">
                  <c:v>0</c:v>
                </c:pt>
                <c:pt idx="264">
                  <c:v>0</c:v>
                </c:pt>
                <c:pt idx="265">
                  <c:v>4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2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1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1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1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1</c:v>
                </c:pt>
                <c:pt idx="311">
                  <c:v>0</c:v>
                </c:pt>
                <c:pt idx="312">
                  <c:v>0</c:v>
                </c:pt>
                <c:pt idx="313">
                  <c:v>1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</c:v>
                </c:pt>
                <c:pt idx="324">
                  <c:v>0</c:v>
                </c:pt>
                <c:pt idx="325">
                  <c:v>0</c:v>
                </c:pt>
                <c:pt idx="326">
                  <c:v>1</c:v>
                </c:pt>
                <c:pt idx="327">
                  <c:v>0</c:v>
                </c:pt>
                <c:pt idx="328">
                  <c:v>0</c:v>
                </c:pt>
                <c:pt idx="329">
                  <c:v>1</c:v>
                </c:pt>
                <c:pt idx="330">
                  <c:v>2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1</c:v>
                </c:pt>
                <c:pt idx="342">
                  <c:v>0</c:v>
                </c:pt>
                <c:pt idx="343">
                  <c:v>0</c:v>
                </c:pt>
                <c:pt idx="344">
                  <c:v>1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1</c:v>
                </c:pt>
                <c:pt idx="350">
                  <c:v>1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3</c:v>
                </c:pt>
                <c:pt idx="357">
                  <c:v>0</c:v>
                </c:pt>
                <c:pt idx="358">
                  <c:v>0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4</c:v>
                </c:pt>
                <c:pt idx="366">
                  <c:v>5</c:v>
                </c:pt>
                <c:pt idx="367">
                  <c:v>3</c:v>
                </c:pt>
                <c:pt idx="368">
                  <c:v>1</c:v>
                </c:pt>
                <c:pt idx="369">
                  <c:v>0</c:v>
                </c:pt>
                <c:pt idx="370">
                  <c:v>5</c:v>
                </c:pt>
                <c:pt idx="371">
                  <c:v>2</c:v>
                </c:pt>
                <c:pt idx="372">
                  <c:v>1</c:v>
                </c:pt>
                <c:pt idx="373">
                  <c:v>2</c:v>
                </c:pt>
                <c:pt idx="374">
                  <c:v>0</c:v>
                </c:pt>
                <c:pt idx="375">
                  <c:v>0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1</c:v>
                </c:pt>
                <c:pt idx="383">
                  <c:v>0</c:v>
                </c:pt>
                <c:pt idx="384">
                  <c:v>5</c:v>
                </c:pt>
                <c:pt idx="385">
                  <c:v>8</c:v>
                </c:pt>
                <c:pt idx="386">
                  <c:v>3</c:v>
                </c:pt>
                <c:pt idx="387">
                  <c:v>0</c:v>
                </c:pt>
                <c:pt idx="388">
                  <c:v>0</c:v>
                </c:pt>
                <c:pt idx="389">
                  <c:v>1</c:v>
                </c:pt>
                <c:pt idx="390">
                  <c:v>1</c:v>
                </c:pt>
                <c:pt idx="391">
                  <c:v>7</c:v>
                </c:pt>
                <c:pt idx="392">
                  <c:v>2</c:v>
                </c:pt>
                <c:pt idx="393">
                  <c:v>8</c:v>
                </c:pt>
                <c:pt idx="394">
                  <c:v>3</c:v>
                </c:pt>
                <c:pt idx="395">
                  <c:v>3</c:v>
                </c:pt>
                <c:pt idx="396">
                  <c:v>1</c:v>
                </c:pt>
                <c:pt idx="397">
                  <c:v>1</c:v>
                </c:pt>
                <c:pt idx="398">
                  <c:v>5</c:v>
                </c:pt>
                <c:pt idx="399">
                  <c:v>7</c:v>
                </c:pt>
                <c:pt idx="400">
                  <c:v>13</c:v>
                </c:pt>
                <c:pt idx="401">
                  <c:v>3</c:v>
                </c:pt>
                <c:pt idx="402">
                  <c:v>27</c:v>
                </c:pt>
                <c:pt idx="403">
                  <c:v>2</c:v>
                </c:pt>
                <c:pt idx="404">
                  <c:v>0</c:v>
                </c:pt>
                <c:pt idx="405">
                  <c:v>3</c:v>
                </c:pt>
                <c:pt idx="406">
                  <c:v>3</c:v>
                </c:pt>
                <c:pt idx="407">
                  <c:v>21</c:v>
                </c:pt>
                <c:pt idx="408">
                  <c:v>6</c:v>
                </c:pt>
                <c:pt idx="409">
                  <c:v>8</c:v>
                </c:pt>
                <c:pt idx="410">
                  <c:v>2</c:v>
                </c:pt>
                <c:pt idx="411">
                  <c:v>1</c:v>
                </c:pt>
                <c:pt idx="412">
                  <c:v>18</c:v>
                </c:pt>
                <c:pt idx="413">
                  <c:v>13</c:v>
                </c:pt>
                <c:pt idx="414">
                  <c:v>14</c:v>
                </c:pt>
                <c:pt idx="415">
                  <c:v>9</c:v>
                </c:pt>
                <c:pt idx="416">
                  <c:v>15</c:v>
                </c:pt>
                <c:pt idx="417">
                  <c:v>1</c:v>
                </c:pt>
                <c:pt idx="418">
                  <c:v>4</c:v>
                </c:pt>
                <c:pt idx="419">
                  <c:v>33</c:v>
                </c:pt>
                <c:pt idx="420">
                  <c:v>14</c:v>
                </c:pt>
                <c:pt idx="421">
                  <c:v>28</c:v>
                </c:pt>
                <c:pt idx="422">
                  <c:v>3</c:v>
                </c:pt>
                <c:pt idx="423">
                  <c:v>26</c:v>
                </c:pt>
                <c:pt idx="424">
                  <c:v>12</c:v>
                </c:pt>
                <c:pt idx="425">
                  <c:v>15</c:v>
                </c:pt>
                <c:pt idx="426">
                  <c:v>76</c:v>
                </c:pt>
                <c:pt idx="427">
                  <c:v>39</c:v>
                </c:pt>
                <c:pt idx="428">
                  <c:v>35</c:v>
                </c:pt>
                <c:pt idx="429">
                  <c:v>76</c:v>
                </c:pt>
                <c:pt idx="430">
                  <c:v>50</c:v>
                </c:pt>
                <c:pt idx="431">
                  <c:v>19</c:v>
                </c:pt>
                <c:pt idx="432">
                  <c:v>10</c:v>
                </c:pt>
                <c:pt idx="433">
                  <c:v>80</c:v>
                </c:pt>
                <c:pt idx="434">
                  <c:v>54</c:v>
                </c:pt>
                <c:pt idx="435">
                  <c:v>44</c:v>
                </c:pt>
                <c:pt idx="436">
                  <c:v>54</c:v>
                </c:pt>
                <c:pt idx="437">
                  <c:v>51</c:v>
                </c:pt>
                <c:pt idx="438">
                  <c:v>33</c:v>
                </c:pt>
                <c:pt idx="439">
                  <c:v>28</c:v>
                </c:pt>
                <c:pt idx="440">
                  <c:v>98</c:v>
                </c:pt>
                <c:pt idx="441">
                  <c:v>66</c:v>
                </c:pt>
                <c:pt idx="442">
                  <c:v>36</c:v>
                </c:pt>
                <c:pt idx="443">
                  <c:v>97</c:v>
                </c:pt>
                <c:pt idx="444">
                  <c:v>137</c:v>
                </c:pt>
                <c:pt idx="445">
                  <c:v>37</c:v>
                </c:pt>
                <c:pt idx="446">
                  <c:v>16</c:v>
                </c:pt>
                <c:pt idx="447">
                  <c:v>116</c:v>
                </c:pt>
                <c:pt idx="448">
                  <c:v>67</c:v>
                </c:pt>
                <c:pt idx="449">
                  <c:v>86</c:v>
                </c:pt>
                <c:pt idx="450">
                  <c:v>78</c:v>
                </c:pt>
                <c:pt idx="451">
                  <c:v>100</c:v>
                </c:pt>
                <c:pt idx="452">
                  <c:v>27</c:v>
                </c:pt>
                <c:pt idx="453">
                  <c:v>15</c:v>
                </c:pt>
                <c:pt idx="454">
                  <c:v>85</c:v>
                </c:pt>
                <c:pt idx="455">
                  <c:v>62</c:v>
                </c:pt>
                <c:pt idx="456">
                  <c:v>70</c:v>
                </c:pt>
                <c:pt idx="457">
                  <c:v>63</c:v>
                </c:pt>
                <c:pt idx="458">
                  <c:v>41</c:v>
                </c:pt>
                <c:pt idx="459">
                  <c:v>59</c:v>
                </c:pt>
                <c:pt idx="460">
                  <c:v>15</c:v>
                </c:pt>
                <c:pt idx="461">
                  <c:v>77</c:v>
                </c:pt>
                <c:pt idx="462">
                  <c:v>58</c:v>
                </c:pt>
                <c:pt idx="463">
                  <c:v>52</c:v>
                </c:pt>
                <c:pt idx="464">
                  <c:v>56</c:v>
                </c:pt>
                <c:pt idx="465">
                  <c:v>46</c:v>
                </c:pt>
                <c:pt idx="466">
                  <c:v>19</c:v>
                </c:pt>
                <c:pt idx="467">
                  <c:v>7</c:v>
                </c:pt>
                <c:pt idx="468">
                  <c:v>46</c:v>
                </c:pt>
                <c:pt idx="469">
                  <c:v>63</c:v>
                </c:pt>
                <c:pt idx="470">
                  <c:v>43</c:v>
                </c:pt>
                <c:pt idx="471">
                  <c:v>24</c:v>
                </c:pt>
                <c:pt idx="472">
                  <c:v>26</c:v>
                </c:pt>
                <c:pt idx="473">
                  <c:v>10</c:v>
                </c:pt>
                <c:pt idx="474">
                  <c:v>13</c:v>
                </c:pt>
                <c:pt idx="475" formatCode="General">
                  <c:v>39</c:v>
                </c:pt>
                <c:pt idx="476" formatCode="General">
                  <c:v>20</c:v>
                </c:pt>
                <c:pt idx="477" formatCode="General">
                  <c:v>11</c:v>
                </c:pt>
                <c:pt idx="478" formatCode="General">
                  <c:v>9</c:v>
                </c:pt>
                <c:pt idx="479" formatCode="General">
                  <c:v>7</c:v>
                </c:pt>
                <c:pt idx="480" formatCode="General">
                  <c:v>8</c:v>
                </c:pt>
                <c:pt idx="481" formatCode="General">
                  <c:v>5</c:v>
                </c:pt>
                <c:pt idx="482" formatCode="General">
                  <c:v>19</c:v>
                </c:pt>
                <c:pt idx="483" formatCode="General">
                  <c:v>23</c:v>
                </c:pt>
                <c:pt idx="484" formatCode="General">
                  <c:v>13</c:v>
                </c:pt>
                <c:pt idx="485" formatCode="General">
                  <c:v>11</c:v>
                </c:pt>
                <c:pt idx="486" formatCode="General">
                  <c:v>16</c:v>
                </c:pt>
                <c:pt idx="487" formatCode="General">
                  <c:v>2</c:v>
                </c:pt>
                <c:pt idx="488" formatCode="General">
                  <c:v>3</c:v>
                </c:pt>
                <c:pt idx="489" formatCode="General">
                  <c:v>21</c:v>
                </c:pt>
                <c:pt idx="490" formatCode="General">
                  <c:v>19</c:v>
                </c:pt>
                <c:pt idx="491" formatCode="General">
                  <c:v>12</c:v>
                </c:pt>
                <c:pt idx="492" formatCode="General">
                  <c:v>15</c:v>
                </c:pt>
                <c:pt idx="493" formatCode="General">
                  <c:v>14</c:v>
                </c:pt>
                <c:pt idx="494" formatCode="General">
                  <c:v>4</c:v>
                </c:pt>
                <c:pt idx="495" formatCode="General">
                  <c:v>5</c:v>
                </c:pt>
                <c:pt idx="496" formatCode="General">
                  <c:v>15</c:v>
                </c:pt>
                <c:pt idx="497" formatCode="General">
                  <c:v>22</c:v>
                </c:pt>
                <c:pt idx="498" formatCode="General">
                  <c:v>10</c:v>
                </c:pt>
                <c:pt idx="499" formatCode="General">
                  <c:v>23</c:v>
                </c:pt>
                <c:pt idx="500" formatCode="General">
                  <c:v>28</c:v>
                </c:pt>
                <c:pt idx="501" formatCode="General">
                  <c:v>8</c:v>
                </c:pt>
                <c:pt idx="502" formatCode="General">
                  <c:v>9</c:v>
                </c:pt>
                <c:pt idx="503" formatCode="General">
                  <c:v>45</c:v>
                </c:pt>
                <c:pt idx="504" formatCode="General">
                  <c:v>48</c:v>
                </c:pt>
                <c:pt idx="505" formatCode="General">
                  <c:v>51</c:v>
                </c:pt>
                <c:pt idx="506" formatCode="General">
                  <c:v>62</c:v>
                </c:pt>
                <c:pt idx="507" formatCode="General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C0-4B0C-A220-7796AA6DAF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Počet nákaz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List1!$B$1:$V$1</c:f>
              <c:strCache>
                <c:ptCount val="21"/>
                <c:pt idx="0">
                  <c:v>05/2020</c:v>
                </c:pt>
                <c:pt idx="1">
                  <c:v>06/2020</c:v>
                </c:pt>
                <c:pt idx="2">
                  <c:v>07/2020</c:v>
                </c:pt>
                <c:pt idx="3">
                  <c:v>08/2020</c:v>
                </c:pt>
                <c:pt idx="4">
                  <c:v>09/2020</c:v>
                </c:pt>
                <c:pt idx="5">
                  <c:v>10/2020</c:v>
                </c:pt>
                <c:pt idx="6">
                  <c:v>11/2020</c:v>
                </c:pt>
                <c:pt idx="7">
                  <c:v>12/2020</c:v>
                </c:pt>
                <c:pt idx="8">
                  <c:v>01/2021</c:v>
                </c:pt>
                <c:pt idx="9">
                  <c:v>02/2021</c:v>
                </c:pt>
                <c:pt idx="10">
                  <c:v>03/2021</c:v>
                </c:pt>
                <c:pt idx="11">
                  <c:v>04/2021</c:v>
                </c:pt>
                <c:pt idx="12">
                  <c:v>05/2021</c:v>
                </c:pt>
                <c:pt idx="13">
                  <c:v>06/2021</c:v>
                </c:pt>
                <c:pt idx="14">
                  <c:v>07/2021</c:v>
                </c:pt>
                <c:pt idx="15">
                  <c:v>08/2021</c:v>
                </c:pt>
                <c:pt idx="16">
                  <c:v>09/2021</c:v>
                </c:pt>
                <c:pt idx="17">
                  <c:v>10/2021</c:v>
                </c:pt>
                <c:pt idx="18">
                  <c:v>11/2021</c:v>
                </c:pt>
                <c:pt idx="19">
                  <c:v>12/2021</c:v>
                </c:pt>
                <c:pt idx="20">
                  <c:v>01/2022</c:v>
                </c:pt>
              </c:strCache>
            </c:strRef>
          </c:cat>
          <c:val>
            <c:numRef>
              <c:f>List1!$B$2:$V$2</c:f>
              <c:numCache>
                <c:formatCode>General</c:formatCode>
                <c:ptCount val="21"/>
                <c:pt idx="0">
                  <c:v>110</c:v>
                </c:pt>
                <c:pt idx="1">
                  <c:v>84</c:v>
                </c:pt>
                <c:pt idx="2">
                  <c:v>112</c:v>
                </c:pt>
                <c:pt idx="3">
                  <c:v>240</c:v>
                </c:pt>
                <c:pt idx="4">
                  <c:v>1126</c:v>
                </c:pt>
                <c:pt idx="5">
                  <c:v>9694</c:v>
                </c:pt>
                <c:pt idx="6">
                  <c:v>8383</c:v>
                </c:pt>
                <c:pt idx="7">
                  <c:v>4588</c:v>
                </c:pt>
                <c:pt idx="8">
                  <c:v>3340</c:v>
                </c:pt>
                <c:pt idx="9">
                  <c:v>1800</c:v>
                </c:pt>
                <c:pt idx="10">
                  <c:v>968</c:v>
                </c:pt>
                <c:pt idx="11">
                  <c:v>135</c:v>
                </c:pt>
                <c:pt idx="12">
                  <c:v>23</c:v>
                </c:pt>
                <c:pt idx="13">
                  <c:v>7</c:v>
                </c:pt>
                <c:pt idx="14">
                  <c:v>8</c:v>
                </c:pt>
                <c:pt idx="15">
                  <c:v>10</c:v>
                </c:pt>
                <c:pt idx="16">
                  <c:v>93</c:v>
                </c:pt>
                <c:pt idx="17">
                  <c:v>182</c:v>
                </c:pt>
                <c:pt idx="18">
                  <c:v>645</c:v>
                </c:pt>
                <c:pt idx="19">
                  <c:v>592</c:v>
                </c:pt>
                <c:pt idx="20">
                  <c:v>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23-4197-8781-6EB6A238F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082623140077088E-2"/>
          <c:y val="2.8705141534522347E-2"/>
          <c:w val="0.91850364350728908"/>
          <c:h val="0.825277630035093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umrti_klinet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Sheet1!$A$2:$A$509</c:f>
              <c:numCache>
                <c:formatCode>m/d/yyyy</c:formatCode>
                <c:ptCount val="50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</c:numCache>
            </c:numRef>
          </c:cat>
          <c:val>
            <c:numRef>
              <c:f>Sheet1!$B$2:$B$509</c:f>
              <c:numCache>
                <c:formatCode>#\ ##0_ ;\-#\ ##0\ </c:formatCode>
                <c:ptCount val="50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3</c:v>
                </c:pt>
                <c:pt idx="34">
                  <c:v>5</c:v>
                </c:pt>
                <c:pt idx="35">
                  <c:v>6</c:v>
                </c:pt>
                <c:pt idx="36">
                  <c:v>5</c:v>
                </c:pt>
                <c:pt idx="37">
                  <c:v>4</c:v>
                </c:pt>
                <c:pt idx="38">
                  <c:v>9</c:v>
                </c:pt>
                <c:pt idx="39">
                  <c:v>6</c:v>
                </c:pt>
                <c:pt idx="40">
                  <c:v>1</c:v>
                </c:pt>
                <c:pt idx="41">
                  <c:v>11</c:v>
                </c:pt>
                <c:pt idx="42">
                  <c:v>9</c:v>
                </c:pt>
                <c:pt idx="43">
                  <c:v>12</c:v>
                </c:pt>
                <c:pt idx="44">
                  <c:v>7</c:v>
                </c:pt>
                <c:pt idx="45">
                  <c:v>8</c:v>
                </c:pt>
                <c:pt idx="46">
                  <c:v>7</c:v>
                </c:pt>
                <c:pt idx="47">
                  <c:v>17</c:v>
                </c:pt>
                <c:pt idx="48">
                  <c:v>20</c:v>
                </c:pt>
                <c:pt idx="49">
                  <c:v>13</c:v>
                </c:pt>
                <c:pt idx="50">
                  <c:v>28</c:v>
                </c:pt>
                <c:pt idx="51">
                  <c:v>17</c:v>
                </c:pt>
                <c:pt idx="52">
                  <c:v>15</c:v>
                </c:pt>
                <c:pt idx="53">
                  <c:v>21</c:v>
                </c:pt>
                <c:pt idx="54">
                  <c:v>25</c:v>
                </c:pt>
                <c:pt idx="55">
                  <c:v>34</c:v>
                </c:pt>
                <c:pt idx="56">
                  <c:v>41</c:v>
                </c:pt>
                <c:pt idx="57">
                  <c:v>27</c:v>
                </c:pt>
                <c:pt idx="58">
                  <c:v>46</c:v>
                </c:pt>
                <c:pt idx="59">
                  <c:v>36</c:v>
                </c:pt>
                <c:pt idx="60">
                  <c:v>46</c:v>
                </c:pt>
                <c:pt idx="61">
                  <c:v>47</c:v>
                </c:pt>
                <c:pt idx="62">
                  <c:v>52</c:v>
                </c:pt>
                <c:pt idx="63">
                  <c:v>48</c:v>
                </c:pt>
                <c:pt idx="64">
                  <c:v>54</c:v>
                </c:pt>
                <c:pt idx="65">
                  <c:v>42</c:v>
                </c:pt>
                <c:pt idx="66">
                  <c:v>45</c:v>
                </c:pt>
                <c:pt idx="67">
                  <c:v>42</c:v>
                </c:pt>
                <c:pt idx="68">
                  <c:v>40</c:v>
                </c:pt>
                <c:pt idx="69">
                  <c:v>38</c:v>
                </c:pt>
                <c:pt idx="70">
                  <c:v>44</c:v>
                </c:pt>
                <c:pt idx="71">
                  <c:v>43</c:v>
                </c:pt>
                <c:pt idx="72">
                  <c:v>48</c:v>
                </c:pt>
                <c:pt idx="73">
                  <c:v>49</c:v>
                </c:pt>
                <c:pt idx="74">
                  <c:v>36</c:v>
                </c:pt>
                <c:pt idx="75">
                  <c:v>25</c:v>
                </c:pt>
                <c:pt idx="76">
                  <c:v>35</c:v>
                </c:pt>
                <c:pt idx="77">
                  <c:v>41</c:v>
                </c:pt>
                <c:pt idx="78">
                  <c:v>40</c:v>
                </c:pt>
                <c:pt idx="79">
                  <c:v>37</c:v>
                </c:pt>
                <c:pt idx="80">
                  <c:v>34</c:v>
                </c:pt>
                <c:pt idx="81">
                  <c:v>39</c:v>
                </c:pt>
                <c:pt idx="82">
                  <c:v>29</c:v>
                </c:pt>
                <c:pt idx="83">
                  <c:v>37</c:v>
                </c:pt>
                <c:pt idx="84">
                  <c:v>41</c:v>
                </c:pt>
                <c:pt idx="85">
                  <c:v>27</c:v>
                </c:pt>
                <c:pt idx="86">
                  <c:v>36</c:v>
                </c:pt>
                <c:pt idx="87">
                  <c:v>31</c:v>
                </c:pt>
                <c:pt idx="88">
                  <c:v>31</c:v>
                </c:pt>
                <c:pt idx="89">
                  <c:v>27</c:v>
                </c:pt>
                <c:pt idx="90">
                  <c:v>41</c:v>
                </c:pt>
                <c:pt idx="91">
                  <c:v>24</c:v>
                </c:pt>
                <c:pt idx="92">
                  <c:v>25</c:v>
                </c:pt>
                <c:pt idx="93">
                  <c:v>20</c:v>
                </c:pt>
                <c:pt idx="94">
                  <c:v>19</c:v>
                </c:pt>
                <c:pt idx="95">
                  <c:v>30</c:v>
                </c:pt>
                <c:pt idx="96">
                  <c:v>17</c:v>
                </c:pt>
                <c:pt idx="97">
                  <c:v>21</c:v>
                </c:pt>
                <c:pt idx="98">
                  <c:v>19</c:v>
                </c:pt>
                <c:pt idx="99">
                  <c:v>15</c:v>
                </c:pt>
                <c:pt idx="100">
                  <c:v>25</c:v>
                </c:pt>
                <c:pt idx="101">
                  <c:v>19</c:v>
                </c:pt>
                <c:pt idx="102">
                  <c:v>25</c:v>
                </c:pt>
                <c:pt idx="103">
                  <c:v>18</c:v>
                </c:pt>
                <c:pt idx="104">
                  <c:v>23</c:v>
                </c:pt>
                <c:pt idx="105">
                  <c:v>26</c:v>
                </c:pt>
                <c:pt idx="106">
                  <c:v>25</c:v>
                </c:pt>
                <c:pt idx="107">
                  <c:v>30</c:v>
                </c:pt>
                <c:pt idx="108">
                  <c:v>22</c:v>
                </c:pt>
                <c:pt idx="109">
                  <c:v>11</c:v>
                </c:pt>
                <c:pt idx="110">
                  <c:v>11</c:v>
                </c:pt>
                <c:pt idx="111">
                  <c:v>34</c:v>
                </c:pt>
                <c:pt idx="112">
                  <c:v>19</c:v>
                </c:pt>
                <c:pt idx="113">
                  <c:v>22</c:v>
                </c:pt>
                <c:pt idx="114">
                  <c:v>14</c:v>
                </c:pt>
                <c:pt idx="115">
                  <c:v>21</c:v>
                </c:pt>
                <c:pt idx="116">
                  <c:v>20</c:v>
                </c:pt>
                <c:pt idx="117">
                  <c:v>11</c:v>
                </c:pt>
                <c:pt idx="118">
                  <c:v>25</c:v>
                </c:pt>
                <c:pt idx="119">
                  <c:v>13</c:v>
                </c:pt>
                <c:pt idx="120">
                  <c:v>14</c:v>
                </c:pt>
                <c:pt idx="121">
                  <c:v>13</c:v>
                </c:pt>
                <c:pt idx="122">
                  <c:v>14</c:v>
                </c:pt>
                <c:pt idx="123">
                  <c:v>24</c:v>
                </c:pt>
                <c:pt idx="124">
                  <c:v>20</c:v>
                </c:pt>
                <c:pt idx="125">
                  <c:v>20</c:v>
                </c:pt>
                <c:pt idx="126">
                  <c:v>20</c:v>
                </c:pt>
                <c:pt idx="127">
                  <c:v>23</c:v>
                </c:pt>
                <c:pt idx="128">
                  <c:v>15</c:v>
                </c:pt>
                <c:pt idx="129">
                  <c:v>21</c:v>
                </c:pt>
                <c:pt idx="130">
                  <c:v>13</c:v>
                </c:pt>
                <c:pt idx="131">
                  <c:v>14</c:v>
                </c:pt>
                <c:pt idx="132">
                  <c:v>21</c:v>
                </c:pt>
                <c:pt idx="133">
                  <c:v>20</c:v>
                </c:pt>
                <c:pt idx="134">
                  <c:v>17</c:v>
                </c:pt>
                <c:pt idx="135">
                  <c:v>23</c:v>
                </c:pt>
                <c:pt idx="136">
                  <c:v>21</c:v>
                </c:pt>
                <c:pt idx="137">
                  <c:v>17</c:v>
                </c:pt>
                <c:pt idx="138">
                  <c:v>18</c:v>
                </c:pt>
                <c:pt idx="139">
                  <c:v>22</c:v>
                </c:pt>
                <c:pt idx="140">
                  <c:v>19</c:v>
                </c:pt>
                <c:pt idx="141">
                  <c:v>17</c:v>
                </c:pt>
                <c:pt idx="142">
                  <c:v>14</c:v>
                </c:pt>
                <c:pt idx="143">
                  <c:v>15</c:v>
                </c:pt>
                <c:pt idx="144">
                  <c:v>10</c:v>
                </c:pt>
                <c:pt idx="145">
                  <c:v>13</c:v>
                </c:pt>
                <c:pt idx="146">
                  <c:v>10</c:v>
                </c:pt>
                <c:pt idx="147">
                  <c:v>17</c:v>
                </c:pt>
                <c:pt idx="148">
                  <c:v>14</c:v>
                </c:pt>
                <c:pt idx="149">
                  <c:v>16</c:v>
                </c:pt>
                <c:pt idx="150">
                  <c:v>16</c:v>
                </c:pt>
                <c:pt idx="151">
                  <c:v>11</c:v>
                </c:pt>
                <c:pt idx="152">
                  <c:v>11</c:v>
                </c:pt>
                <c:pt idx="153">
                  <c:v>16</c:v>
                </c:pt>
                <c:pt idx="154">
                  <c:v>9</c:v>
                </c:pt>
                <c:pt idx="155">
                  <c:v>9</c:v>
                </c:pt>
                <c:pt idx="156">
                  <c:v>13</c:v>
                </c:pt>
                <c:pt idx="157">
                  <c:v>10</c:v>
                </c:pt>
                <c:pt idx="158">
                  <c:v>8</c:v>
                </c:pt>
                <c:pt idx="159">
                  <c:v>7</c:v>
                </c:pt>
                <c:pt idx="160">
                  <c:v>8</c:v>
                </c:pt>
                <c:pt idx="161">
                  <c:v>9</c:v>
                </c:pt>
                <c:pt idx="162">
                  <c:v>7</c:v>
                </c:pt>
                <c:pt idx="163">
                  <c:v>8</c:v>
                </c:pt>
                <c:pt idx="164">
                  <c:v>12</c:v>
                </c:pt>
                <c:pt idx="165">
                  <c:v>9</c:v>
                </c:pt>
                <c:pt idx="166">
                  <c:v>12</c:v>
                </c:pt>
                <c:pt idx="167">
                  <c:v>12</c:v>
                </c:pt>
                <c:pt idx="168">
                  <c:v>6</c:v>
                </c:pt>
                <c:pt idx="169">
                  <c:v>6</c:v>
                </c:pt>
                <c:pt idx="170">
                  <c:v>4</c:v>
                </c:pt>
                <c:pt idx="171">
                  <c:v>6</c:v>
                </c:pt>
                <c:pt idx="172">
                  <c:v>6</c:v>
                </c:pt>
                <c:pt idx="173">
                  <c:v>5</c:v>
                </c:pt>
                <c:pt idx="174">
                  <c:v>8</c:v>
                </c:pt>
                <c:pt idx="175">
                  <c:v>6</c:v>
                </c:pt>
                <c:pt idx="176">
                  <c:v>5</c:v>
                </c:pt>
                <c:pt idx="177">
                  <c:v>7</c:v>
                </c:pt>
                <c:pt idx="178">
                  <c:v>4</c:v>
                </c:pt>
                <c:pt idx="179">
                  <c:v>6</c:v>
                </c:pt>
                <c:pt idx="180">
                  <c:v>5</c:v>
                </c:pt>
                <c:pt idx="181">
                  <c:v>14</c:v>
                </c:pt>
                <c:pt idx="182">
                  <c:v>16</c:v>
                </c:pt>
                <c:pt idx="183">
                  <c:v>10</c:v>
                </c:pt>
                <c:pt idx="184">
                  <c:v>4</c:v>
                </c:pt>
                <c:pt idx="185">
                  <c:v>6</c:v>
                </c:pt>
                <c:pt idx="186">
                  <c:v>9</c:v>
                </c:pt>
                <c:pt idx="187">
                  <c:v>4</c:v>
                </c:pt>
                <c:pt idx="188">
                  <c:v>5</c:v>
                </c:pt>
                <c:pt idx="189">
                  <c:v>5</c:v>
                </c:pt>
                <c:pt idx="190">
                  <c:v>6</c:v>
                </c:pt>
                <c:pt idx="191">
                  <c:v>2</c:v>
                </c:pt>
                <c:pt idx="192">
                  <c:v>6</c:v>
                </c:pt>
                <c:pt idx="193">
                  <c:v>5</c:v>
                </c:pt>
                <c:pt idx="194">
                  <c:v>6</c:v>
                </c:pt>
                <c:pt idx="195">
                  <c:v>8</c:v>
                </c:pt>
                <c:pt idx="196">
                  <c:v>8</c:v>
                </c:pt>
                <c:pt idx="197">
                  <c:v>5</c:v>
                </c:pt>
                <c:pt idx="198">
                  <c:v>6</c:v>
                </c:pt>
                <c:pt idx="199">
                  <c:v>1</c:v>
                </c:pt>
                <c:pt idx="200">
                  <c:v>5</c:v>
                </c:pt>
                <c:pt idx="201">
                  <c:v>7</c:v>
                </c:pt>
                <c:pt idx="202">
                  <c:v>5</c:v>
                </c:pt>
                <c:pt idx="203">
                  <c:v>2</c:v>
                </c:pt>
                <c:pt idx="204">
                  <c:v>3</c:v>
                </c:pt>
                <c:pt idx="205">
                  <c:v>3</c:v>
                </c:pt>
                <c:pt idx="206">
                  <c:v>4</c:v>
                </c:pt>
                <c:pt idx="207">
                  <c:v>2</c:v>
                </c:pt>
                <c:pt idx="208">
                  <c:v>1</c:v>
                </c:pt>
                <c:pt idx="209">
                  <c:v>4</c:v>
                </c:pt>
                <c:pt idx="210">
                  <c:v>2</c:v>
                </c:pt>
                <c:pt idx="211">
                  <c:v>2</c:v>
                </c:pt>
                <c:pt idx="212">
                  <c:v>1</c:v>
                </c:pt>
                <c:pt idx="213">
                  <c:v>2</c:v>
                </c:pt>
                <c:pt idx="214">
                  <c:v>1</c:v>
                </c:pt>
                <c:pt idx="215">
                  <c:v>2</c:v>
                </c:pt>
                <c:pt idx="216">
                  <c:v>3</c:v>
                </c:pt>
                <c:pt idx="217">
                  <c:v>2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2</c:v>
                </c:pt>
                <c:pt idx="223">
                  <c:v>0</c:v>
                </c:pt>
                <c:pt idx="224">
                  <c:v>2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1</c:v>
                </c:pt>
                <c:pt idx="230">
                  <c:v>1</c:v>
                </c:pt>
                <c:pt idx="231">
                  <c:v>0</c:v>
                </c:pt>
                <c:pt idx="232">
                  <c:v>2</c:v>
                </c:pt>
                <c:pt idx="233">
                  <c:v>0</c:v>
                </c:pt>
                <c:pt idx="234">
                  <c:v>2</c:v>
                </c:pt>
                <c:pt idx="235">
                  <c:v>1</c:v>
                </c:pt>
                <c:pt idx="236">
                  <c:v>1</c:v>
                </c:pt>
                <c:pt idx="237">
                  <c:v>0</c:v>
                </c:pt>
                <c:pt idx="238">
                  <c:v>1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1</c:v>
                </c:pt>
                <c:pt idx="248">
                  <c:v>0</c:v>
                </c:pt>
                <c:pt idx="249">
                  <c:v>0</c:v>
                </c:pt>
                <c:pt idx="250">
                  <c:v>2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2</c:v>
                </c:pt>
                <c:pt idx="256">
                  <c:v>0</c:v>
                </c:pt>
                <c:pt idx="257">
                  <c:v>0</c:v>
                </c:pt>
                <c:pt idx="258">
                  <c:v>1</c:v>
                </c:pt>
                <c:pt idx="259">
                  <c:v>0</c:v>
                </c:pt>
                <c:pt idx="260">
                  <c:v>1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1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1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1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1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1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1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1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2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1</c:v>
                </c:pt>
                <c:pt idx="409">
                  <c:v>0</c:v>
                </c:pt>
                <c:pt idx="410">
                  <c:v>0</c:v>
                </c:pt>
                <c:pt idx="411">
                  <c:v>2</c:v>
                </c:pt>
                <c:pt idx="412">
                  <c:v>2</c:v>
                </c:pt>
                <c:pt idx="413">
                  <c:v>0</c:v>
                </c:pt>
                <c:pt idx="414">
                  <c:v>0</c:v>
                </c:pt>
                <c:pt idx="415">
                  <c:v>1</c:v>
                </c:pt>
                <c:pt idx="416">
                  <c:v>0</c:v>
                </c:pt>
                <c:pt idx="417">
                  <c:v>0</c:v>
                </c:pt>
                <c:pt idx="418">
                  <c:v>1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3</c:v>
                </c:pt>
                <c:pt idx="424">
                  <c:v>1</c:v>
                </c:pt>
                <c:pt idx="425">
                  <c:v>0</c:v>
                </c:pt>
                <c:pt idx="426">
                  <c:v>1</c:v>
                </c:pt>
                <c:pt idx="427">
                  <c:v>2</c:v>
                </c:pt>
                <c:pt idx="428">
                  <c:v>0</c:v>
                </c:pt>
                <c:pt idx="429">
                  <c:v>2</c:v>
                </c:pt>
                <c:pt idx="430">
                  <c:v>7</c:v>
                </c:pt>
                <c:pt idx="431">
                  <c:v>5</c:v>
                </c:pt>
                <c:pt idx="432">
                  <c:v>3</c:v>
                </c:pt>
                <c:pt idx="433">
                  <c:v>5</c:v>
                </c:pt>
                <c:pt idx="434">
                  <c:v>4</c:v>
                </c:pt>
                <c:pt idx="435">
                  <c:v>2</c:v>
                </c:pt>
                <c:pt idx="436">
                  <c:v>3</c:v>
                </c:pt>
                <c:pt idx="437">
                  <c:v>3</c:v>
                </c:pt>
                <c:pt idx="438">
                  <c:v>4</c:v>
                </c:pt>
                <c:pt idx="439">
                  <c:v>5</c:v>
                </c:pt>
                <c:pt idx="440">
                  <c:v>4</c:v>
                </c:pt>
                <c:pt idx="441">
                  <c:v>1</c:v>
                </c:pt>
                <c:pt idx="442">
                  <c:v>1</c:v>
                </c:pt>
                <c:pt idx="443">
                  <c:v>3</c:v>
                </c:pt>
                <c:pt idx="444">
                  <c:v>4</c:v>
                </c:pt>
                <c:pt idx="445">
                  <c:v>4</c:v>
                </c:pt>
                <c:pt idx="446">
                  <c:v>3</c:v>
                </c:pt>
                <c:pt idx="447">
                  <c:v>3</c:v>
                </c:pt>
                <c:pt idx="448">
                  <c:v>6</c:v>
                </c:pt>
                <c:pt idx="449">
                  <c:v>3</c:v>
                </c:pt>
                <c:pt idx="450">
                  <c:v>3</c:v>
                </c:pt>
                <c:pt idx="451">
                  <c:v>12</c:v>
                </c:pt>
                <c:pt idx="452">
                  <c:v>4</c:v>
                </c:pt>
                <c:pt idx="453">
                  <c:v>5</c:v>
                </c:pt>
                <c:pt idx="454">
                  <c:v>4</c:v>
                </c:pt>
                <c:pt idx="455">
                  <c:v>6</c:v>
                </c:pt>
                <c:pt idx="456">
                  <c:v>5</c:v>
                </c:pt>
                <c:pt idx="457">
                  <c:v>0</c:v>
                </c:pt>
                <c:pt idx="458">
                  <c:v>0</c:v>
                </c:pt>
                <c:pt idx="459">
                  <c:v>1</c:v>
                </c:pt>
                <c:pt idx="460">
                  <c:v>5</c:v>
                </c:pt>
                <c:pt idx="461">
                  <c:v>4</c:v>
                </c:pt>
                <c:pt idx="462">
                  <c:v>3</c:v>
                </c:pt>
                <c:pt idx="463">
                  <c:v>5</c:v>
                </c:pt>
                <c:pt idx="464">
                  <c:v>4</c:v>
                </c:pt>
                <c:pt idx="465">
                  <c:v>2</c:v>
                </c:pt>
                <c:pt idx="466">
                  <c:v>2</c:v>
                </c:pt>
                <c:pt idx="467">
                  <c:v>2</c:v>
                </c:pt>
                <c:pt idx="468">
                  <c:v>1</c:v>
                </c:pt>
                <c:pt idx="469">
                  <c:v>3</c:v>
                </c:pt>
                <c:pt idx="470">
                  <c:v>2</c:v>
                </c:pt>
                <c:pt idx="471">
                  <c:v>5</c:v>
                </c:pt>
                <c:pt idx="472">
                  <c:v>6</c:v>
                </c:pt>
                <c:pt idx="473">
                  <c:v>1</c:v>
                </c:pt>
                <c:pt idx="474">
                  <c:v>1</c:v>
                </c:pt>
                <c:pt idx="475">
                  <c:v>5</c:v>
                </c:pt>
                <c:pt idx="476">
                  <c:v>0</c:v>
                </c:pt>
                <c:pt idx="477">
                  <c:v>0</c:v>
                </c:pt>
                <c:pt idx="478">
                  <c:v>1</c:v>
                </c:pt>
                <c:pt idx="479">
                  <c:v>1</c:v>
                </c:pt>
                <c:pt idx="480">
                  <c:v>4</c:v>
                </c:pt>
                <c:pt idx="481">
                  <c:v>1</c:v>
                </c:pt>
                <c:pt idx="482">
                  <c:v>0</c:v>
                </c:pt>
                <c:pt idx="483">
                  <c:v>1</c:v>
                </c:pt>
                <c:pt idx="484">
                  <c:v>1</c:v>
                </c:pt>
                <c:pt idx="485">
                  <c:v>4</c:v>
                </c:pt>
                <c:pt idx="486">
                  <c:v>0</c:v>
                </c:pt>
                <c:pt idx="487">
                  <c:v>2</c:v>
                </c:pt>
                <c:pt idx="488" formatCode="General">
                  <c:v>0</c:v>
                </c:pt>
                <c:pt idx="489" formatCode="General">
                  <c:v>0</c:v>
                </c:pt>
                <c:pt idx="490" formatCode="General">
                  <c:v>3</c:v>
                </c:pt>
                <c:pt idx="491" formatCode="General">
                  <c:v>0</c:v>
                </c:pt>
                <c:pt idx="492" formatCode="General">
                  <c:v>3</c:v>
                </c:pt>
                <c:pt idx="493" formatCode="General">
                  <c:v>1</c:v>
                </c:pt>
                <c:pt idx="494" formatCode="General">
                  <c:v>0</c:v>
                </c:pt>
                <c:pt idx="495" formatCode="General">
                  <c:v>1</c:v>
                </c:pt>
                <c:pt idx="496" formatCode="General">
                  <c:v>0</c:v>
                </c:pt>
                <c:pt idx="497" formatCode="General">
                  <c:v>1</c:v>
                </c:pt>
                <c:pt idx="498" formatCode="General">
                  <c:v>1</c:v>
                </c:pt>
                <c:pt idx="499" formatCode="General">
                  <c:v>0</c:v>
                </c:pt>
                <c:pt idx="500" formatCode="General">
                  <c:v>1</c:v>
                </c:pt>
                <c:pt idx="501" formatCode="General">
                  <c:v>0</c:v>
                </c:pt>
                <c:pt idx="502" formatCode="General">
                  <c:v>1</c:v>
                </c:pt>
                <c:pt idx="503" formatCode="General">
                  <c:v>0</c:v>
                </c:pt>
                <c:pt idx="504" formatCode="General">
                  <c:v>0</c:v>
                </c:pt>
                <c:pt idx="505" formatCode="General">
                  <c:v>0</c:v>
                </c:pt>
                <c:pt idx="506" formatCode="General">
                  <c:v>3</c:v>
                </c:pt>
                <c:pt idx="507" formatCode="General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151905390317288E-2"/>
          <c:y val="3.5493880780117011E-2"/>
          <c:w val="0.9259736925366634"/>
          <c:h val="0.804911412298308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Sheet1!$A$2:$A$417</c:f>
              <c:numCache>
                <c:formatCode>m/d/yyyy</c:formatCode>
                <c:ptCount val="416"/>
                <c:pt idx="1">
                  <c:v>44075</c:v>
                </c:pt>
                <c:pt idx="2">
                  <c:v>44078</c:v>
                </c:pt>
                <c:pt idx="3">
                  <c:v>44082</c:v>
                </c:pt>
                <c:pt idx="4">
                  <c:v>44083</c:v>
                </c:pt>
                <c:pt idx="5">
                  <c:v>44084</c:v>
                </c:pt>
                <c:pt idx="6">
                  <c:v>44085</c:v>
                </c:pt>
                <c:pt idx="7">
                  <c:v>44086</c:v>
                </c:pt>
                <c:pt idx="8">
                  <c:v>44087</c:v>
                </c:pt>
                <c:pt idx="9">
                  <c:v>44088</c:v>
                </c:pt>
                <c:pt idx="10">
                  <c:v>44089</c:v>
                </c:pt>
                <c:pt idx="11">
                  <c:v>44090</c:v>
                </c:pt>
                <c:pt idx="12">
                  <c:v>44091</c:v>
                </c:pt>
                <c:pt idx="13">
                  <c:v>44092</c:v>
                </c:pt>
                <c:pt idx="14">
                  <c:v>44093</c:v>
                </c:pt>
                <c:pt idx="15">
                  <c:v>44094</c:v>
                </c:pt>
                <c:pt idx="16">
                  <c:v>44095</c:v>
                </c:pt>
                <c:pt idx="17">
                  <c:v>44096</c:v>
                </c:pt>
                <c:pt idx="18">
                  <c:v>44097</c:v>
                </c:pt>
                <c:pt idx="19">
                  <c:v>44098</c:v>
                </c:pt>
                <c:pt idx="20">
                  <c:v>44099</c:v>
                </c:pt>
                <c:pt idx="21">
                  <c:v>44100</c:v>
                </c:pt>
                <c:pt idx="22">
                  <c:v>44101</c:v>
                </c:pt>
                <c:pt idx="23">
                  <c:v>44102</c:v>
                </c:pt>
                <c:pt idx="24">
                  <c:v>44103</c:v>
                </c:pt>
                <c:pt idx="25">
                  <c:v>44104</c:v>
                </c:pt>
                <c:pt idx="26">
                  <c:v>44105</c:v>
                </c:pt>
                <c:pt idx="27">
                  <c:v>44106</c:v>
                </c:pt>
                <c:pt idx="28">
                  <c:v>44107</c:v>
                </c:pt>
                <c:pt idx="29">
                  <c:v>44108</c:v>
                </c:pt>
                <c:pt idx="30">
                  <c:v>44109</c:v>
                </c:pt>
                <c:pt idx="31">
                  <c:v>44110</c:v>
                </c:pt>
                <c:pt idx="32">
                  <c:v>44111</c:v>
                </c:pt>
                <c:pt idx="33">
                  <c:v>44112</c:v>
                </c:pt>
                <c:pt idx="34">
                  <c:v>44113</c:v>
                </c:pt>
                <c:pt idx="35">
                  <c:v>44114</c:v>
                </c:pt>
                <c:pt idx="36">
                  <c:v>44115</c:v>
                </c:pt>
                <c:pt idx="37">
                  <c:v>44116</c:v>
                </c:pt>
                <c:pt idx="38">
                  <c:v>44117</c:v>
                </c:pt>
                <c:pt idx="39">
                  <c:v>44118</c:v>
                </c:pt>
                <c:pt idx="40">
                  <c:v>44119</c:v>
                </c:pt>
                <c:pt idx="41">
                  <c:v>44120</c:v>
                </c:pt>
                <c:pt idx="42">
                  <c:v>44121</c:v>
                </c:pt>
                <c:pt idx="43">
                  <c:v>44122</c:v>
                </c:pt>
                <c:pt idx="44">
                  <c:v>44123</c:v>
                </c:pt>
                <c:pt idx="45">
                  <c:v>44124</c:v>
                </c:pt>
                <c:pt idx="46">
                  <c:v>44125</c:v>
                </c:pt>
                <c:pt idx="47">
                  <c:v>44126</c:v>
                </c:pt>
                <c:pt idx="48">
                  <c:v>44127</c:v>
                </c:pt>
                <c:pt idx="49">
                  <c:v>44128</c:v>
                </c:pt>
                <c:pt idx="50">
                  <c:v>44129</c:v>
                </c:pt>
                <c:pt idx="51">
                  <c:v>44130</c:v>
                </c:pt>
                <c:pt idx="52">
                  <c:v>44131</c:v>
                </c:pt>
                <c:pt idx="53">
                  <c:v>44132</c:v>
                </c:pt>
                <c:pt idx="54">
                  <c:v>44133</c:v>
                </c:pt>
                <c:pt idx="55">
                  <c:v>44134</c:v>
                </c:pt>
                <c:pt idx="56">
                  <c:v>44135</c:v>
                </c:pt>
                <c:pt idx="57">
                  <c:v>44136</c:v>
                </c:pt>
                <c:pt idx="58">
                  <c:v>44137</c:v>
                </c:pt>
                <c:pt idx="59">
                  <c:v>44138</c:v>
                </c:pt>
                <c:pt idx="60">
                  <c:v>44139</c:v>
                </c:pt>
                <c:pt idx="61">
                  <c:v>44140</c:v>
                </c:pt>
                <c:pt idx="62">
                  <c:v>44141</c:v>
                </c:pt>
                <c:pt idx="63">
                  <c:v>44142</c:v>
                </c:pt>
                <c:pt idx="64">
                  <c:v>44143</c:v>
                </c:pt>
                <c:pt idx="65">
                  <c:v>44144</c:v>
                </c:pt>
                <c:pt idx="66">
                  <c:v>44145</c:v>
                </c:pt>
                <c:pt idx="67">
                  <c:v>44146</c:v>
                </c:pt>
                <c:pt idx="68">
                  <c:v>44147</c:v>
                </c:pt>
                <c:pt idx="69">
                  <c:v>44148</c:v>
                </c:pt>
                <c:pt idx="70">
                  <c:v>44149</c:v>
                </c:pt>
                <c:pt idx="71">
                  <c:v>44150</c:v>
                </c:pt>
                <c:pt idx="72">
                  <c:v>44151</c:v>
                </c:pt>
                <c:pt idx="73">
                  <c:v>44152</c:v>
                </c:pt>
                <c:pt idx="74">
                  <c:v>44153</c:v>
                </c:pt>
                <c:pt idx="75">
                  <c:v>44154</c:v>
                </c:pt>
                <c:pt idx="76">
                  <c:v>44155</c:v>
                </c:pt>
                <c:pt idx="77">
                  <c:v>44156</c:v>
                </c:pt>
                <c:pt idx="78">
                  <c:v>44157</c:v>
                </c:pt>
                <c:pt idx="79">
                  <c:v>44158</c:v>
                </c:pt>
                <c:pt idx="80">
                  <c:v>44159</c:v>
                </c:pt>
                <c:pt idx="81">
                  <c:v>44160</c:v>
                </c:pt>
                <c:pt idx="82">
                  <c:v>44161</c:v>
                </c:pt>
                <c:pt idx="83">
                  <c:v>44162</c:v>
                </c:pt>
                <c:pt idx="84">
                  <c:v>44163</c:v>
                </c:pt>
                <c:pt idx="85">
                  <c:v>44164</c:v>
                </c:pt>
                <c:pt idx="86">
                  <c:v>44165</c:v>
                </c:pt>
                <c:pt idx="87">
                  <c:v>44166</c:v>
                </c:pt>
                <c:pt idx="88">
                  <c:v>44167</c:v>
                </c:pt>
                <c:pt idx="89">
                  <c:v>44168</c:v>
                </c:pt>
                <c:pt idx="90">
                  <c:v>44169</c:v>
                </c:pt>
                <c:pt idx="91">
                  <c:v>44170</c:v>
                </c:pt>
                <c:pt idx="92">
                  <c:v>44171</c:v>
                </c:pt>
                <c:pt idx="93">
                  <c:v>44172</c:v>
                </c:pt>
                <c:pt idx="94">
                  <c:v>44173</c:v>
                </c:pt>
                <c:pt idx="95">
                  <c:v>44174</c:v>
                </c:pt>
                <c:pt idx="96">
                  <c:v>44175</c:v>
                </c:pt>
                <c:pt idx="97">
                  <c:v>44176</c:v>
                </c:pt>
                <c:pt idx="98">
                  <c:v>44177</c:v>
                </c:pt>
                <c:pt idx="99">
                  <c:v>44178</c:v>
                </c:pt>
                <c:pt idx="100">
                  <c:v>44179</c:v>
                </c:pt>
                <c:pt idx="101">
                  <c:v>44180</c:v>
                </c:pt>
                <c:pt idx="102">
                  <c:v>44181</c:v>
                </c:pt>
                <c:pt idx="103">
                  <c:v>44182</c:v>
                </c:pt>
                <c:pt idx="104">
                  <c:v>44183</c:v>
                </c:pt>
                <c:pt idx="105">
                  <c:v>44184</c:v>
                </c:pt>
                <c:pt idx="106">
                  <c:v>44185</c:v>
                </c:pt>
                <c:pt idx="107">
                  <c:v>44186</c:v>
                </c:pt>
                <c:pt idx="108">
                  <c:v>44187</c:v>
                </c:pt>
                <c:pt idx="109">
                  <c:v>44188</c:v>
                </c:pt>
                <c:pt idx="110">
                  <c:v>44189</c:v>
                </c:pt>
                <c:pt idx="111">
                  <c:v>44190</c:v>
                </c:pt>
                <c:pt idx="112">
                  <c:v>44191</c:v>
                </c:pt>
                <c:pt idx="113">
                  <c:v>44192</c:v>
                </c:pt>
                <c:pt idx="114">
                  <c:v>44193</c:v>
                </c:pt>
                <c:pt idx="115">
                  <c:v>44194</c:v>
                </c:pt>
                <c:pt idx="116">
                  <c:v>44195</c:v>
                </c:pt>
                <c:pt idx="117">
                  <c:v>44196</c:v>
                </c:pt>
                <c:pt idx="118">
                  <c:v>44197</c:v>
                </c:pt>
                <c:pt idx="119">
                  <c:v>44198</c:v>
                </c:pt>
                <c:pt idx="120">
                  <c:v>44199</c:v>
                </c:pt>
                <c:pt idx="121">
                  <c:v>44200</c:v>
                </c:pt>
                <c:pt idx="122">
                  <c:v>44201</c:v>
                </c:pt>
                <c:pt idx="123">
                  <c:v>44202</c:v>
                </c:pt>
                <c:pt idx="124">
                  <c:v>44203</c:v>
                </c:pt>
                <c:pt idx="125">
                  <c:v>44204</c:v>
                </c:pt>
                <c:pt idx="126">
                  <c:v>44205</c:v>
                </c:pt>
                <c:pt idx="127">
                  <c:v>44206</c:v>
                </c:pt>
                <c:pt idx="128">
                  <c:v>44207</c:v>
                </c:pt>
                <c:pt idx="129">
                  <c:v>44208</c:v>
                </c:pt>
                <c:pt idx="130">
                  <c:v>44209</c:v>
                </c:pt>
                <c:pt idx="131">
                  <c:v>44210</c:v>
                </c:pt>
                <c:pt idx="132">
                  <c:v>44211</c:v>
                </c:pt>
                <c:pt idx="133">
                  <c:v>44212</c:v>
                </c:pt>
                <c:pt idx="134">
                  <c:v>44213</c:v>
                </c:pt>
                <c:pt idx="135">
                  <c:v>44214</c:v>
                </c:pt>
                <c:pt idx="136">
                  <c:v>44215</c:v>
                </c:pt>
                <c:pt idx="137">
                  <c:v>44216</c:v>
                </c:pt>
                <c:pt idx="138">
                  <c:v>44217</c:v>
                </c:pt>
                <c:pt idx="139">
                  <c:v>44218</c:v>
                </c:pt>
                <c:pt idx="140">
                  <c:v>44219</c:v>
                </c:pt>
                <c:pt idx="141">
                  <c:v>44220</c:v>
                </c:pt>
                <c:pt idx="142">
                  <c:v>44221</c:v>
                </c:pt>
                <c:pt idx="143">
                  <c:v>44222</c:v>
                </c:pt>
                <c:pt idx="144">
                  <c:v>44223</c:v>
                </c:pt>
                <c:pt idx="145">
                  <c:v>44224</c:v>
                </c:pt>
                <c:pt idx="146">
                  <c:v>44225</c:v>
                </c:pt>
                <c:pt idx="147">
                  <c:v>44226</c:v>
                </c:pt>
                <c:pt idx="148">
                  <c:v>44227</c:v>
                </c:pt>
                <c:pt idx="149">
                  <c:v>44228</c:v>
                </c:pt>
                <c:pt idx="150">
                  <c:v>44229</c:v>
                </c:pt>
                <c:pt idx="151">
                  <c:v>44230</c:v>
                </c:pt>
                <c:pt idx="152">
                  <c:v>44231</c:v>
                </c:pt>
                <c:pt idx="153">
                  <c:v>44232</c:v>
                </c:pt>
                <c:pt idx="154">
                  <c:v>44233</c:v>
                </c:pt>
                <c:pt idx="155">
                  <c:v>44234</c:v>
                </c:pt>
                <c:pt idx="156">
                  <c:v>44235</c:v>
                </c:pt>
                <c:pt idx="157">
                  <c:v>44236</c:v>
                </c:pt>
                <c:pt idx="158">
                  <c:v>44237</c:v>
                </c:pt>
                <c:pt idx="159">
                  <c:v>44238</c:v>
                </c:pt>
                <c:pt idx="160">
                  <c:v>44239</c:v>
                </c:pt>
                <c:pt idx="161">
                  <c:v>44240</c:v>
                </c:pt>
                <c:pt idx="162">
                  <c:v>44241</c:v>
                </c:pt>
                <c:pt idx="163">
                  <c:v>44242</c:v>
                </c:pt>
                <c:pt idx="164">
                  <c:v>44243</c:v>
                </c:pt>
                <c:pt idx="165">
                  <c:v>44244</c:v>
                </c:pt>
                <c:pt idx="166">
                  <c:v>44245</c:v>
                </c:pt>
                <c:pt idx="167">
                  <c:v>44246</c:v>
                </c:pt>
                <c:pt idx="168">
                  <c:v>44247</c:v>
                </c:pt>
                <c:pt idx="169">
                  <c:v>44248</c:v>
                </c:pt>
                <c:pt idx="170">
                  <c:v>44249</c:v>
                </c:pt>
                <c:pt idx="171">
                  <c:v>44250</c:v>
                </c:pt>
                <c:pt idx="172">
                  <c:v>44251</c:v>
                </c:pt>
                <c:pt idx="173">
                  <c:v>44252</c:v>
                </c:pt>
                <c:pt idx="174">
                  <c:v>44253</c:v>
                </c:pt>
                <c:pt idx="175">
                  <c:v>44254</c:v>
                </c:pt>
                <c:pt idx="176">
                  <c:v>44255</c:v>
                </c:pt>
                <c:pt idx="177">
                  <c:v>44256</c:v>
                </c:pt>
                <c:pt idx="178">
                  <c:v>44257</c:v>
                </c:pt>
                <c:pt idx="179">
                  <c:v>44258</c:v>
                </c:pt>
                <c:pt idx="180">
                  <c:v>44259</c:v>
                </c:pt>
                <c:pt idx="181">
                  <c:v>44260</c:v>
                </c:pt>
                <c:pt idx="182">
                  <c:v>44261</c:v>
                </c:pt>
                <c:pt idx="183">
                  <c:v>44262</c:v>
                </c:pt>
                <c:pt idx="184">
                  <c:v>44263</c:v>
                </c:pt>
                <c:pt idx="185">
                  <c:v>44264</c:v>
                </c:pt>
                <c:pt idx="186">
                  <c:v>44265</c:v>
                </c:pt>
                <c:pt idx="187">
                  <c:v>44266</c:v>
                </c:pt>
                <c:pt idx="188">
                  <c:v>44267</c:v>
                </c:pt>
                <c:pt idx="189">
                  <c:v>44268</c:v>
                </c:pt>
                <c:pt idx="190">
                  <c:v>44269</c:v>
                </c:pt>
                <c:pt idx="191">
                  <c:v>44270</c:v>
                </c:pt>
                <c:pt idx="192">
                  <c:v>44271</c:v>
                </c:pt>
                <c:pt idx="193">
                  <c:v>44272</c:v>
                </c:pt>
                <c:pt idx="194">
                  <c:v>44273</c:v>
                </c:pt>
                <c:pt idx="195">
                  <c:v>44274</c:v>
                </c:pt>
                <c:pt idx="196">
                  <c:v>44275</c:v>
                </c:pt>
                <c:pt idx="197">
                  <c:v>44276</c:v>
                </c:pt>
                <c:pt idx="198">
                  <c:v>44277</c:v>
                </c:pt>
                <c:pt idx="199">
                  <c:v>44278</c:v>
                </c:pt>
                <c:pt idx="200">
                  <c:v>44279</c:v>
                </c:pt>
                <c:pt idx="201">
                  <c:v>44280</c:v>
                </c:pt>
                <c:pt idx="202">
                  <c:v>44281</c:v>
                </c:pt>
                <c:pt idx="203">
                  <c:v>44282</c:v>
                </c:pt>
                <c:pt idx="204">
                  <c:v>44283</c:v>
                </c:pt>
                <c:pt idx="205">
                  <c:v>44284</c:v>
                </c:pt>
                <c:pt idx="206">
                  <c:v>44285</c:v>
                </c:pt>
                <c:pt idx="207">
                  <c:v>44286</c:v>
                </c:pt>
                <c:pt idx="208">
                  <c:v>44287</c:v>
                </c:pt>
                <c:pt idx="209">
                  <c:v>44288</c:v>
                </c:pt>
                <c:pt idx="210">
                  <c:v>44289</c:v>
                </c:pt>
                <c:pt idx="211">
                  <c:v>44290</c:v>
                </c:pt>
                <c:pt idx="212">
                  <c:v>44291</c:v>
                </c:pt>
                <c:pt idx="213">
                  <c:v>44292</c:v>
                </c:pt>
                <c:pt idx="214">
                  <c:v>44293</c:v>
                </c:pt>
                <c:pt idx="215">
                  <c:v>44294</c:v>
                </c:pt>
                <c:pt idx="216">
                  <c:v>44295</c:v>
                </c:pt>
                <c:pt idx="217">
                  <c:v>44296</c:v>
                </c:pt>
                <c:pt idx="218">
                  <c:v>44297</c:v>
                </c:pt>
                <c:pt idx="219">
                  <c:v>44298</c:v>
                </c:pt>
                <c:pt idx="220">
                  <c:v>44299</c:v>
                </c:pt>
                <c:pt idx="221">
                  <c:v>44300</c:v>
                </c:pt>
                <c:pt idx="222">
                  <c:v>44301</c:v>
                </c:pt>
                <c:pt idx="223">
                  <c:v>44302</c:v>
                </c:pt>
                <c:pt idx="224">
                  <c:v>44303</c:v>
                </c:pt>
                <c:pt idx="225">
                  <c:v>44304</c:v>
                </c:pt>
                <c:pt idx="226">
                  <c:v>44305</c:v>
                </c:pt>
                <c:pt idx="227">
                  <c:v>44306</c:v>
                </c:pt>
                <c:pt idx="228">
                  <c:v>44307</c:v>
                </c:pt>
                <c:pt idx="229">
                  <c:v>44308</c:v>
                </c:pt>
                <c:pt idx="230">
                  <c:v>44309</c:v>
                </c:pt>
                <c:pt idx="231">
                  <c:v>44310</c:v>
                </c:pt>
                <c:pt idx="232">
                  <c:v>44312</c:v>
                </c:pt>
                <c:pt idx="233">
                  <c:v>44313</c:v>
                </c:pt>
                <c:pt idx="234">
                  <c:v>44314</c:v>
                </c:pt>
                <c:pt idx="235">
                  <c:v>44315</c:v>
                </c:pt>
                <c:pt idx="236">
                  <c:v>44316</c:v>
                </c:pt>
                <c:pt idx="237">
                  <c:v>44318</c:v>
                </c:pt>
                <c:pt idx="238">
                  <c:v>44319</c:v>
                </c:pt>
                <c:pt idx="239">
                  <c:v>44320</c:v>
                </c:pt>
                <c:pt idx="240">
                  <c:v>44321</c:v>
                </c:pt>
                <c:pt idx="241">
                  <c:v>44322</c:v>
                </c:pt>
                <c:pt idx="242">
                  <c:v>44323</c:v>
                </c:pt>
                <c:pt idx="243">
                  <c:v>44324</c:v>
                </c:pt>
                <c:pt idx="244">
                  <c:v>44325</c:v>
                </c:pt>
                <c:pt idx="245">
                  <c:v>44326</c:v>
                </c:pt>
                <c:pt idx="246">
                  <c:v>44327</c:v>
                </c:pt>
                <c:pt idx="247">
                  <c:v>44329</c:v>
                </c:pt>
                <c:pt idx="248">
                  <c:v>44330</c:v>
                </c:pt>
                <c:pt idx="249">
                  <c:v>44331</c:v>
                </c:pt>
                <c:pt idx="250">
                  <c:v>44333</c:v>
                </c:pt>
                <c:pt idx="251">
                  <c:v>44334</c:v>
                </c:pt>
                <c:pt idx="252">
                  <c:v>44335</c:v>
                </c:pt>
                <c:pt idx="253">
                  <c:v>44336</c:v>
                </c:pt>
                <c:pt idx="254">
                  <c:v>44337</c:v>
                </c:pt>
                <c:pt idx="255">
                  <c:v>44340</c:v>
                </c:pt>
                <c:pt idx="256">
                  <c:v>44341</c:v>
                </c:pt>
                <c:pt idx="257">
                  <c:v>44342</c:v>
                </c:pt>
                <c:pt idx="258">
                  <c:v>44343</c:v>
                </c:pt>
                <c:pt idx="259">
                  <c:v>44349</c:v>
                </c:pt>
                <c:pt idx="260">
                  <c:v>44350</c:v>
                </c:pt>
                <c:pt idx="261">
                  <c:v>44358</c:v>
                </c:pt>
                <c:pt idx="262">
                  <c:v>44364</c:v>
                </c:pt>
                <c:pt idx="263">
                  <c:v>44370</c:v>
                </c:pt>
                <c:pt idx="264">
                  <c:v>44371</c:v>
                </c:pt>
                <c:pt idx="265">
                  <c:v>44377</c:v>
                </c:pt>
                <c:pt idx="266">
                  <c:v>44378</c:v>
                </c:pt>
                <c:pt idx="267">
                  <c:v>44381</c:v>
                </c:pt>
                <c:pt idx="268">
                  <c:v>44385</c:v>
                </c:pt>
                <c:pt idx="269">
                  <c:v>44388</c:v>
                </c:pt>
                <c:pt idx="270">
                  <c:v>44398</c:v>
                </c:pt>
                <c:pt idx="271">
                  <c:v>44401</c:v>
                </c:pt>
                <c:pt idx="272">
                  <c:v>44404</c:v>
                </c:pt>
                <c:pt idx="273">
                  <c:v>44405</c:v>
                </c:pt>
                <c:pt idx="274">
                  <c:v>44416</c:v>
                </c:pt>
                <c:pt idx="275">
                  <c:v>44419</c:v>
                </c:pt>
                <c:pt idx="276">
                  <c:v>44424</c:v>
                </c:pt>
                <c:pt idx="277">
                  <c:v>44425</c:v>
                </c:pt>
                <c:pt idx="278">
                  <c:v>44427</c:v>
                </c:pt>
                <c:pt idx="279">
                  <c:v>44431</c:v>
                </c:pt>
                <c:pt idx="280">
                  <c:v>44434</c:v>
                </c:pt>
                <c:pt idx="281">
                  <c:v>44435</c:v>
                </c:pt>
                <c:pt idx="282">
                  <c:v>44436</c:v>
                </c:pt>
                <c:pt idx="283">
                  <c:v>44440</c:v>
                </c:pt>
                <c:pt idx="284">
                  <c:v>44441</c:v>
                </c:pt>
                <c:pt idx="285">
                  <c:v>44442</c:v>
                </c:pt>
                <c:pt idx="286">
                  <c:v>44443</c:v>
                </c:pt>
                <c:pt idx="287">
                  <c:v>44445</c:v>
                </c:pt>
                <c:pt idx="288">
                  <c:v>44446</c:v>
                </c:pt>
                <c:pt idx="289">
                  <c:v>44447</c:v>
                </c:pt>
                <c:pt idx="290">
                  <c:v>44448</c:v>
                </c:pt>
                <c:pt idx="291">
                  <c:v>44451</c:v>
                </c:pt>
                <c:pt idx="292">
                  <c:v>44452</c:v>
                </c:pt>
                <c:pt idx="293">
                  <c:v>44453</c:v>
                </c:pt>
                <c:pt idx="294">
                  <c:v>44457</c:v>
                </c:pt>
                <c:pt idx="295">
                  <c:v>44459</c:v>
                </c:pt>
                <c:pt idx="296">
                  <c:v>44460</c:v>
                </c:pt>
                <c:pt idx="297">
                  <c:v>44461</c:v>
                </c:pt>
                <c:pt idx="298">
                  <c:v>44464</c:v>
                </c:pt>
                <c:pt idx="299">
                  <c:v>44465</c:v>
                </c:pt>
                <c:pt idx="300">
                  <c:v>44466</c:v>
                </c:pt>
                <c:pt idx="301">
                  <c:v>44467</c:v>
                </c:pt>
                <c:pt idx="302">
                  <c:v>44468</c:v>
                </c:pt>
                <c:pt idx="303">
                  <c:v>44469</c:v>
                </c:pt>
                <c:pt idx="304">
                  <c:v>44470</c:v>
                </c:pt>
                <c:pt idx="305">
                  <c:v>44471</c:v>
                </c:pt>
                <c:pt idx="306">
                  <c:v>44472</c:v>
                </c:pt>
                <c:pt idx="307">
                  <c:v>44473</c:v>
                </c:pt>
                <c:pt idx="308">
                  <c:v>44474</c:v>
                </c:pt>
                <c:pt idx="309">
                  <c:v>44475</c:v>
                </c:pt>
                <c:pt idx="310">
                  <c:v>44476</c:v>
                </c:pt>
                <c:pt idx="311">
                  <c:v>44477</c:v>
                </c:pt>
                <c:pt idx="312">
                  <c:v>44478</c:v>
                </c:pt>
                <c:pt idx="313">
                  <c:v>44480</c:v>
                </c:pt>
                <c:pt idx="314">
                  <c:v>44481</c:v>
                </c:pt>
                <c:pt idx="315">
                  <c:v>44482</c:v>
                </c:pt>
                <c:pt idx="316">
                  <c:v>44483</c:v>
                </c:pt>
                <c:pt idx="317">
                  <c:v>44484</c:v>
                </c:pt>
                <c:pt idx="318">
                  <c:v>44485</c:v>
                </c:pt>
                <c:pt idx="319">
                  <c:v>44486</c:v>
                </c:pt>
                <c:pt idx="320">
                  <c:v>44487</c:v>
                </c:pt>
                <c:pt idx="321">
                  <c:v>44488</c:v>
                </c:pt>
                <c:pt idx="322">
                  <c:v>44489</c:v>
                </c:pt>
                <c:pt idx="323">
                  <c:v>44490</c:v>
                </c:pt>
                <c:pt idx="324">
                  <c:v>44491</c:v>
                </c:pt>
                <c:pt idx="325">
                  <c:v>44492</c:v>
                </c:pt>
                <c:pt idx="326">
                  <c:v>44493</c:v>
                </c:pt>
                <c:pt idx="327">
                  <c:v>44494</c:v>
                </c:pt>
                <c:pt idx="328">
                  <c:v>44495</c:v>
                </c:pt>
                <c:pt idx="329">
                  <c:v>44496</c:v>
                </c:pt>
                <c:pt idx="330">
                  <c:v>44497</c:v>
                </c:pt>
                <c:pt idx="331">
                  <c:v>44498</c:v>
                </c:pt>
                <c:pt idx="332">
                  <c:v>44499</c:v>
                </c:pt>
                <c:pt idx="333">
                  <c:v>44500</c:v>
                </c:pt>
                <c:pt idx="334">
                  <c:v>44501</c:v>
                </c:pt>
                <c:pt idx="335">
                  <c:v>44502</c:v>
                </c:pt>
                <c:pt idx="336">
                  <c:v>44503</c:v>
                </c:pt>
                <c:pt idx="337">
                  <c:v>44504</c:v>
                </c:pt>
                <c:pt idx="338">
                  <c:v>44505</c:v>
                </c:pt>
                <c:pt idx="339">
                  <c:v>44506</c:v>
                </c:pt>
                <c:pt idx="340">
                  <c:v>44507</c:v>
                </c:pt>
                <c:pt idx="341">
                  <c:v>44508</c:v>
                </c:pt>
                <c:pt idx="342">
                  <c:v>44509</c:v>
                </c:pt>
                <c:pt idx="343">
                  <c:v>44510</c:v>
                </c:pt>
                <c:pt idx="344">
                  <c:v>44511</c:v>
                </c:pt>
                <c:pt idx="345">
                  <c:v>44512</c:v>
                </c:pt>
                <c:pt idx="346">
                  <c:v>44513</c:v>
                </c:pt>
                <c:pt idx="347">
                  <c:v>44514</c:v>
                </c:pt>
                <c:pt idx="348">
                  <c:v>44515</c:v>
                </c:pt>
                <c:pt idx="349">
                  <c:v>44516</c:v>
                </c:pt>
                <c:pt idx="350">
                  <c:v>44517</c:v>
                </c:pt>
                <c:pt idx="351">
                  <c:v>44518</c:v>
                </c:pt>
                <c:pt idx="352">
                  <c:v>44519</c:v>
                </c:pt>
                <c:pt idx="353">
                  <c:v>44520</c:v>
                </c:pt>
                <c:pt idx="354">
                  <c:v>44521</c:v>
                </c:pt>
                <c:pt idx="355">
                  <c:v>44522</c:v>
                </c:pt>
                <c:pt idx="356">
                  <c:v>44523</c:v>
                </c:pt>
                <c:pt idx="357">
                  <c:v>44524</c:v>
                </c:pt>
                <c:pt idx="358">
                  <c:v>44525</c:v>
                </c:pt>
                <c:pt idx="359">
                  <c:v>44526</c:v>
                </c:pt>
                <c:pt idx="360">
                  <c:v>44527</c:v>
                </c:pt>
                <c:pt idx="361">
                  <c:v>44528</c:v>
                </c:pt>
                <c:pt idx="362">
                  <c:v>44529</c:v>
                </c:pt>
                <c:pt idx="363">
                  <c:v>44530</c:v>
                </c:pt>
                <c:pt idx="364">
                  <c:v>44531</c:v>
                </c:pt>
                <c:pt idx="365">
                  <c:v>44532</c:v>
                </c:pt>
                <c:pt idx="366">
                  <c:v>44533</c:v>
                </c:pt>
                <c:pt idx="367">
                  <c:v>44534</c:v>
                </c:pt>
                <c:pt idx="368">
                  <c:v>44535</c:v>
                </c:pt>
                <c:pt idx="369">
                  <c:v>44536</c:v>
                </c:pt>
                <c:pt idx="370">
                  <c:v>44537</c:v>
                </c:pt>
                <c:pt idx="371">
                  <c:v>44538</c:v>
                </c:pt>
                <c:pt idx="372">
                  <c:v>44539</c:v>
                </c:pt>
                <c:pt idx="373">
                  <c:v>44540</c:v>
                </c:pt>
                <c:pt idx="374">
                  <c:v>44541</c:v>
                </c:pt>
                <c:pt idx="375">
                  <c:v>44542</c:v>
                </c:pt>
                <c:pt idx="376">
                  <c:v>44543</c:v>
                </c:pt>
                <c:pt idx="377">
                  <c:v>44544</c:v>
                </c:pt>
                <c:pt idx="378">
                  <c:v>44545</c:v>
                </c:pt>
                <c:pt idx="379">
                  <c:v>44546</c:v>
                </c:pt>
                <c:pt idx="380">
                  <c:v>44547</c:v>
                </c:pt>
                <c:pt idx="381">
                  <c:v>44548</c:v>
                </c:pt>
                <c:pt idx="382">
                  <c:v>44549</c:v>
                </c:pt>
                <c:pt idx="383">
                  <c:v>44550</c:v>
                </c:pt>
                <c:pt idx="384">
                  <c:v>44551</c:v>
                </c:pt>
                <c:pt idx="385">
                  <c:v>44552</c:v>
                </c:pt>
                <c:pt idx="386">
                  <c:v>44553</c:v>
                </c:pt>
                <c:pt idx="387">
                  <c:v>44554</c:v>
                </c:pt>
                <c:pt idx="388">
                  <c:v>44555</c:v>
                </c:pt>
                <c:pt idx="389">
                  <c:v>44556</c:v>
                </c:pt>
                <c:pt idx="390">
                  <c:v>44557</c:v>
                </c:pt>
                <c:pt idx="391">
                  <c:v>44558</c:v>
                </c:pt>
                <c:pt idx="392">
                  <c:v>44559</c:v>
                </c:pt>
                <c:pt idx="393">
                  <c:v>44560</c:v>
                </c:pt>
                <c:pt idx="394">
                  <c:v>44561</c:v>
                </c:pt>
                <c:pt idx="395">
                  <c:v>44562</c:v>
                </c:pt>
                <c:pt idx="396">
                  <c:v>44563</c:v>
                </c:pt>
                <c:pt idx="397">
                  <c:v>44564</c:v>
                </c:pt>
                <c:pt idx="398">
                  <c:v>44565</c:v>
                </c:pt>
                <c:pt idx="399">
                  <c:v>44566</c:v>
                </c:pt>
                <c:pt idx="400">
                  <c:v>44567</c:v>
                </c:pt>
                <c:pt idx="401">
                  <c:v>44568</c:v>
                </c:pt>
                <c:pt idx="402">
                  <c:v>44569</c:v>
                </c:pt>
                <c:pt idx="403">
                  <c:v>44570</c:v>
                </c:pt>
                <c:pt idx="404">
                  <c:v>44571</c:v>
                </c:pt>
                <c:pt idx="405">
                  <c:v>44572</c:v>
                </c:pt>
                <c:pt idx="406">
                  <c:v>44573</c:v>
                </c:pt>
                <c:pt idx="407">
                  <c:v>44574</c:v>
                </c:pt>
                <c:pt idx="408">
                  <c:v>44575</c:v>
                </c:pt>
                <c:pt idx="409">
                  <c:v>44576</c:v>
                </c:pt>
                <c:pt idx="410">
                  <c:v>44577</c:v>
                </c:pt>
                <c:pt idx="411">
                  <c:v>44578</c:v>
                </c:pt>
                <c:pt idx="412">
                  <c:v>44579</c:v>
                </c:pt>
                <c:pt idx="413">
                  <c:v>44580</c:v>
                </c:pt>
                <c:pt idx="414">
                  <c:v>44581</c:v>
                </c:pt>
                <c:pt idx="415">
                  <c:v>44582</c:v>
                </c:pt>
              </c:numCache>
            </c:numRef>
          </c:cat>
          <c:val>
            <c:numRef>
              <c:f>Sheet1!$B$2:$B$417</c:f>
              <c:numCache>
                <c:formatCode>General</c:formatCode>
                <c:ptCount val="416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2</c:v>
                </c:pt>
                <c:pt idx="23">
                  <c:v>4</c:v>
                </c:pt>
                <c:pt idx="24">
                  <c:v>1</c:v>
                </c:pt>
                <c:pt idx="25">
                  <c:v>8</c:v>
                </c:pt>
                <c:pt idx="26">
                  <c:v>9</c:v>
                </c:pt>
                <c:pt idx="27">
                  <c:v>18</c:v>
                </c:pt>
                <c:pt idx="28">
                  <c:v>9</c:v>
                </c:pt>
                <c:pt idx="29">
                  <c:v>7</c:v>
                </c:pt>
                <c:pt idx="30">
                  <c:v>46</c:v>
                </c:pt>
                <c:pt idx="31">
                  <c:v>15</c:v>
                </c:pt>
                <c:pt idx="32">
                  <c:v>8</c:v>
                </c:pt>
                <c:pt idx="33">
                  <c:v>17</c:v>
                </c:pt>
                <c:pt idx="34">
                  <c:v>28</c:v>
                </c:pt>
                <c:pt idx="35">
                  <c:v>12</c:v>
                </c:pt>
                <c:pt idx="36">
                  <c:v>2</c:v>
                </c:pt>
                <c:pt idx="37">
                  <c:v>28</c:v>
                </c:pt>
                <c:pt idx="38">
                  <c:v>36</c:v>
                </c:pt>
                <c:pt idx="39">
                  <c:v>49</c:v>
                </c:pt>
                <c:pt idx="40">
                  <c:v>33</c:v>
                </c:pt>
                <c:pt idx="41">
                  <c:v>40</c:v>
                </c:pt>
                <c:pt idx="42">
                  <c:v>25</c:v>
                </c:pt>
                <c:pt idx="43">
                  <c:v>16</c:v>
                </c:pt>
                <c:pt idx="44">
                  <c:v>42</c:v>
                </c:pt>
                <c:pt idx="45">
                  <c:v>40</c:v>
                </c:pt>
                <c:pt idx="46">
                  <c:v>53</c:v>
                </c:pt>
                <c:pt idx="47">
                  <c:v>62</c:v>
                </c:pt>
                <c:pt idx="48">
                  <c:v>75</c:v>
                </c:pt>
                <c:pt idx="49">
                  <c:v>45</c:v>
                </c:pt>
                <c:pt idx="50">
                  <c:v>33</c:v>
                </c:pt>
                <c:pt idx="51">
                  <c:v>78</c:v>
                </c:pt>
                <c:pt idx="52">
                  <c:v>70</c:v>
                </c:pt>
                <c:pt idx="53">
                  <c:v>42</c:v>
                </c:pt>
                <c:pt idx="54">
                  <c:v>85</c:v>
                </c:pt>
                <c:pt idx="55">
                  <c:v>95</c:v>
                </c:pt>
                <c:pt idx="56">
                  <c:v>37</c:v>
                </c:pt>
                <c:pt idx="57">
                  <c:v>37</c:v>
                </c:pt>
                <c:pt idx="58">
                  <c:v>63</c:v>
                </c:pt>
                <c:pt idx="59">
                  <c:v>63</c:v>
                </c:pt>
                <c:pt idx="60">
                  <c:v>65</c:v>
                </c:pt>
                <c:pt idx="61">
                  <c:v>78</c:v>
                </c:pt>
                <c:pt idx="62">
                  <c:v>84</c:v>
                </c:pt>
                <c:pt idx="63">
                  <c:v>32</c:v>
                </c:pt>
                <c:pt idx="64">
                  <c:v>16</c:v>
                </c:pt>
                <c:pt idx="65">
                  <c:v>53</c:v>
                </c:pt>
                <c:pt idx="66">
                  <c:v>72</c:v>
                </c:pt>
                <c:pt idx="67">
                  <c:v>118</c:v>
                </c:pt>
                <c:pt idx="68">
                  <c:v>92</c:v>
                </c:pt>
                <c:pt idx="69">
                  <c:v>79</c:v>
                </c:pt>
                <c:pt idx="70">
                  <c:v>43</c:v>
                </c:pt>
                <c:pt idx="71">
                  <c:v>23</c:v>
                </c:pt>
                <c:pt idx="72">
                  <c:v>65</c:v>
                </c:pt>
                <c:pt idx="73">
                  <c:v>26</c:v>
                </c:pt>
                <c:pt idx="74">
                  <c:v>47</c:v>
                </c:pt>
                <c:pt idx="75">
                  <c:v>59</c:v>
                </c:pt>
                <c:pt idx="76">
                  <c:v>50</c:v>
                </c:pt>
                <c:pt idx="77">
                  <c:v>20</c:v>
                </c:pt>
                <c:pt idx="78">
                  <c:v>13</c:v>
                </c:pt>
                <c:pt idx="79">
                  <c:v>68</c:v>
                </c:pt>
                <c:pt idx="80">
                  <c:v>41</c:v>
                </c:pt>
                <c:pt idx="81">
                  <c:v>25</c:v>
                </c:pt>
                <c:pt idx="82">
                  <c:v>34</c:v>
                </c:pt>
                <c:pt idx="83">
                  <c:v>27</c:v>
                </c:pt>
                <c:pt idx="84">
                  <c:v>15</c:v>
                </c:pt>
                <c:pt idx="85">
                  <c:v>13</c:v>
                </c:pt>
                <c:pt idx="86">
                  <c:v>41</c:v>
                </c:pt>
                <c:pt idx="87">
                  <c:v>33</c:v>
                </c:pt>
                <c:pt idx="88">
                  <c:v>27</c:v>
                </c:pt>
                <c:pt idx="89">
                  <c:v>22</c:v>
                </c:pt>
                <c:pt idx="90">
                  <c:v>36</c:v>
                </c:pt>
                <c:pt idx="91">
                  <c:v>20</c:v>
                </c:pt>
                <c:pt idx="92">
                  <c:v>10</c:v>
                </c:pt>
                <c:pt idx="93">
                  <c:v>34</c:v>
                </c:pt>
                <c:pt idx="94">
                  <c:v>28</c:v>
                </c:pt>
                <c:pt idx="95">
                  <c:v>33</c:v>
                </c:pt>
                <c:pt idx="96">
                  <c:v>24</c:v>
                </c:pt>
                <c:pt idx="97">
                  <c:v>33</c:v>
                </c:pt>
                <c:pt idx="98">
                  <c:v>18</c:v>
                </c:pt>
                <c:pt idx="99">
                  <c:v>24</c:v>
                </c:pt>
                <c:pt idx="100">
                  <c:v>36</c:v>
                </c:pt>
                <c:pt idx="101">
                  <c:v>26</c:v>
                </c:pt>
                <c:pt idx="102">
                  <c:v>27</c:v>
                </c:pt>
                <c:pt idx="103">
                  <c:v>14</c:v>
                </c:pt>
                <c:pt idx="104">
                  <c:v>39</c:v>
                </c:pt>
                <c:pt idx="105">
                  <c:v>15</c:v>
                </c:pt>
                <c:pt idx="106">
                  <c:v>6</c:v>
                </c:pt>
                <c:pt idx="107">
                  <c:v>30</c:v>
                </c:pt>
                <c:pt idx="108">
                  <c:v>41</c:v>
                </c:pt>
                <c:pt idx="109">
                  <c:v>21</c:v>
                </c:pt>
                <c:pt idx="110">
                  <c:v>5</c:v>
                </c:pt>
                <c:pt idx="111">
                  <c:v>21</c:v>
                </c:pt>
                <c:pt idx="112">
                  <c:v>17</c:v>
                </c:pt>
                <c:pt idx="113">
                  <c:v>19</c:v>
                </c:pt>
                <c:pt idx="114">
                  <c:v>20</c:v>
                </c:pt>
                <c:pt idx="115">
                  <c:v>44</c:v>
                </c:pt>
                <c:pt idx="116">
                  <c:v>25</c:v>
                </c:pt>
                <c:pt idx="117">
                  <c:v>36</c:v>
                </c:pt>
                <c:pt idx="118">
                  <c:v>19</c:v>
                </c:pt>
                <c:pt idx="119">
                  <c:v>14</c:v>
                </c:pt>
                <c:pt idx="120">
                  <c:v>5</c:v>
                </c:pt>
                <c:pt idx="121">
                  <c:v>32</c:v>
                </c:pt>
                <c:pt idx="122">
                  <c:v>30</c:v>
                </c:pt>
                <c:pt idx="123">
                  <c:v>36</c:v>
                </c:pt>
                <c:pt idx="124">
                  <c:v>40</c:v>
                </c:pt>
                <c:pt idx="125">
                  <c:v>33</c:v>
                </c:pt>
                <c:pt idx="126">
                  <c:v>15</c:v>
                </c:pt>
                <c:pt idx="127">
                  <c:v>8</c:v>
                </c:pt>
                <c:pt idx="128">
                  <c:v>52</c:v>
                </c:pt>
                <c:pt idx="129">
                  <c:v>24</c:v>
                </c:pt>
                <c:pt idx="130">
                  <c:v>22</c:v>
                </c:pt>
                <c:pt idx="131">
                  <c:v>13</c:v>
                </c:pt>
                <c:pt idx="132">
                  <c:v>20</c:v>
                </c:pt>
                <c:pt idx="133">
                  <c:v>12</c:v>
                </c:pt>
                <c:pt idx="134">
                  <c:v>15</c:v>
                </c:pt>
                <c:pt idx="135">
                  <c:v>29</c:v>
                </c:pt>
                <c:pt idx="136">
                  <c:v>23</c:v>
                </c:pt>
                <c:pt idx="137">
                  <c:v>38</c:v>
                </c:pt>
                <c:pt idx="138">
                  <c:v>23</c:v>
                </c:pt>
                <c:pt idx="139">
                  <c:v>21</c:v>
                </c:pt>
                <c:pt idx="140">
                  <c:v>7</c:v>
                </c:pt>
                <c:pt idx="141">
                  <c:v>9</c:v>
                </c:pt>
                <c:pt idx="142">
                  <c:v>21</c:v>
                </c:pt>
                <c:pt idx="143">
                  <c:v>12</c:v>
                </c:pt>
                <c:pt idx="144">
                  <c:v>21</c:v>
                </c:pt>
                <c:pt idx="145">
                  <c:v>11</c:v>
                </c:pt>
                <c:pt idx="146">
                  <c:v>8</c:v>
                </c:pt>
                <c:pt idx="147">
                  <c:v>10</c:v>
                </c:pt>
                <c:pt idx="148">
                  <c:v>5</c:v>
                </c:pt>
                <c:pt idx="149">
                  <c:v>22</c:v>
                </c:pt>
                <c:pt idx="150">
                  <c:v>20</c:v>
                </c:pt>
                <c:pt idx="151">
                  <c:v>13</c:v>
                </c:pt>
                <c:pt idx="152">
                  <c:v>20</c:v>
                </c:pt>
                <c:pt idx="153">
                  <c:v>15</c:v>
                </c:pt>
                <c:pt idx="154">
                  <c:v>5</c:v>
                </c:pt>
                <c:pt idx="155">
                  <c:v>5</c:v>
                </c:pt>
                <c:pt idx="156">
                  <c:v>14</c:v>
                </c:pt>
                <c:pt idx="157">
                  <c:v>15</c:v>
                </c:pt>
                <c:pt idx="158">
                  <c:v>16</c:v>
                </c:pt>
                <c:pt idx="159">
                  <c:v>11</c:v>
                </c:pt>
                <c:pt idx="160">
                  <c:v>13</c:v>
                </c:pt>
                <c:pt idx="161">
                  <c:v>2</c:v>
                </c:pt>
                <c:pt idx="162">
                  <c:v>3</c:v>
                </c:pt>
                <c:pt idx="163">
                  <c:v>8</c:v>
                </c:pt>
                <c:pt idx="164">
                  <c:v>7</c:v>
                </c:pt>
                <c:pt idx="165">
                  <c:v>7</c:v>
                </c:pt>
                <c:pt idx="166">
                  <c:v>9</c:v>
                </c:pt>
                <c:pt idx="167">
                  <c:v>5</c:v>
                </c:pt>
                <c:pt idx="168">
                  <c:v>10</c:v>
                </c:pt>
                <c:pt idx="169">
                  <c:v>3</c:v>
                </c:pt>
                <c:pt idx="170">
                  <c:v>21</c:v>
                </c:pt>
                <c:pt idx="171">
                  <c:v>15</c:v>
                </c:pt>
                <c:pt idx="172">
                  <c:v>8</c:v>
                </c:pt>
                <c:pt idx="173">
                  <c:v>11</c:v>
                </c:pt>
                <c:pt idx="174">
                  <c:v>7</c:v>
                </c:pt>
                <c:pt idx="175">
                  <c:v>3</c:v>
                </c:pt>
                <c:pt idx="176">
                  <c:v>1</c:v>
                </c:pt>
                <c:pt idx="177">
                  <c:v>10</c:v>
                </c:pt>
                <c:pt idx="178">
                  <c:v>7</c:v>
                </c:pt>
                <c:pt idx="179">
                  <c:v>8</c:v>
                </c:pt>
                <c:pt idx="180">
                  <c:v>4</c:v>
                </c:pt>
                <c:pt idx="181">
                  <c:v>7</c:v>
                </c:pt>
                <c:pt idx="182">
                  <c:v>2</c:v>
                </c:pt>
                <c:pt idx="183">
                  <c:v>3</c:v>
                </c:pt>
                <c:pt idx="184">
                  <c:v>6</c:v>
                </c:pt>
                <c:pt idx="185">
                  <c:v>8</c:v>
                </c:pt>
                <c:pt idx="186">
                  <c:v>10</c:v>
                </c:pt>
                <c:pt idx="187">
                  <c:v>3</c:v>
                </c:pt>
                <c:pt idx="188">
                  <c:v>5</c:v>
                </c:pt>
                <c:pt idx="189">
                  <c:v>5</c:v>
                </c:pt>
                <c:pt idx="190">
                  <c:v>3</c:v>
                </c:pt>
                <c:pt idx="191">
                  <c:v>9</c:v>
                </c:pt>
                <c:pt idx="192">
                  <c:v>9</c:v>
                </c:pt>
                <c:pt idx="193">
                  <c:v>2</c:v>
                </c:pt>
                <c:pt idx="194">
                  <c:v>8</c:v>
                </c:pt>
                <c:pt idx="195">
                  <c:v>11</c:v>
                </c:pt>
                <c:pt idx="196">
                  <c:v>3</c:v>
                </c:pt>
                <c:pt idx="197">
                  <c:v>2</c:v>
                </c:pt>
                <c:pt idx="198">
                  <c:v>5</c:v>
                </c:pt>
                <c:pt idx="199">
                  <c:v>7</c:v>
                </c:pt>
                <c:pt idx="200">
                  <c:v>3</c:v>
                </c:pt>
                <c:pt idx="201">
                  <c:v>2</c:v>
                </c:pt>
                <c:pt idx="202">
                  <c:v>1</c:v>
                </c:pt>
                <c:pt idx="203">
                  <c:v>2</c:v>
                </c:pt>
                <c:pt idx="204">
                  <c:v>0</c:v>
                </c:pt>
                <c:pt idx="205">
                  <c:v>2</c:v>
                </c:pt>
                <c:pt idx="206">
                  <c:v>1</c:v>
                </c:pt>
                <c:pt idx="207">
                  <c:v>1</c:v>
                </c:pt>
                <c:pt idx="208">
                  <c:v>2</c:v>
                </c:pt>
                <c:pt idx="209">
                  <c:v>1</c:v>
                </c:pt>
                <c:pt idx="210">
                  <c:v>3</c:v>
                </c:pt>
                <c:pt idx="211">
                  <c:v>2</c:v>
                </c:pt>
                <c:pt idx="212">
                  <c:v>0</c:v>
                </c:pt>
                <c:pt idx="213">
                  <c:v>0</c:v>
                </c:pt>
                <c:pt idx="214">
                  <c:v>5</c:v>
                </c:pt>
                <c:pt idx="215">
                  <c:v>0</c:v>
                </c:pt>
                <c:pt idx="216">
                  <c:v>1</c:v>
                </c:pt>
                <c:pt idx="217">
                  <c:v>0</c:v>
                </c:pt>
                <c:pt idx="218">
                  <c:v>0</c:v>
                </c:pt>
                <c:pt idx="219">
                  <c:v>1</c:v>
                </c:pt>
                <c:pt idx="220">
                  <c:v>3</c:v>
                </c:pt>
                <c:pt idx="221">
                  <c:v>0</c:v>
                </c:pt>
                <c:pt idx="222">
                  <c:v>1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1</c:v>
                </c:pt>
                <c:pt idx="227">
                  <c:v>1</c:v>
                </c:pt>
                <c:pt idx="228">
                  <c:v>2</c:v>
                </c:pt>
                <c:pt idx="229">
                  <c:v>2</c:v>
                </c:pt>
                <c:pt idx="230">
                  <c:v>1</c:v>
                </c:pt>
                <c:pt idx="231">
                  <c:v>0</c:v>
                </c:pt>
                <c:pt idx="232">
                  <c:v>0</c:v>
                </c:pt>
                <c:pt idx="233">
                  <c:v>4</c:v>
                </c:pt>
                <c:pt idx="234">
                  <c:v>0</c:v>
                </c:pt>
                <c:pt idx="235">
                  <c:v>1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1</c:v>
                </c:pt>
                <c:pt idx="243">
                  <c:v>0</c:v>
                </c:pt>
                <c:pt idx="244">
                  <c:v>2</c:v>
                </c:pt>
                <c:pt idx="245">
                  <c:v>3</c:v>
                </c:pt>
                <c:pt idx="246">
                  <c:v>1</c:v>
                </c:pt>
                <c:pt idx="247">
                  <c:v>2</c:v>
                </c:pt>
                <c:pt idx="248">
                  <c:v>2</c:v>
                </c:pt>
                <c:pt idx="249">
                  <c:v>1</c:v>
                </c:pt>
                <c:pt idx="250">
                  <c:v>1</c:v>
                </c:pt>
                <c:pt idx="251">
                  <c:v>0</c:v>
                </c:pt>
                <c:pt idx="252">
                  <c:v>2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2</c:v>
                </c:pt>
                <c:pt idx="260">
                  <c:v>1</c:v>
                </c:pt>
                <c:pt idx="261">
                  <c:v>0</c:v>
                </c:pt>
                <c:pt idx="262">
                  <c:v>1</c:v>
                </c:pt>
                <c:pt idx="263">
                  <c:v>1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1</c:v>
                </c:pt>
                <c:pt idx="268">
                  <c:v>1</c:v>
                </c:pt>
                <c:pt idx="269">
                  <c:v>0</c:v>
                </c:pt>
                <c:pt idx="270">
                  <c:v>0</c:v>
                </c:pt>
                <c:pt idx="271">
                  <c:v>1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1</c:v>
                </c:pt>
                <c:pt idx="278">
                  <c:v>1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2</c:v>
                </c:pt>
                <c:pt idx="284">
                  <c:v>2</c:v>
                </c:pt>
                <c:pt idx="285">
                  <c:v>1</c:v>
                </c:pt>
                <c:pt idx="286">
                  <c:v>0</c:v>
                </c:pt>
                <c:pt idx="287">
                  <c:v>2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2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1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1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3</c:v>
                </c:pt>
                <c:pt idx="310">
                  <c:v>1</c:v>
                </c:pt>
                <c:pt idx="311">
                  <c:v>2</c:v>
                </c:pt>
                <c:pt idx="312">
                  <c:v>0</c:v>
                </c:pt>
                <c:pt idx="313">
                  <c:v>1</c:v>
                </c:pt>
                <c:pt idx="314">
                  <c:v>0</c:v>
                </c:pt>
                <c:pt idx="315">
                  <c:v>3</c:v>
                </c:pt>
                <c:pt idx="316">
                  <c:v>1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4</c:v>
                </c:pt>
                <c:pt idx="321">
                  <c:v>0</c:v>
                </c:pt>
                <c:pt idx="322">
                  <c:v>1</c:v>
                </c:pt>
                <c:pt idx="323">
                  <c:v>0</c:v>
                </c:pt>
                <c:pt idx="324">
                  <c:v>2</c:v>
                </c:pt>
                <c:pt idx="325">
                  <c:v>0</c:v>
                </c:pt>
                <c:pt idx="326">
                  <c:v>0</c:v>
                </c:pt>
                <c:pt idx="327">
                  <c:v>4</c:v>
                </c:pt>
                <c:pt idx="328">
                  <c:v>2</c:v>
                </c:pt>
                <c:pt idx="329">
                  <c:v>2</c:v>
                </c:pt>
                <c:pt idx="330">
                  <c:v>0</c:v>
                </c:pt>
                <c:pt idx="331">
                  <c:v>5</c:v>
                </c:pt>
                <c:pt idx="332">
                  <c:v>3</c:v>
                </c:pt>
                <c:pt idx="333">
                  <c:v>2</c:v>
                </c:pt>
                <c:pt idx="334">
                  <c:v>9</c:v>
                </c:pt>
                <c:pt idx="335">
                  <c:v>6</c:v>
                </c:pt>
                <c:pt idx="336">
                  <c:v>5</c:v>
                </c:pt>
                <c:pt idx="337">
                  <c:v>3</c:v>
                </c:pt>
                <c:pt idx="338">
                  <c:v>6</c:v>
                </c:pt>
                <c:pt idx="339">
                  <c:v>1</c:v>
                </c:pt>
                <c:pt idx="340">
                  <c:v>1</c:v>
                </c:pt>
                <c:pt idx="341">
                  <c:v>5</c:v>
                </c:pt>
                <c:pt idx="342">
                  <c:v>7</c:v>
                </c:pt>
                <c:pt idx="343">
                  <c:v>4</c:v>
                </c:pt>
                <c:pt idx="344">
                  <c:v>6</c:v>
                </c:pt>
                <c:pt idx="345">
                  <c:v>2</c:v>
                </c:pt>
                <c:pt idx="346">
                  <c:v>5</c:v>
                </c:pt>
                <c:pt idx="347">
                  <c:v>2</c:v>
                </c:pt>
                <c:pt idx="348">
                  <c:v>7</c:v>
                </c:pt>
                <c:pt idx="349">
                  <c:v>7</c:v>
                </c:pt>
                <c:pt idx="350">
                  <c:v>6</c:v>
                </c:pt>
                <c:pt idx="351">
                  <c:v>12</c:v>
                </c:pt>
                <c:pt idx="352">
                  <c:v>7</c:v>
                </c:pt>
                <c:pt idx="353">
                  <c:v>3</c:v>
                </c:pt>
                <c:pt idx="354">
                  <c:v>3</c:v>
                </c:pt>
                <c:pt idx="355">
                  <c:v>12</c:v>
                </c:pt>
                <c:pt idx="356">
                  <c:v>5</c:v>
                </c:pt>
                <c:pt idx="357">
                  <c:v>15</c:v>
                </c:pt>
                <c:pt idx="358">
                  <c:v>3</c:v>
                </c:pt>
                <c:pt idx="359">
                  <c:v>8</c:v>
                </c:pt>
                <c:pt idx="360">
                  <c:v>1</c:v>
                </c:pt>
                <c:pt idx="361">
                  <c:v>3</c:v>
                </c:pt>
                <c:pt idx="362">
                  <c:v>7</c:v>
                </c:pt>
                <c:pt idx="363">
                  <c:v>4</c:v>
                </c:pt>
                <c:pt idx="364">
                  <c:v>7</c:v>
                </c:pt>
                <c:pt idx="365">
                  <c:v>6</c:v>
                </c:pt>
                <c:pt idx="366">
                  <c:v>4</c:v>
                </c:pt>
                <c:pt idx="367">
                  <c:v>5</c:v>
                </c:pt>
                <c:pt idx="368">
                  <c:v>2</c:v>
                </c:pt>
                <c:pt idx="369">
                  <c:v>9</c:v>
                </c:pt>
                <c:pt idx="370">
                  <c:v>3</c:v>
                </c:pt>
                <c:pt idx="371">
                  <c:v>6</c:v>
                </c:pt>
                <c:pt idx="372">
                  <c:v>5</c:v>
                </c:pt>
                <c:pt idx="373">
                  <c:v>6</c:v>
                </c:pt>
                <c:pt idx="374">
                  <c:v>2</c:v>
                </c:pt>
                <c:pt idx="375">
                  <c:v>0</c:v>
                </c:pt>
                <c:pt idx="376">
                  <c:v>5</c:v>
                </c:pt>
                <c:pt idx="377">
                  <c:v>2</c:v>
                </c:pt>
                <c:pt idx="378">
                  <c:v>1</c:v>
                </c:pt>
                <c:pt idx="379">
                  <c:v>3</c:v>
                </c:pt>
                <c:pt idx="380">
                  <c:v>3</c:v>
                </c:pt>
                <c:pt idx="381">
                  <c:v>0</c:v>
                </c:pt>
                <c:pt idx="382">
                  <c:v>1</c:v>
                </c:pt>
                <c:pt idx="383">
                  <c:v>6</c:v>
                </c:pt>
                <c:pt idx="384">
                  <c:v>3</c:v>
                </c:pt>
                <c:pt idx="385">
                  <c:v>3</c:v>
                </c:pt>
                <c:pt idx="386">
                  <c:v>1</c:v>
                </c:pt>
                <c:pt idx="387">
                  <c:v>0</c:v>
                </c:pt>
                <c:pt idx="388">
                  <c:v>1</c:v>
                </c:pt>
                <c:pt idx="389">
                  <c:v>0</c:v>
                </c:pt>
                <c:pt idx="390">
                  <c:v>3</c:v>
                </c:pt>
                <c:pt idx="391">
                  <c:v>3</c:v>
                </c:pt>
                <c:pt idx="392">
                  <c:v>3</c:v>
                </c:pt>
                <c:pt idx="393">
                  <c:v>0</c:v>
                </c:pt>
                <c:pt idx="394">
                  <c:v>3</c:v>
                </c:pt>
                <c:pt idx="395">
                  <c:v>1</c:v>
                </c:pt>
                <c:pt idx="396">
                  <c:v>0</c:v>
                </c:pt>
                <c:pt idx="397">
                  <c:v>3</c:v>
                </c:pt>
                <c:pt idx="398">
                  <c:v>1</c:v>
                </c:pt>
                <c:pt idx="399">
                  <c:v>1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4</c:v>
                </c:pt>
                <c:pt idx="409">
                  <c:v>0</c:v>
                </c:pt>
                <c:pt idx="410">
                  <c:v>2</c:v>
                </c:pt>
                <c:pt idx="411">
                  <c:v>1</c:v>
                </c:pt>
                <c:pt idx="412">
                  <c:v>2</c:v>
                </c:pt>
                <c:pt idx="413">
                  <c:v>2</c:v>
                </c:pt>
                <c:pt idx="414">
                  <c:v>1</c:v>
                </c:pt>
                <c:pt idx="4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040874970922984E-2"/>
          <c:y val="3.3230967698252123E-2"/>
          <c:w val="0.95352420550495698"/>
          <c:h val="0.912247794327928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Sheet1!$A$2:$A$416</c:f>
              <c:numCache>
                <c:formatCode>m/d/yyyy</c:formatCode>
                <c:ptCount val="415"/>
                <c:pt idx="0">
                  <c:v>44075</c:v>
                </c:pt>
                <c:pt idx="1">
                  <c:v>44078</c:v>
                </c:pt>
                <c:pt idx="2">
                  <c:v>44082</c:v>
                </c:pt>
                <c:pt idx="3">
                  <c:v>44083</c:v>
                </c:pt>
                <c:pt idx="4">
                  <c:v>44084</c:v>
                </c:pt>
                <c:pt idx="5">
                  <c:v>44085</c:v>
                </c:pt>
                <c:pt idx="6">
                  <c:v>44086</c:v>
                </c:pt>
                <c:pt idx="7">
                  <c:v>44087</c:v>
                </c:pt>
                <c:pt idx="8">
                  <c:v>44088</c:v>
                </c:pt>
                <c:pt idx="9">
                  <c:v>44089</c:v>
                </c:pt>
                <c:pt idx="10">
                  <c:v>44090</c:v>
                </c:pt>
                <c:pt idx="11">
                  <c:v>44091</c:v>
                </c:pt>
                <c:pt idx="12">
                  <c:v>44092</c:v>
                </c:pt>
                <c:pt idx="13">
                  <c:v>44093</c:v>
                </c:pt>
                <c:pt idx="14">
                  <c:v>44094</c:v>
                </c:pt>
                <c:pt idx="15">
                  <c:v>44095</c:v>
                </c:pt>
                <c:pt idx="16">
                  <c:v>44096</c:v>
                </c:pt>
                <c:pt idx="17">
                  <c:v>44097</c:v>
                </c:pt>
                <c:pt idx="18">
                  <c:v>44098</c:v>
                </c:pt>
                <c:pt idx="19">
                  <c:v>44099</c:v>
                </c:pt>
                <c:pt idx="20">
                  <c:v>44100</c:v>
                </c:pt>
                <c:pt idx="21">
                  <c:v>44101</c:v>
                </c:pt>
                <c:pt idx="22">
                  <c:v>44102</c:v>
                </c:pt>
                <c:pt idx="23">
                  <c:v>44103</c:v>
                </c:pt>
                <c:pt idx="24">
                  <c:v>44104</c:v>
                </c:pt>
                <c:pt idx="25">
                  <c:v>44105</c:v>
                </c:pt>
                <c:pt idx="26">
                  <c:v>44106</c:v>
                </c:pt>
                <c:pt idx="27">
                  <c:v>44107</c:v>
                </c:pt>
                <c:pt idx="28">
                  <c:v>44108</c:v>
                </c:pt>
                <c:pt idx="29">
                  <c:v>44109</c:v>
                </c:pt>
                <c:pt idx="30">
                  <c:v>44110</c:v>
                </c:pt>
                <c:pt idx="31">
                  <c:v>44111</c:v>
                </c:pt>
                <c:pt idx="32">
                  <c:v>44112</c:v>
                </c:pt>
                <c:pt idx="33">
                  <c:v>44113</c:v>
                </c:pt>
                <c:pt idx="34">
                  <c:v>44114</c:v>
                </c:pt>
                <c:pt idx="35">
                  <c:v>44115</c:v>
                </c:pt>
                <c:pt idx="36">
                  <c:v>44116</c:v>
                </c:pt>
                <c:pt idx="37">
                  <c:v>44117</c:v>
                </c:pt>
                <c:pt idx="38">
                  <c:v>44118</c:v>
                </c:pt>
                <c:pt idx="39">
                  <c:v>44119</c:v>
                </c:pt>
                <c:pt idx="40">
                  <c:v>44120</c:v>
                </c:pt>
                <c:pt idx="41">
                  <c:v>44121</c:v>
                </c:pt>
                <c:pt idx="42">
                  <c:v>44122</c:v>
                </c:pt>
                <c:pt idx="43">
                  <c:v>44123</c:v>
                </c:pt>
                <c:pt idx="44">
                  <c:v>44124</c:v>
                </c:pt>
                <c:pt idx="45">
                  <c:v>44125</c:v>
                </c:pt>
                <c:pt idx="46">
                  <c:v>44126</c:v>
                </c:pt>
                <c:pt idx="47">
                  <c:v>44127</c:v>
                </c:pt>
                <c:pt idx="48">
                  <c:v>44128</c:v>
                </c:pt>
                <c:pt idx="49">
                  <c:v>44129</c:v>
                </c:pt>
                <c:pt idx="50">
                  <c:v>44130</c:v>
                </c:pt>
                <c:pt idx="51">
                  <c:v>44131</c:v>
                </c:pt>
                <c:pt idx="52">
                  <c:v>44132</c:v>
                </c:pt>
                <c:pt idx="53">
                  <c:v>44133</c:v>
                </c:pt>
                <c:pt idx="54">
                  <c:v>44134</c:v>
                </c:pt>
                <c:pt idx="55">
                  <c:v>44135</c:v>
                </c:pt>
                <c:pt idx="56">
                  <c:v>44136</c:v>
                </c:pt>
                <c:pt idx="57">
                  <c:v>44137</c:v>
                </c:pt>
                <c:pt idx="58">
                  <c:v>44138</c:v>
                </c:pt>
                <c:pt idx="59">
                  <c:v>44139</c:v>
                </c:pt>
                <c:pt idx="60">
                  <c:v>44140</c:v>
                </c:pt>
                <c:pt idx="61">
                  <c:v>44141</c:v>
                </c:pt>
                <c:pt idx="62">
                  <c:v>44142</c:v>
                </c:pt>
                <c:pt idx="63">
                  <c:v>44143</c:v>
                </c:pt>
                <c:pt idx="64">
                  <c:v>44144</c:v>
                </c:pt>
                <c:pt idx="65">
                  <c:v>44145</c:v>
                </c:pt>
                <c:pt idx="66">
                  <c:v>44146</c:v>
                </c:pt>
                <c:pt idx="67">
                  <c:v>44147</c:v>
                </c:pt>
                <c:pt idx="68">
                  <c:v>44148</c:v>
                </c:pt>
                <c:pt idx="69">
                  <c:v>44149</c:v>
                </c:pt>
                <c:pt idx="70">
                  <c:v>44150</c:v>
                </c:pt>
                <c:pt idx="71">
                  <c:v>44151</c:v>
                </c:pt>
                <c:pt idx="72">
                  <c:v>44152</c:v>
                </c:pt>
                <c:pt idx="73">
                  <c:v>44153</c:v>
                </c:pt>
                <c:pt idx="74">
                  <c:v>44154</c:v>
                </c:pt>
                <c:pt idx="75">
                  <c:v>44155</c:v>
                </c:pt>
                <c:pt idx="76">
                  <c:v>44156</c:v>
                </c:pt>
                <c:pt idx="77">
                  <c:v>44157</c:v>
                </c:pt>
                <c:pt idx="78">
                  <c:v>44158</c:v>
                </c:pt>
                <c:pt idx="79">
                  <c:v>44159</c:v>
                </c:pt>
                <c:pt idx="80">
                  <c:v>44160</c:v>
                </c:pt>
                <c:pt idx="81">
                  <c:v>44161</c:v>
                </c:pt>
                <c:pt idx="82">
                  <c:v>44162</c:v>
                </c:pt>
                <c:pt idx="83">
                  <c:v>44163</c:v>
                </c:pt>
                <c:pt idx="84">
                  <c:v>44164</c:v>
                </c:pt>
                <c:pt idx="85">
                  <c:v>44165</c:v>
                </c:pt>
                <c:pt idx="86">
                  <c:v>44166</c:v>
                </c:pt>
                <c:pt idx="87">
                  <c:v>44167</c:v>
                </c:pt>
                <c:pt idx="88">
                  <c:v>44168</c:v>
                </c:pt>
                <c:pt idx="89">
                  <c:v>44169</c:v>
                </c:pt>
                <c:pt idx="90">
                  <c:v>44170</c:v>
                </c:pt>
                <c:pt idx="91">
                  <c:v>44171</c:v>
                </c:pt>
                <c:pt idx="92">
                  <c:v>44172</c:v>
                </c:pt>
                <c:pt idx="93">
                  <c:v>44173</c:v>
                </c:pt>
                <c:pt idx="94">
                  <c:v>44174</c:v>
                </c:pt>
                <c:pt idx="95">
                  <c:v>44175</c:v>
                </c:pt>
                <c:pt idx="96">
                  <c:v>44176</c:v>
                </c:pt>
                <c:pt idx="97">
                  <c:v>44177</c:v>
                </c:pt>
                <c:pt idx="98">
                  <c:v>44178</c:v>
                </c:pt>
                <c:pt idx="99">
                  <c:v>44179</c:v>
                </c:pt>
                <c:pt idx="100">
                  <c:v>44180</c:v>
                </c:pt>
                <c:pt idx="101">
                  <c:v>44181</c:v>
                </c:pt>
                <c:pt idx="102">
                  <c:v>44182</c:v>
                </c:pt>
                <c:pt idx="103">
                  <c:v>44183</c:v>
                </c:pt>
                <c:pt idx="104">
                  <c:v>44184</c:v>
                </c:pt>
                <c:pt idx="105">
                  <c:v>44185</c:v>
                </c:pt>
                <c:pt idx="106">
                  <c:v>44186</c:v>
                </c:pt>
                <c:pt idx="107">
                  <c:v>44187</c:v>
                </c:pt>
                <c:pt idx="108">
                  <c:v>44188</c:v>
                </c:pt>
                <c:pt idx="109">
                  <c:v>44189</c:v>
                </c:pt>
                <c:pt idx="110">
                  <c:v>44190</c:v>
                </c:pt>
                <c:pt idx="111">
                  <c:v>44191</c:v>
                </c:pt>
                <c:pt idx="112">
                  <c:v>44192</c:v>
                </c:pt>
                <c:pt idx="113">
                  <c:v>44193</c:v>
                </c:pt>
                <c:pt idx="114">
                  <c:v>44194</c:v>
                </c:pt>
                <c:pt idx="115">
                  <c:v>44195</c:v>
                </c:pt>
                <c:pt idx="116">
                  <c:v>44196</c:v>
                </c:pt>
                <c:pt idx="117">
                  <c:v>44197</c:v>
                </c:pt>
                <c:pt idx="118">
                  <c:v>44198</c:v>
                </c:pt>
                <c:pt idx="119">
                  <c:v>44199</c:v>
                </c:pt>
                <c:pt idx="120">
                  <c:v>44200</c:v>
                </c:pt>
                <c:pt idx="121">
                  <c:v>44201</c:v>
                </c:pt>
                <c:pt idx="122">
                  <c:v>44202</c:v>
                </c:pt>
                <c:pt idx="123">
                  <c:v>44203</c:v>
                </c:pt>
                <c:pt idx="124">
                  <c:v>44204</c:v>
                </c:pt>
                <c:pt idx="125">
                  <c:v>44205</c:v>
                </c:pt>
                <c:pt idx="126">
                  <c:v>44206</c:v>
                </c:pt>
                <c:pt idx="127">
                  <c:v>44207</c:v>
                </c:pt>
                <c:pt idx="128">
                  <c:v>44208</c:v>
                </c:pt>
                <c:pt idx="129">
                  <c:v>44209</c:v>
                </c:pt>
                <c:pt idx="130">
                  <c:v>44210</c:v>
                </c:pt>
                <c:pt idx="131">
                  <c:v>44211</c:v>
                </c:pt>
                <c:pt idx="132">
                  <c:v>44212</c:v>
                </c:pt>
                <c:pt idx="133">
                  <c:v>44213</c:v>
                </c:pt>
                <c:pt idx="134">
                  <c:v>44214</c:v>
                </c:pt>
                <c:pt idx="135">
                  <c:v>44215</c:v>
                </c:pt>
                <c:pt idx="136">
                  <c:v>44216</c:v>
                </c:pt>
                <c:pt idx="137">
                  <c:v>44217</c:v>
                </c:pt>
                <c:pt idx="138">
                  <c:v>44218</c:v>
                </c:pt>
                <c:pt idx="139">
                  <c:v>44219</c:v>
                </c:pt>
                <c:pt idx="140">
                  <c:v>44220</c:v>
                </c:pt>
                <c:pt idx="141">
                  <c:v>44221</c:v>
                </c:pt>
                <c:pt idx="142">
                  <c:v>44222</c:v>
                </c:pt>
                <c:pt idx="143">
                  <c:v>44223</c:v>
                </c:pt>
                <c:pt idx="144">
                  <c:v>44224</c:v>
                </c:pt>
                <c:pt idx="145">
                  <c:v>44225</c:v>
                </c:pt>
                <c:pt idx="146">
                  <c:v>44226</c:v>
                </c:pt>
                <c:pt idx="147">
                  <c:v>44227</c:v>
                </c:pt>
                <c:pt idx="148">
                  <c:v>44228</c:v>
                </c:pt>
                <c:pt idx="149">
                  <c:v>44229</c:v>
                </c:pt>
                <c:pt idx="150">
                  <c:v>44230</c:v>
                </c:pt>
                <c:pt idx="151">
                  <c:v>44231</c:v>
                </c:pt>
                <c:pt idx="152">
                  <c:v>44232</c:v>
                </c:pt>
                <c:pt idx="153">
                  <c:v>44233</c:v>
                </c:pt>
                <c:pt idx="154">
                  <c:v>44234</c:v>
                </c:pt>
                <c:pt idx="155">
                  <c:v>44235</c:v>
                </c:pt>
                <c:pt idx="156">
                  <c:v>44236</c:v>
                </c:pt>
                <c:pt idx="157">
                  <c:v>44237</c:v>
                </c:pt>
                <c:pt idx="158">
                  <c:v>44238</c:v>
                </c:pt>
                <c:pt idx="159">
                  <c:v>44239</c:v>
                </c:pt>
                <c:pt idx="160">
                  <c:v>44240</c:v>
                </c:pt>
                <c:pt idx="161">
                  <c:v>44241</c:v>
                </c:pt>
                <c:pt idx="162">
                  <c:v>44242</c:v>
                </c:pt>
                <c:pt idx="163">
                  <c:v>44243</c:v>
                </c:pt>
                <c:pt idx="164">
                  <c:v>44244</c:v>
                </c:pt>
                <c:pt idx="165">
                  <c:v>44245</c:v>
                </c:pt>
                <c:pt idx="166">
                  <c:v>44246</c:v>
                </c:pt>
                <c:pt idx="167">
                  <c:v>44247</c:v>
                </c:pt>
                <c:pt idx="168">
                  <c:v>44248</c:v>
                </c:pt>
                <c:pt idx="169">
                  <c:v>44249</c:v>
                </c:pt>
                <c:pt idx="170">
                  <c:v>44250</c:v>
                </c:pt>
                <c:pt idx="171">
                  <c:v>44251</c:v>
                </c:pt>
                <c:pt idx="172">
                  <c:v>44252</c:v>
                </c:pt>
                <c:pt idx="173">
                  <c:v>44253</c:v>
                </c:pt>
                <c:pt idx="174">
                  <c:v>44254</c:v>
                </c:pt>
                <c:pt idx="175">
                  <c:v>44255</c:v>
                </c:pt>
                <c:pt idx="176">
                  <c:v>44256</c:v>
                </c:pt>
                <c:pt idx="177">
                  <c:v>44257</c:v>
                </c:pt>
                <c:pt idx="178">
                  <c:v>44258</c:v>
                </c:pt>
                <c:pt idx="179">
                  <c:v>44259</c:v>
                </c:pt>
                <c:pt idx="180">
                  <c:v>44260</c:v>
                </c:pt>
                <c:pt idx="181">
                  <c:v>44261</c:v>
                </c:pt>
                <c:pt idx="182">
                  <c:v>44262</c:v>
                </c:pt>
                <c:pt idx="183">
                  <c:v>44263</c:v>
                </c:pt>
                <c:pt idx="184">
                  <c:v>44264</c:v>
                </c:pt>
                <c:pt idx="185">
                  <c:v>44265</c:v>
                </c:pt>
                <c:pt idx="186">
                  <c:v>44266</c:v>
                </c:pt>
                <c:pt idx="187">
                  <c:v>44267</c:v>
                </c:pt>
                <c:pt idx="188">
                  <c:v>44268</c:v>
                </c:pt>
                <c:pt idx="189">
                  <c:v>44269</c:v>
                </c:pt>
                <c:pt idx="190">
                  <c:v>44270</c:v>
                </c:pt>
                <c:pt idx="191">
                  <c:v>44271</c:v>
                </c:pt>
                <c:pt idx="192">
                  <c:v>44272</c:v>
                </c:pt>
                <c:pt idx="193">
                  <c:v>44273</c:v>
                </c:pt>
                <c:pt idx="194">
                  <c:v>44274</c:v>
                </c:pt>
                <c:pt idx="195">
                  <c:v>44275</c:v>
                </c:pt>
                <c:pt idx="196">
                  <c:v>44276</c:v>
                </c:pt>
                <c:pt idx="197">
                  <c:v>44277</c:v>
                </c:pt>
                <c:pt idx="198">
                  <c:v>44278</c:v>
                </c:pt>
                <c:pt idx="199">
                  <c:v>44279</c:v>
                </c:pt>
                <c:pt idx="200">
                  <c:v>44280</c:v>
                </c:pt>
                <c:pt idx="201">
                  <c:v>44281</c:v>
                </c:pt>
                <c:pt idx="202">
                  <c:v>44282</c:v>
                </c:pt>
                <c:pt idx="203">
                  <c:v>44283</c:v>
                </c:pt>
                <c:pt idx="204">
                  <c:v>44284</c:v>
                </c:pt>
                <c:pt idx="205">
                  <c:v>44285</c:v>
                </c:pt>
                <c:pt idx="206">
                  <c:v>44286</c:v>
                </c:pt>
                <c:pt idx="207">
                  <c:v>44287</c:v>
                </c:pt>
                <c:pt idx="208">
                  <c:v>44288</c:v>
                </c:pt>
                <c:pt idx="209">
                  <c:v>44289</c:v>
                </c:pt>
                <c:pt idx="210">
                  <c:v>44290</c:v>
                </c:pt>
                <c:pt idx="211">
                  <c:v>44291</c:v>
                </c:pt>
                <c:pt idx="212">
                  <c:v>44292</c:v>
                </c:pt>
                <c:pt idx="213">
                  <c:v>44293</c:v>
                </c:pt>
                <c:pt idx="214">
                  <c:v>44294</c:v>
                </c:pt>
                <c:pt idx="215">
                  <c:v>44295</c:v>
                </c:pt>
                <c:pt idx="216">
                  <c:v>44296</c:v>
                </c:pt>
                <c:pt idx="217">
                  <c:v>44297</c:v>
                </c:pt>
                <c:pt idx="218">
                  <c:v>44298</c:v>
                </c:pt>
                <c:pt idx="219">
                  <c:v>44299</c:v>
                </c:pt>
                <c:pt idx="220">
                  <c:v>44300</c:v>
                </c:pt>
                <c:pt idx="221">
                  <c:v>44301</c:v>
                </c:pt>
                <c:pt idx="222">
                  <c:v>44302</c:v>
                </c:pt>
                <c:pt idx="223">
                  <c:v>44303</c:v>
                </c:pt>
                <c:pt idx="224">
                  <c:v>44304</c:v>
                </c:pt>
                <c:pt idx="225">
                  <c:v>44305</c:v>
                </c:pt>
                <c:pt idx="226">
                  <c:v>44306</c:v>
                </c:pt>
                <c:pt idx="227">
                  <c:v>44307</c:v>
                </c:pt>
                <c:pt idx="228">
                  <c:v>44308</c:v>
                </c:pt>
                <c:pt idx="229">
                  <c:v>44309</c:v>
                </c:pt>
                <c:pt idx="230">
                  <c:v>44310</c:v>
                </c:pt>
                <c:pt idx="231">
                  <c:v>44312</c:v>
                </c:pt>
                <c:pt idx="232">
                  <c:v>44313</c:v>
                </c:pt>
                <c:pt idx="233">
                  <c:v>44314</c:v>
                </c:pt>
                <c:pt idx="234">
                  <c:v>44315</c:v>
                </c:pt>
                <c:pt idx="235">
                  <c:v>44316</c:v>
                </c:pt>
                <c:pt idx="236">
                  <c:v>44318</c:v>
                </c:pt>
                <c:pt idx="237">
                  <c:v>44319</c:v>
                </c:pt>
                <c:pt idx="238">
                  <c:v>44320</c:v>
                </c:pt>
                <c:pt idx="239">
                  <c:v>44321</c:v>
                </c:pt>
                <c:pt idx="240">
                  <c:v>44322</c:v>
                </c:pt>
                <c:pt idx="241">
                  <c:v>44323</c:v>
                </c:pt>
                <c:pt idx="242">
                  <c:v>44324</c:v>
                </c:pt>
                <c:pt idx="243">
                  <c:v>44325</c:v>
                </c:pt>
                <c:pt idx="244">
                  <c:v>44326</c:v>
                </c:pt>
                <c:pt idx="245">
                  <c:v>44327</c:v>
                </c:pt>
                <c:pt idx="246">
                  <c:v>44329</c:v>
                </c:pt>
                <c:pt idx="247">
                  <c:v>44330</c:v>
                </c:pt>
                <c:pt idx="248">
                  <c:v>44331</c:v>
                </c:pt>
                <c:pt idx="249">
                  <c:v>44333</c:v>
                </c:pt>
                <c:pt idx="250">
                  <c:v>44334</c:v>
                </c:pt>
                <c:pt idx="251">
                  <c:v>44335</c:v>
                </c:pt>
                <c:pt idx="252">
                  <c:v>44336</c:v>
                </c:pt>
                <c:pt idx="253">
                  <c:v>44337</c:v>
                </c:pt>
                <c:pt idx="254">
                  <c:v>44340</c:v>
                </c:pt>
                <c:pt idx="255">
                  <c:v>44341</c:v>
                </c:pt>
                <c:pt idx="256">
                  <c:v>44342</c:v>
                </c:pt>
                <c:pt idx="257">
                  <c:v>44343</c:v>
                </c:pt>
                <c:pt idx="258">
                  <c:v>44349</c:v>
                </c:pt>
                <c:pt idx="259">
                  <c:v>44350</c:v>
                </c:pt>
                <c:pt idx="260">
                  <c:v>44358</c:v>
                </c:pt>
                <c:pt idx="261">
                  <c:v>44364</c:v>
                </c:pt>
                <c:pt idx="262">
                  <c:v>44370</c:v>
                </c:pt>
                <c:pt idx="263">
                  <c:v>44371</c:v>
                </c:pt>
                <c:pt idx="264">
                  <c:v>44377</c:v>
                </c:pt>
                <c:pt idx="265">
                  <c:v>44378</c:v>
                </c:pt>
                <c:pt idx="266">
                  <c:v>44381</c:v>
                </c:pt>
                <c:pt idx="267">
                  <c:v>44385</c:v>
                </c:pt>
                <c:pt idx="268">
                  <c:v>44388</c:v>
                </c:pt>
                <c:pt idx="269">
                  <c:v>44398</c:v>
                </c:pt>
                <c:pt idx="270">
                  <c:v>44401</c:v>
                </c:pt>
                <c:pt idx="271">
                  <c:v>44404</c:v>
                </c:pt>
                <c:pt idx="272">
                  <c:v>44405</c:v>
                </c:pt>
                <c:pt idx="273">
                  <c:v>44416</c:v>
                </c:pt>
                <c:pt idx="274">
                  <c:v>44419</c:v>
                </c:pt>
                <c:pt idx="275">
                  <c:v>44424</c:v>
                </c:pt>
                <c:pt idx="276">
                  <c:v>44425</c:v>
                </c:pt>
                <c:pt idx="277">
                  <c:v>44427</c:v>
                </c:pt>
                <c:pt idx="278">
                  <c:v>44431</c:v>
                </c:pt>
                <c:pt idx="279">
                  <c:v>44434</c:v>
                </c:pt>
                <c:pt idx="280">
                  <c:v>44435</c:v>
                </c:pt>
                <c:pt idx="281">
                  <c:v>44436</c:v>
                </c:pt>
                <c:pt idx="282">
                  <c:v>44440</c:v>
                </c:pt>
                <c:pt idx="283">
                  <c:v>44441</c:v>
                </c:pt>
                <c:pt idx="284">
                  <c:v>44442</c:v>
                </c:pt>
                <c:pt idx="285">
                  <c:v>44443</c:v>
                </c:pt>
                <c:pt idx="286">
                  <c:v>44445</c:v>
                </c:pt>
                <c:pt idx="287">
                  <c:v>44446</c:v>
                </c:pt>
                <c:pt idx="288">
                  <c:v>44447</c:v>
                </c:pt>
                <c:pt idx="289">
                  <c:v>44448</c:v>
                </c:pt>
                <c:pt idx="290">
                  <c:v>44451</c:v>
                </c:pt>
                <c:pt idx="291">
                  <c:v>44452</c:v>
                </c:pt>
                <c:pt idx="292">
                  <c:v>44453</c:v>
                </c:pt>
                <c:pt idx="293">
                  <c:v>44457</c:v>
                </c:pt>
                <c:pt idx="294">
                  <c:v>44459</c:v>
                </c:pt>
                <c:pt idx="295">
                  <c:v>44460</c:v>
                </c:pt>
                <c:pt idx="296">
                  <c:v>44461</c:v>
                </c:pt>
                <c:pt idx="297">
                  <c:v>44464</c:v>
                </c:pt>
                <c:pt idx="298">
                  <c:v>44465</c:v>
                </c:pt>
                <c:pt idx="299">
                  <c:v>44466</c:v>
                </c:pt>
                <c:pt idx="300">
                  <c:v>44467</c:v>
                </c:pt>
                <c:pt idx="301">
                  <c:v>44468</c:v>
                </c:pt>
                <c:pt idx="302">
                  <c:v>44469</c:v>
                </c:pt>
                <c:pt idx="303">
                  <c:v>44470</c:v>
                </c:pt>
                <c:pt idx="304">
                  <c:v>44471</c:v>
                </c:pt>
                <c:pt idx="305">
                  <c:v>44472</c:v>
                </c:pt>
                <c:pt idx="306">
                  <c:v>44473</c:v>
                </c:pt>
                <c:pt idx="307">
                  <c:v>44474</c:v>
                </c:pt>
                <c:pt idx="308">
                  <c:v>44475</c:v>
                </c:pt>
                <c:pt idx="309">
                  <c:v>44476</c:v>
                </c:pt>
                <c:pt idx="310">
                  <c:v>44477</c:v>
                </c:pt>
                <c:pt idx="311">
                  <c:v>44478</c:v>
                </c:pt>
                <c:pt idx="312">
                  <c:v>44480</c:v>
                </c:pt>
                <c:pt idx="313">
                  <c:v>44481</c:v>
                </c:pt>
                <c:pt idx="314">
                  <c:v>44482</c:v>
                </c:pt>
                <c:pt idx="315">
                  <c:v>44483</c:v>
                </c:pt>
                <c:pt idx="316">
                  <c:v>44484</c:v>
                </c:pt>
                <c:pt idx="317">
                  <c:v>44485</c:v>
                </c:pt>
                <c:pt idx="318">
                  <c:v>44486</c:v>
                </c:pt>
                <c:pt idx="319">
                  <c:v>44487</c:v>
                </c:pt>
                <c:pt idx="320">
                  <c:v>44488</c:v>
                </c:pt>
                <c:pt idx="321">
                  <c:v>44489</c:v>
                </c:pt>
                <c:pt idx="322">
                  <c:v>44490</c:v>
                </c:pt>
                <c:pt idx="323">
                  <c:v>44491</c:v>
                </c:pt>
                <c:pt idx="324">
                  <c:v>44492</c:v>
                </c:pt>
                <c:pt idx="325">
                  <c:v>44493</c:v>
                </c:pt>
                <c:pt idx="326">
                  <c:v>44494</c:v>
                </c:pt>
                <c:pt idx="327">
                  <c:v>44495</c:v>
                </c:pt>
                <c:pt idx="328">
                  <c:v>44496</c:v>
                </c:pt>
                <c:pt idx="329">
                  <c:v>44497</c:v>
                </c:pt>
                <c:pt idx="330">
                  <c:v>44498</c:v>
                </c:pt>
                <c:pt idx="331">
                  <c:v>44499</c:v>
                </c:pt>
                <c:pt idx="332">
                  <c:v>44500</c:v>
                </c:pt>
                <c:pt idx="333">
                  <c:v>44501</c:v>
                </c:pt>
                <c:pt idx="334">
                  <c:v>44502</c:v>
                </c:pt>
                <c:pt idx="335">
                  <c:v>44503</c:v>
                </c:pt>
                <c:pt idx="336">
                  <c:v>44504</c:v>
                </c:pt>
                <c:pt idx="337">
                  <c:v>44505</c:v>
                </c:pt>
                <c:pt idx="338">
                  <c:v>44506</c:v>
                </c:pt>
                <c:pt idx="339">
                  <c:v>44507</c:v>
                </c:pt>
                <c:pt idx="340">
                  <c:v>44508</c:v>
                </c:pt>
                <c:pt idx="341">
                  <c:v>44509</c:v>
                </c:pt>
                <c:pt idx="342">
                  <c:v>44510</c:v>
                </c:pt>
                <c:pt idx="343">
                  <c:v>44511</c:v>
                </c:pt>
                <c:pt idx="344">
                  <c:v>44512</c:v>
                </c:pt>
                <c:pt idx="345">
                  <c:v>44513</c:v>
                </c:pt>
                <c:pt idx="346">
                  <c:v>44514</c:v>
                </c:pt>
                <c:pt idx="347">
                  <c:v>44515</c:v>
                </c:pt>
                <c:pt idx="348">
                  <c:v>44516</c:v>
                </c:pt>
                <c:pt idx="349">
                  <c:v>44517</c:v>
                </c:pt>
                <c:pt idx="350">
                  <c:v>44518</c:v>
                </c:pt>
                <c:pt idx="351">
                  <c:v>44519</c:v>
                </c:pt>
                <c:pt idx="352">
                  <c:v>44520</c:v>
                </c:pt>
                <c:pt idx="353">
                  <c:v>44521</c:v>
                </c:pt>
                <c:pt idx="354">
                  <c:v>44522</c:v>
                </c:pt>
                <c:pt idx="355">
                  <c:v>44523</c:v>
                </c:pt>
                <c:pt idx="356">
                  <c:v>44524</c:v>
                </c:pt>
                <c:pt idx="357">
                  <c:v>44525</c:v>
                </c:pt>
                <c:pt idx="358">
                  <c:v>44526</c:v>
                </c:pt>
                <c:pt idx="359">
                  <c:v>44527</c:v>
                </c:pt>
                <c:pt idx="360">
                  <c:v>44528</c:v>
                </c:pt>
                <c:pt idx="361">
                  <c:v>44529</c:v>
                </c:pt>
                <c:pt idx="362">
                  <c:v>44530</c:v>
                </c:pt>
                <c:pt idx="363">
                  <c:v>44531</c:v>
                </c:pt>
                <c:pt idx="364">
                  <c:v>44532</c:v>
                </c:pt>
                <c:pt idx="365">
                  <c:v>44533</c:v>
                </c:pt>
                <c:pt idx="366">
                  <c:v>44534</c:v>
                </c:pt>
                <c:pt idx="367">
                  <c:v>44535</c:v>
                </c:pt>
                <c:pt idx="368">
                  <c:v>44536</c:v>
                </c:pt>
                <c:pt idx="369">
                  <c:v>44537</c:v>
                </c:pt>
                <c:pt idx="370">
                  <c:v>44538</c:v>
                </c:pt>
                <c:pt idx="371">
                  <c:v>44539</c:v>
                </c:pt>
                <c:pt idx="372">
                  <c:v>44540</c:v>
                </c:pt>
                <c:pt idx="373">
                  <c:v>44541</c:v>
                </c:pt>
                <c:pt idx="374">
                  <c:v>44542</c:v>
                </c:pt>
                <c:pt idx="375">
                  <c:v>44543</c:v>
                </c:pt>
                <c:pt idx="376">
                  <c:v>44544</c:v>
                </c:pt>
                <c:pt idx="377">
                  <c:v>44545</c:v>
                </c:pt>
                <c:pt idx="378">
                  <c:v>44546</c:v>
                </c:pt>
                <c:pt idx="379">
                  <c:v>44547</c:v>
                </c:pt>
                <c:pt idx="380">
                  <c:v>44548</c:v>
                </c:pt>
                <c:pt idx="381">
                  <c:v>44549</c:v>
                </c:pt>
                <c:pt idx="382">
                  <c:v>44550</c:v>
                </c:pt>
                <c:pt idx="383">
                  <c:v>44551</c:v>
                </c:pt>
                <c:pt idx="384">
                  <c:v>44552</c:v>
                </c:pt>
                <c:pt idx="385">
                  <c:v>44553</c:v>
                </c:pt>
                <c:pt idx="386">
                  <c:v>44554</c:v>
                </c:pt>
                <c:pt idx="387">
                  <c:v>44555</c:v>
                </c:pt>
                <c:pt idx="388">
                  <c:v>44556</c:v>
                </c:pt>
                <c:pt idx="389">
                  <c:v>44557</c:v>
                </c:pt>
                <c:pt idx="390">
                  <c:v>44558</c:v>
                </c:pt>
                <c:pt idx="391">
                  <c:v>44559</c:v>
                </c:pt>
                <c:pt idx="392">
                  <c:v>44560</c:v>
                </c:pt>
                <c:pt idx="393">
                  <c:v>44561</c:v>
                </c:pt>
                <c:pt idx="394">
                  <c:v>44562</c:v>
                </c:pt>
                <c:pt idx="395">
                  <c:v>44563</c:v>
                </c:pt>
                <c:pt idx="396">
                  <c:v>44564</c:v>
                </c:pt>
                <c:pt idx="397">
                  <c:v>44565</c:v>
                </c:pt>
                <c:pt idx="398">
                  <c:v>44566</c:v>
                </c:pt>
                <c:pt idx="399">
                  <c:v>44567</c:v>
                </c:pt>
                <c:pt idx="400">
                  <c:v>44568</c:v>
                </c:pt>
                <c:pt idx="401">
                  <c:v>44569</c:v>
                </c:pt>
                <c:pt idx="402">
                  <c:v>44570</c:v>
                </c:pt>
                <c:pt idx="403">
                  <c:v>44571</c:v>
                </c:pt>
                <c:pt idx="404">
                  <c:v>44572</c:v>
                </c:pt>
                <c:pt idx="405">
                  <c:v>44573</c:v>
                </c:pt>
                <c:pt idx="406">
                  <c:v>44574</c:v>
                </c:pt>
                <c:pt idx="407">
                  <c:v>44575</c:v>
                </c:pt>
                <c:pt idx="408">
                  <c:v>44576</c:v>
                </c:pt>
                <c:pt idx="409">
                  <c:v>44577</c:v>
                </c:pt>
                <c:pt idx="410">
                  <c:v>44578</c:v>
                </c:pt>
                <c:pt idx="411">
                  <c:v>44579</c:v>
                </c:pt>
                <c:pt idx="412">
                  <c:v>44580</c:v>
                </c:pt>
                <c:pt idx="413">
                  <c:v>44581</c:v>
                </c:pt>
                <c:pt idx="414">
                  <c:v>44582</c:v>
                </c:pt>
              </c:numCache>
            </c:numRef>
          </c:cat>
          <c:val>
            <c:numRef>
              <c:f>Sheet1!$B$2:$B$416</c:f>
              <c:numCache>
                <c:formatCode>General</c:formatCode>
                <c:ptCount val="41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2</c:v>
                </c:pt>
                <c:pt idx="22">
                  <c:v>4</c:v>
                </c:pt>
                <c:pt idx="23">
                  <c:v>1</c:v>
                </c:pt>
                <c:pt idx="24">
                  <c:v>8</c:v>
                </c:pt>
                <c:pt idx="25">
                  <c:v>9</c:v>
                </c:pt>
                <c:pt idx="26">
                  <c:v>18</c:v>
                </c:pt>
                <c:pt idx="27">
                  <c:v>9</c:v>
                </c:pt>
                <c:pt idx="28">
                  <c:v>7</c:v>
                </c:pt>
                <c:pt idx="29">
                  <c:v>46</c:v>
                </c:pt>
                <c:pt idx="30">
                  <c:v>15</c:v>
                </c:pt>
                <c:pt idx="31">
                  <c:v>8</c:v>
                </c:pt>
                <c:pt idx="32">
                  <c:v>17</c:v>
                </c:pt>
                <c:pt idx="33">
                  <c:v>28</c:v>
                </c:pt>
                <c:pt idx="34">
                  <c:v>12</c:v>
                </c:pt>
                <c:pt idx="35">
                  <c:v>2</c:v>
                </c:pt>
                <c:pt idx="36">
                  <c:v>28</c:v>
                </c:pt>
                <c:pt idx="37">
                  <c:v>36</c:v>
                </c:pt>
                <c:pt idx="38">
                  <c:v>49</c:v>
                </c:pt>
                <c:pt idx="39">
                  <c:v>33</c:v>
                </c:pt>
                <c:pt idx="40">
                  <c:v>40</c:v>
                </c:pt>
                <c:pt idx="41">
                  <c:v>25</c:v>
                </c:pt>
                <c:pt idx="42">
                  <c:v>16</c:v>
                </c:pt>
                <c:pt idx="43">
                  <c:v>42</c:v>
                </c:pt>
                <c:pt idx="44">
                  <c:v>40</c:v>
                </c:pt>
                <c:pt idx="45">
                  <c:v>53</c:v>
                </c:pt>
                <c:pt idx="46">
                  <c:v>62</c:v>
                </c:pt>
                <c:pt idx="47">
                  <c:v>75</c:v>
                </c:pt>
                <c:pt idx="48">
                  <c:v>45</c:v>
                </c:pt>
                <c:pt idx="49">
                  <c:v>33</c:v>
                </c:pt>
                <c:pt idx="50">
                  <c:v>78</c:v>
                </c:pt>
                <c:pt idx="51">
                  <c:v>70</c:v>
                </c:pt>
                <c:pt idx="52">
                  <c:v>42</c:v>
                </c:pt>
                <c:pt idx="53">
                  <c:v>85</c:v>
                </c:pt>
                <c:pt idx="54">
                  <c:v>95</c:v>
                </c:pt>
                <c:pt idx="55">
                  <c:v>37</c:v>
                </c:pt>
                <c:pt idx="56">
                  <c:v>37</c:v>
                </c:pt>
                <c:pt idx="57">
                  <c:v>63</c:v>
                </c:pt>
                <c:pt idx="58">
                  <c:v>63</c:v>
                </c:pt>
                <c:pt idx="59">
                  <c:v>65</c:v>
                </c:pt>
                <c:pt idx="60">
                  <c:v>78</c:v>
                </c:pt>
                <c:pt idx="61">
                  <c:v>84</c:v>
                </c:pt>
                <c:pt idx="62">
                  <c:v>32</c:v>
                </c:pt>
                <c:pt idx="63">
                  <c:v>16</c:v>
                </c:pt>
                <c:pt idx="64">
                  <c:v>53</c:v>
                </c:pt>
                <c:pt idx="65">
                  <c:v>72</c:v>
                </c:pt>
                <c:pt idx="66">
                  <c:v>118</c:v>
                </c:pt>
                <c:pt idx="67">
                  <c:v>92</c:v>
                </c:pt>
                <c:pt idx="68">
                  <c:v>79</c:v>
                </c:pt>
                <c:pt idx="69">
                  <c:v>43</c:v>
                </c:pt>
                <c:pt idx="70">
                  <c:v>23</c:v>
                </c:pt>
                <c:pt idx="71">
                  <c:v>65</c:v>
                </c:pt>
                <c:pt idx="72">
                  <c:v>26</c:v>
                </c:pt>
                <c:pt idx="73">
                  <c:v>47</c:v>
                </c:pt>
                <c:pt idx="74">
                  <c:v>59</c:v>
                </c:pt>
                <c:pt idx="75">
                  <c:v>50</c:v>
                </c:pt>
                <c:pt idx="76">
                  <c:v>20</c:v>
                </c:pt>
                <c:pt idx="77">
                  <c:v>13</c:v>
                </c:pt>
                <c:pt idx="78">
                  <c:v>68</c:v>
                </c:pt>
                <c:pt idx="79">
                  <c:v>41</c:v>
                </c:pt>
                <c:pt idx="80">
                  <c:v>25</c:v>
                </c:pt>
                <c:pt idx="81">
                  <c:v>34</c:v>
                </c:pt>
                <c:pt idx="82">
                  <c:v>27</c:v>
                </c:pt>
                <c:pt idx="83">
                  <c:v>15</c:v>
                </c:pt>
                <c:pt idx="84">
                  <c:v>13</c:v>
                </c:pt>
                <c:pt idx="85">
                  <c:v>41</c:v>
                </c:pt>
                <c:pt idx="86">
                  <c:v>33</c:v>
                </c:pt>
                <c:pt idx="87">
                  <c:v>27</c:v>
                </c:pt>
                <c:pt idx="88">
                  <c:v>22</c:v>
                </c:pt>
                <c:pt idx="89">
                  <c:v>36</c:v>
                </c:pt>
                <c:pt idx="90">
                  <c:v>20</c:v>
                </c:pt>
                <c:pt idx="91">
                  <c:v>10</c:v>
                </c:pt>
                <c:pt idx="92">
                  <c:v>34</c:v>
                </c:pt>
                <c:pt idx="93">
                  <c:v>28</c:v>
                </c:pt>
                <c:pt idx="94">
                  <c:v>33</c:v>
                </c:pt>
                <c:pt idx="95">
                  <c:v>24</c:v>
                </c:pt>
                <c:pt idx="96">
                  <c:v>33</c:v>
                </c:pt>
                <c:pt idx="97">
                  <c:v>18</c:v>
                </c:pt>
                <c:pt idx="98">
                  <c:v>24</c:v>
                </c:pt>
                <c:pt idx="99">
                  <c:v>36</c:v>
                </c:pt>
                <c:pt idx="100">
                  <c:v>26</c:v>
                </c:pt>
                <c:pt idx="101">
                  <c:v>27</c:v>
                </c:pt>
                <c:pt idx="102">
                  <c:v>14</c:v>
                </c:pt>
                <c:pt idx="103">
                  <c:v>39</c:v>
                </c:pt>
                <c:pt idx="104">
                  <c:v>15</c:v>
                </c:pt>
                <c:pt idx="105">
                  <c:v>6</c:v>
                </c:pt>
                <c:pt idx="106">
                  <c:v>30</c:v>
                </c:pt>
                <c:pt idx="107">
                  <c:v>41</c:v>
                </c:pt>
                <c:pt idx="108">
                  <c:v>21</c:v>
                </c:pt>
                <c:pt idx="109">
                  <c:v>5</c:v>
                </c:pt>
                <c:pt idx="110">
                  <c:v>21</c:v>
                </c:pt>
                <c:pt idx="111">
                  <c:v>17</c:v>
                </c:pt>
                <c:pt idx="112">
                  <c:v>19</c:v>
                </c:pt>
                <c:pt idx="113">
                  <c:v>20</c:v>
                </c:pt>
                <c:pt idx="114">
                  <c:v>44</c:v>
                </c:pt>
                <c:pt idx="115">
                  <c:v>25</c:v>
                </c:pt>
                <c:pt idx="116">
                  <c:v>36</c:v>
                </c:pt>
                <c:pt idx="117">
                  <c:v>19</c:v>
                </c:pt>
                <c:pt idx="118">
                  <c:v>14</c:v>
                </c:pt>
                <c:pt idx="119">
                  <c:v>5</c:v>
                </c:pt>
                <c:pt idx="120">
                  <c:v>32</c:v>
                </c:pt>
                <c:pt idx="121">
                  <c:v>30</c:v>
                </c:pt>
                <c:pt idx="122">
                  <c:v>36</c:v>
                </c:pt>
                <c:pt idx="123">
                  <c:v>40</c:v>
                </c:pt>
                <c:pt idx="124">
                  <c:v>33</c:v>
                </c:pt>
                <c:pt idx="125">
                  <c:v>15</c:v>
                </c:pt>
                <c:pt idx="126">
                  <c:v>8</c:v>
                </c:pt>
                <c:pt idx="127">
                  <c:v>52</c:v>
                </c:pt>
                <c:pt idx="128">
                  <c:v>24</c:v>
                </c:pt>
                <c:pt idx="129">
                  <c:v>22</c:v>
                </c:pt>
                <c:pt idx="130">
                  <c:v>13</c:v>
                </c:pt>
                <c:pt idx="131">
                  <c:v>20</c:v>
                </c:pt>
                <c:pt idx="132">
                  <c:v>12</c:v>
                </c:pt>
                <c:pt idx="133">
                  <c:v>15</c:v>
                </c:pt>
                <c:pt idx="134">
                  <c:v>29</c:v>
                </c:pt>
                <c:pt idx="135">
                  <c:v>23</c:v>
                </c:pt>
                <c:pt idx="136">
                  <c:v>38</c:v>
                </c:pt>
                <c:pt idx="137">
                  <c:v>23</c:v>
                </c:pt>
                <c:pt idx="138">
                  <c:v>21</c:v>
                </c:pt>
                <c:pt idx="139">
                  <c:v>7</c:v>
                </c:pt>
                <c:pt idx="140">
                  <c:v>9</c:v>
                </c:pt>
                <c:pt idx="141">
                  <c:v>21</c:v>
                </c:pt>
                <c:pt idx="142">
                  <c:v>12</c:v>
                </c:pt>
                <c:pt idx="143">
                  <c:v>21</c:v>
                </c:pt>
                <c:pt idx="144">
                  <c:v>11</c:v>
                </c:pt>
                <c:pt idx="145">
                  <c:v>8</c:v>
                </c:pt>
                <c:pt idx="146">
                  <c:v>10</c:v>
                </c:pt>
                <c:pt idx="147">
                  <c:v>5</c:v>
                </c:pt>
                <c:pt idx="148">
                  <c:v>22</c:v>
                </c:pt>
                <c:pt idx="149">
                  <c:v>20</c:v>
                </c:pt>
                <c:pt idx="150">
                  <c:v>13</c:v>
                </c:pt>
                <c:pt idx="151">
                  <c:v>20</c:v>
                </c:pt>
                <c:pt idx="152">
                  <c:v>15</c:v>
                </c:pt>
                <c:pt idx="153">
                  <c:v>5</c:v>
                </c:pt>
                <c:pt idx="154">
                  <c:v>5</c:v>
                </c:pt>
                <c:pt idx="155">
                  <c:v>14</c:v>
                </c:pt>
                <c:pt idx="156">
                  <c:v>15</c:v>
                </c:pt>
                <c:pt idx="157">
                  <c:v>16</c:v>
                </c:pt>
                <c:pt idx="158">
                  <c:v>11</c:v>
                </c:pt>
                <c:pt idx="159">
                  <c:v>13</c:v>
                </c:pt>
                <c:pt idx="160">
                  <c:v>2</c:v>
                </c:pt>
                <c:pt idx="161">
                  <c:v>3</c:v>
                </c:pt>
                <c:pt idx="162">
                  <c:v>8</c:v>
                </c:pt>
                <c:pt idx="163">
                  <c:v>7</c:v>
                </c:pt>
                <c:pt idx="164">
                  <c:v>7</c:v>
                </c:pt>
                <c:pt idx="165">
                  <c:v>9</c:v>
                </c:pt>
                <c:pt idx="166">
                  <c:v>5</c:v>
                </c:pt>
                <c:pt idx="167">
                  <c:v>10</c:v>
                </c:pt>
                <c:pt idx="168">
                  <c:v>3</c:v>
                </c:pt>
                <c:pt idx="169">
                  <c:v>21</c:v>
                </c:pt>
                <c:pt idx="170">
                  <c:v>15</c:v>
                </c:pt>
                <c:pt idx="171">
                  <c:v>8</c:v>
                </c:pt>
                <c:pt idx="172">
                  <c:v>11</c:v>
                </c:pt>
                <c:pt idx="173">
                  <c:v>7</c:v>
                </c:pt>
                <c:pt idx="174">
                  <c:v>3</c:v>
                </c:pt>
                <c:pt idx="175">
                  <c:v>1</c:v>
                </c:pt>
                <c:pt idx="176">
                  <c:v>10</c:v>
                </c:pt>
                <c:pt idx="177">
                  <c:v>7</c:v>
                </c:pt>
                <c:pt idx="178">
                  <c:v>8</c:v>
                </c:pt>
                <c:pt idx="179">
                  <c:v>4</c:v>
                </c:pt>
                <c:pt idx="180">
                  <c:v>7</c:v>
                </c:pt>
                <c:pt idx="181">
                  <c:v>2</c:v>
                </c:pt>
                <c:pt idx="182">
                  <c:v>3</c:v>
                </c:pt>
                <c:pt idx="183">
                  <c:v>6</c:v>
                </c:pt>
                <c:pt idx="184">
                  <c:v>8</c:v>
                </c:pt>
                <c:pt idx="185">
                  <c:v>10</c:v>
                </c:pt>
                <c:pt idx="186">
                  <c:v>3</c:v>
                </c:pt>
                <c:pt idx="187">
                  <c:v>5</c:v>
                </c:pt>
                <c:pt idx="188">
                  <c:v>5</c:v>
                </c:pt>
                <c:pt idx="189">
                  <c:v>3</c:v>
                </c:pt>
                <c:pt idx="190">
                  <c:v>9</c:v>
                </c:pt>
                <c:pt idx="191">
                  <c:v>9</c:v>
                </c:pt>
                <c:pt idx="192">
                  <c:v>2</c:v>
                </c:pt>
                <c:pt idx="193">
                  <c:v>8</c:v>
                </c:pt>
                <c:pt idx="194">
                  <c:v>11</c:v>
                </c:pt>
                <c:pt idx="195">
                  <c:v>3</c:v>
                </c:pt>
                <c:pt idx="196">
                  <c:v>2</c:v>
                </c:pt>
                <c:pt idx="197">
                  <c:v>5</c:v>
                </c:pt>
                <c:pt idx="198">
                  <c:v>7</c:v>
                </c:pt>
                <c:pt idx="199">
                  <c:v>3</c:v>
                </c:pt>
                <c:pt idx="200">
                  <c:v>2</c:v>
                </c:pt>
                <c:pt idx="201">
                  <c:v>1</c:v>
                </c:pt>
                <c:pt idx="202">
                  <c:v>2</c:v>
                </c:pt>
                <c:pt idx="203">
                  <c:v>0</c:v>
                </c:pt>
                <c:pt idx="204">
                  <c:v>2</c:v>
                </c:pt>
                <c:pt idx="205">
                  <c:v>1</c:v>
                </c:pt>
                <c:pt idx="206">
                  <c:v>1</c:v>
                </c:pt>
                <c:pt idx="207">
                  <c:v>2</c:v>
                </c:pt>
                <c:pt idx="208">
                  <c:v>1</c:v>
                </c:pt>
                <c:pt idx="209">
                  <c:v>3</c:v>
                </c:pt>
                <c:pt idx="210">
                  <c:v>2</c:v>
                </c:pt>
                <c:pt idx="211">
                  <c:v>0</c:v>
                </c:pt>
                <c:pt idx="212">
                  <c:v>0</c:v>
                </c:pt>
                <c:pt idx="213">
                  <c:v>5</c:v>
                </c:pt>
                <c:pt idx="214">
                  <c:v>0</c:v>
                </c:pt>
                <c:pt idx="215">
                  <c:v>1</c:v>
                </c:pt>
                <c:pt idx="216">
                  <c:v>0</c:v>
                </c:pt>
                <c:pt idx="217">
                  <c:v>0</c:v>
                </c:pt>
                <c:pt idx="218">
                  <c:v>1</c:v>
                </c:pt>
                <c:pt idx="219">
                  <c:v>3</c:v>
                </c:pt>
                <c:pt idx="220">
                  <c:v>0</c:v>
                </c:pt>
                <c:pt idx="221">
                  <c:v>1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1</c:v>
                </c:pt>
                <c:pt idx="226">
                  <c:v>1</c:v>
                </c:pt>
                <c:pt idx="227">
                  <c:v>2</c:v>
                </c:pt>
                <c:pt idx="228">
                  <c:v>2</c:v>
                </c:pt>
                <c:pt idx="229">
                  <c:v>1</c:v>
                </c:pt>
                <c:pt idx="230">
                  <c:v>0</c:v>
                </c:pt>
                <c:pt idx="231">
                  <c:v>0</c:v>
                </c:pt>
                <c:pt idx="232">
                  <c:v>4</c:v>
                </c:pt>
                <c:pt idx="233">
                  <c:v>0</c:v>
                </c:pt>
                <c:pt idx="234">
                  <c:v>1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1</c:v>
                </c:pt>
                <c:pt idx="242">
                  <c:v>0</c:v>
                </c:pt>
                <c:pt idx="243">
                  <c:v>2</c:v>
                </c:pt>
                <c:pt idx="244">
                  <c:v>3</c:v>
                </c:pt>
                <c:pt idx="245">
                  <c:v>1</c:v>
                </c:pt>
                <c:pt idx="246">
                  <c:v>2</c:v>
                </c:pt>
                <c:pt idx="247">
                  <c:v>2</c:v>
                </c:pt>
                <c:pt idx="248">
                  <c:v>1</c:v>
                </c:pt>
                <c:pt idx="249">
                  <c:v>1</c:v>
                </c:pt>
                <c:pt idx="250">
                  <c:v>0</c:v>
                </c:pt>
                <c:pt idx="251">
                  <c:v>2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2</c:v>
                </c:pt>
                <c:pt idx="259">
                  <c:v>1</c:v>
                </c:pt>
                <c:pt idx="260">
                  <c:v>0</c:v>
                </c:pt>
                <c:pt idx="261">
                  <c:v>1</c:v>
                </c:pt>
                <c:pt idx="262">
                  <c:v>1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1</c:v>
                </c:pt>
                <c:pt idx="267">
                  <c:v>1</c:v>
                </c:pt>
                <c:pt idx="268">
                  <c:v>0</c:v>
                </c:pt>
                <c:pt idx="269">
                  <c:v>0</c:v>
                </c:pt>
                <c:pt idx="270">
                  <c:v>1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1</c:v>
                </c:pt>
                <c:pt idx="277">
                  <c:v>1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2</c:v>
                </c:pt>
                <c:pt idx="283">
                  <c:v>2</c:v>
                </c:pt>
                <c:pt idx="284">
                  <c:v>1</c:v>
                </c:pt>
                <c:pt idx="285">
                  <c:v>0</c:v>
                </c:pt>
                <c:pt idx="286">
                  <c:v>2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2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1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3</c:v>
                </c:pt>
                <c:pt idx="309">
                  <c:v>1</c:v>
                </c:pt>
                <c:pt idx="310">
                  <c:v>2</c:v>
                </c:pt>
                <c:pt idx="311">
                  <c:v>0</c:v>
                </c:pt>
                <c:pt idx="312">
                  <c:v>1</c:v>
                </c:pt>
                <c:pt idx="313">
                  <c:v>0</c:v>
                </c:pt>
                <c:pt idx="314">
                  <c:v>3</c:v>
                </c:pt>
                <c:pt idx="315">
                  <c:v>1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4</c:v>
                </c:pt>
                <c:pt idx="320">
                  <c:v>0</c:v>
                </c:pt>
                <c:pt idx="321">
                  <c:v>1</c:v>
                </c:pt>
                <c:pt idx="322">
                  <c:v>0</c:v>
                </c:pt>
                <c:pt idx="323">
                  <c:v>2</c:v>
                </c:pt>
                <c:pt idx="324">
                  <c:v>0</c:v>
                </c:pt>
                <c:pt idx="325">
                  <c:v>0</c:v>
                </c:pt>
                <c:pt idx="326">
                  <c:v>4</c:v>
                </c:pt>
                <c:pt idx="327">
                  <c:v>2</c:v>
                </c:pt>
                <c:pt idx="328">
                  <c:v>2</c:v>
                </c:pt>
                <c:pt idx="329">
                  <c:v>0</c:v>
                </c:pt>
                <c:pt idx="330">
                  <c:v>5</c:v>
                </c:pt>
                <c:pt idx="331">
                  <c:v>3</c:v>
                </c:pt>
                <c:pt idx="332">
                  <c:v>2</c:v>
                </c:pt>
                <c:pt idx="333">
                  <c:v>9</c:v>
                </c:pt>
                <c:pt idx="334">
                  <c:v>6</c:v>
                </c:pt>
                <c:pt idx="335">
                  <c:v>5</c:v>
                </c:pt>
                <c:pt idx="336">
                  <c:v>3</c:v>
                </c:pt>
                <c:pt idx="337">
                  <c:v>6</c:v>
                </c:pt>
                <c:pt idx="338">
                  <c:v>1</c:v>
                </c:pt>
                <c:pt idx="339">
                  <c:v>1</c:v>
                </c:pt>
                <c:pt idx="340">
                  <c:v>5</c:v>
                </c:pt>
                <c:pt idx="341">
                  <c:v>7</c:v>
                </c:pt>
                <c:pt idx="342">
                  <c:v>4</c:v>
                </c:pt>
                <c:pt idx="343">
                  <c:v>6</c:v>
                </c:pt>
                <c:pt idx="344">
                  <c:v>2</c:v>
                </c:pt>
                <c:pt idx="345">
                  <c:v>5</c:v>
                </c:pt>
                <c:pt idx="346">
                  <c:v>2</c:v>
                </c:pt>
                <c:pt idx="347">
                  <c:v>7</c:v>
                </c:pt>
                <c:pt idx="348">
                  <c:v>7</c:v>
                </c:pt>
                <c:pt idx="349">
                  <c:v>6</c:v>
                </c:pt>
                <c:pt idx="350">
                  <c:v>12</c:v>
                </c:pt>
                <c:pt idx="351">
                  <c:v>7</c:v>
                </c:pt>
                <c:pt idx="352">
                  <c:v>3</c:v>
                </c:pt>
                <c:pt idx="353">
                  <c:v>3</c:v>
                </c:pt>
                <c:pt idx="354">
                  <c:v>12</c:v>
                </c:pt>
                <c:pt idx="355">
                  <c:v>5</c:v>
                </c:pt>
                <c:pt idx="356">
                  <c:v>15</c:v>
                </c:pt>
                <c:pt idx="357">
                  <c:v>3</c:v>
                </c:pt>
                <c:pt idx="358">
                  <c:v>8</c:v>
                </c:pt>
                <c:pt idx="359">
                  <c:v>1</c:v>
                </c:pt>
                <c:pt idx="360">
                  <c:v>3</c:v>
                </c:pt>
                <c:pt idx="361">
                  <c:v>7</c:v>
                </c:pt>
                <c:pt idx="362">
                  <c:v>4</c:v>
                </c:pt>
                <c:pt idx="363">
                  <c:v>7</c:v>
                </c:pt>
                <c:pt idx="364">
                  <c:v>6</c:v>
                </c:pt>
                <c:pt idx="365">
                  <c:v>4</c:v>
                </c:pt>
                <c:pt idx="366">
                  <c:v>5</c:v>
                </c:pt>
                <c:pt idx="367">
                  <c:v>2</c:v>
                </c:pt>
                <c:pt idx="368">
                  <c:v>9</c:v>
                </c:pt>
                <c:pt idx="369">
                  <c:v>3</c:v>
                </c:pt>
                <c:pt idx="370">
                  <c:v>6</c:v>
                </c:pt>
                <c:pt idx="371">
                  <c:v>5</c:v>
                </c:pt>
                <c:pt idx="372">
                  <c:v>6</c:v>
                </c:pt>
                <c:pt idx="373">
                  <c:v>2</c:v>
                </c:pt>
                <c:pt idx="374">
                  <c:v>0</c:v>
                </c:pt>
                <c:pt idx="375">
                  <c:v>5</c:v>
                </c:pt>
                <c:pt idx="376">
                  <c:v>2</c:v>
                </c:pt>
                <c:pt idx="377">
                  <c:v>1</c:v>
                </c:pt>
                <c:pt idx="378">
                  <c:v>3</c:v>
                </c:pt>
                <c:pt idx="379">
                  <c:v>3</c:v>
                </c:pt>
                <c:pt idx="380">
                  <c:v>0</c:v>
                </c:pt>
                <c:pt idx="381">
                  <c:v>1</c:v>
                </c:pt>
                <c:pt idx="382">
                  <c:v>6</c:v>
                </c:pt>
                <c:pt idx="383">
                  <c:v>3</c:v>
                </c:pt>
                <c:pt idx="384">
                  <c:v>3</c:v>
                </c:pt>
                <c:pt idx="385">
                  <c:v>1</c:v>
                </c:pt>
                <c:pt idx="386">
                  <c:v>0</c:v>
                </c:pt>
                <c:pt idx="387">
                  <c:v>1</c:v>
                </c:pt>
                <c:pt idx="388">
                  <c:v>0</c:v>
                </c:pt>
                <c:pt idx="389">
                  <c:v>3</c:v>
                </c:pt>
                <c:pt idx="390">
                  <c:v>3</c:v>
                </c:pt>
                <c:pt idx="391">
                  <c:v>3</c:v>
                </c:pt>
                <c:pt idx="392">
                  <c:v>0</c:v>
                </c:pt>
                <c:pt idx="393">
                  <c:v>3</c:v>
                </c:pt>
                <c:pt idx="394">
                  <c:v>1</c:v>
                </c:pt>
                <c:pt idx="395">
                  <c:v>0</c:v>
                </c:pt>
                <c:pt idx="396">
                  <c:v>3</c:v>
                </c:pt>
                <c:pt idx="397">
                  <c:v>1</c:v>
                </c:pt>
                <c:pt idx="398">
                  <c:v>1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4</c:v>
                </c:pt>
                <c:pt idx="408">
                  <c:v>0</c:v>
                </c:pt>
                <c:pt idx="409">
                  <c:v>2</c:v>
                </c:pt>
                <c:pt idx="410">
                  <c:v>1</c:v>
                </c:pt>
                <c:pt idx="411">
                  <c:v>2</c:v>
                </c:pt>
                <c:pt idx="412">
                  <c:v>2</c:v>
                </c:pt>
                <c:pt idx="413">
                  <c:v>1</c:v>
                </c:pt>
                <c:pt idx="4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Sloupec3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Sheet1!$A$2:$A$416</c:f>
              <c:numCache>
                <c:formatCode>m/d/yyyy</c:formatCode>
                <c:ptCount val="415"/>
                <c:pt idx="0">
                  <c:v>44075</c:v>
                </c:pt>
                <c:pt idx="1">
                  <c:v>44078</c:v>
                </c:pt>
                <c:pt idx="2">
                  <c:v>44082</c:v>
                </c:pt>
                <c:pt idx="3">
                  <c:v>44083</c:v>
                </c:pt>
                <c:pt idx="4">
                  <c:v>44084</c:v>
                </c:pt>
                <c:pt idx="5">
                  <c:v>44085</c:v>
                </c:pt>
                <c:pt idx="6">
                  <c:v>44086</c:v>
                </c:pt>
                <c:pt idx="7">
                  <c:v>44087</c:v>
                </c:pt>
                <c:pt idx="8">
                  <c:v>44088</c:v>
                </c:pt>
                <c:pt idx="9">
                  <c:v>44089</c:v>
                </c:pt>
                <c:pt idx="10">
                  <c:v>44090</c:v>
                </c:pt>
                <c:pt idx="11">
                  <c:v>44091</c:v>
                </c:pt>
                <c:pt idx="12">
                  <c:v>44092</c:v>
                </c:pt>
                <c:pt idx="13">
                  <c:v>44093</c:v>
                </c:pt>
                <c:pt idx="14">
                  <c:v>44094</c:v>
                </c:pt>
                <c:pt idx="15">
                  <c:v>44095</c:v>
                </c:pt>
                <c:pt idx="16">
                  <c:v>44096</c:v>
                </c:pt>
                <c:pt idx="17">
                  <c:v>44097</c:v>
                </c:pt>
                <c:pt idx="18">
                  <c:v>44098</c:v>
                </c:pt>
                <c:pt idx="19">
                  <c:v>44099</c:v>
                </c:pt>
                <c:pt idx="20">
                  <c:v>44100</c:v>
                </c:pt>
                <c:pt idx="21">
                  <c:v>44101</c:v>
                </c:pt>
                <c:pt idx="22">
                  <c:v>44102</c:v>
                </c:pt>
                <c:pt idx="23">
                  <c:v>44103</c:v>
                </c:pt>
                <c:pt idx="24">
                  <c:v>44104</c:v>
                </c:pt>
                <c:pt idx="25">
                  <c:v>44105</c:v>
                </c:pt>
                <c:pt idx="26">
                  <c:v>44106</c:v>
                </c:pt>
                <c:pt idx="27">
                  <c:v>44107</c:v>
                </c:pt>
                <c:pt idx="28">
                  <c:v>44108</c:v>
                </c:pt>
                <c:pt idx="29">
                  <c:v>44109</c:v>
                </c:pt>
                <c:pt idx="30">
                  <c:v>44110</c:v>
                </c:pt>
                <c:pt idx="31">
                  <c:v>44111</c:v>
                </c:pt>
                <c:pt idx="32">
                  <c:v>44112</c:v>
                </c:pt>
                <c:pt idx="33">
                  <c:v>44113</c:v>
                </c:pt>
                <c:pt idx="34">
                  <c:v>44114</c:v>
                </c:pt>
                <c:pt idx="35">
                  <c:v>44115</c:v>
                </c:pt>
                <c:pt idx="36">
                  <c:v>44116</c:v>
                </c:pt>
                <c:pt idx="37">
                  <c:v>44117</c:v>
                </c:pt>
                <c:pt idx="38">
                  <c:v>44118</c:v>
                </c:pt>
                <c:pt idx="39">
                  <c:v>44119</c:v>
                </c:pt>
                <c:pt idx="40">
                  <c:v>44120</c:v>
                </c:pt>
                <c:pt idx="41">
                  <c:v>44121</c:v>
                </c:pt>
                <c:pt idx="42">
                  <c:v>44122</c:v>
                </c:pt>
                <c:pt idx="43">
                  <c:v>44123</c:v>
                </c:pt>
                <c:pt idx="44">
                  <c:v>44124</c:v>
                </c:pt>
                <c:pt idx="45">
                  <c:v>44125</c:v>
                </c:pt>
                <c:pt idx="46">
                  <c:v>44126</c:v>
                </c:pt>
                <c:pt idx="47">
                  <c:v>44127</c:v>
                </c:pt>
                <c:pt idx="48">
                  <c:v>44128</c:v>
                </c:pt>
                <c:pt idx="49">
                  <c:v>44129</c:v>
                </c:pt>
                <c:pt idx="50">
                  <c:v>44130</c:v>
                </c:pt>
                <c:pt idx="51">
                  <c:v>44131</c:v>
                </c:pt>
                <c:pt idx="52">
                  <c:v>44132</c:v>
                </c:pt>
                <c:pt idx="53">
                  <c:v>44133</c:v>
                </c:pt>
                <c:pt idx="54">
                  <c:v>44134</c:v>
                </c:pt>
                <c:pt idx="55">
                  <c:v>44135</c:v>
                </c:pt>
                <c:pt idx="56">
                  <c:v>44136</c:v>
                </c:pt>
                <c:pt idx="57">
                  <c:v>44137</c:v>
                </c:pt>
                <c:pt idx="58">
                  <c:v>44138</c:v>
                </c:pt>
                <c:pt idx="59">
                  <c:v>44139</c:v>
                </c:pt>
                <c:pt idx="60">
                  <c:v>44140</c:v>
                </c:pt>
                <c:pt idx="61">
                  <c:v>44141</c:v>
                </c:pt>
                <c:pt idx="62">
                  <c:v>44142</c:v>
                </c:pt>
                <c:pt idx="63">
                  <c:v>44143</c:v>
                </c:pt>
                <c:pt idx="64">
                  <c:v>44144</c:v>
                </c:pt>
                <c:pt idx="65">
                  <c:v>44145</c:v>
                </c:pt>
                <c:pt idx="66">
                  <c:v>44146</c:v>
                </c:pt>
                <c:pt idx="67">
                  <c:v>44147</c:v>
                </c:pt>
                <c:pt idx="68">
                  <c:v>44148</c:v>
                </c:pt>
                <c:pt idx="69">
                  <c:v>44149</c:v>
                </c:pt>
                <c:pt idx="70">
                  <c:v>44150</c:v>
                </c:pt>
                <c:pt idx="71">
                  <c:v>44151</c:v>
                </c:pt>
                <c:pt idx="72">
                  <c:v>44152</c:v>
                </c:pt>
                <c:pt idx="73">
                  <c:v>44153</c:v>
                </c:pt>
                <c:pt idx="74">
                  <c:v>44154</c:v>
                </c:pt>
                <c:pt idx="75">
                  <c:v>44155</c:v>
                </c:pt>
                <c:pt idx="76">
                  <c:v>44156</c:v>
                </c:pt>
                <c:pt idx="77">
                  <c:v>44157</c:v>
                </c:pt>
                <c:pt idx="78">
                  <c:v>44158</c:v>
                </c:pt>
                <c:pt idx="79">
                  <c:v>44159</c:v>
                </c:pt>
                <c:pt idx="80">
                  <c:v>44160</c:v>
                </c:pt>
                <c:pt idx="81">
                  <c:v>44161</c:v>
                </c:pt>
                <c:pt idx="82">
                  <c:v>44162</c:v>
                </c:pt>
                <c:pt idx="83">
                  <c:v>44163</c:v>
                </c:pt>
                <c:pt idx="84">
                  <c:v>44164</c:v>
                </c:pt>
                <c:pt idx="85">
                  <c:v>44165</c:v>
                </c:pt>
                <c:pt idx="86">
                  <c:v>44166</c:v>
                </c:pt>
                <c:pt idx="87">
                  <c:v>44167</c:v>
                </c:pt>
                <c:pt idx="88">
                  <c:v>44168</c:v>
                </c:pt>
                <c:pt idx="89">
                  <c:v>44169</c:v>
                </c:pt>
                <c:pt idx="90">
                  <c:v>44170</c:v>
                </c:pt>
                <c:pt idx="91">
                  <c:v>44171</c:v>
                </c:pt>
                <c:pt idx="92">
                  <c:v>44172</c:v>
                </c:pt>
                <c:pt idx="93">
                  <c:v>44173</c:v>
                </c:pt>
                <c:pt idx="94">
                  <c:v>44174</c:v>
                </c:pt>
                <c:pt idx="95">
                  <c:v>44175</c:v>
                </c:pt>
                <c:pt idx="96">
                  <c:v>44176</c:v>
                </c:pt>
                <c:pt idx="97">
                  <c:v>44177</c:v>
                </c:pt>
                <c:pt idx="98">
                  <c:v>44178</c:v>
                </c:pt>
                <c:pt idx="99">
                  <c:v>44179</c:v>
                </c:pt>
                <c:pt idx="100">
                  <c:v>44180</c:v>
                </c:pt>
                <c:pt idx="101">
                  <c:v>44181</c:v>
                </c:pt>
                <c:pt idx="102">
                  <c:v>44182</c:v>
                </c:pt>
                <c:pt idx="103">
                  <c:v>44183</c:v>
                </c:pt>
                <c:pt idx="104">
                  <c:v>44184</c:v>
                </c:pt>
                <c:pt idx="105">
                  <c:v>44185</c:v>
                </c:pt>
                <c:pt idx="106">
                  <c:v>44186</c:v>
                </c:pt>
                <c:pt idx="107">
                  <c:v>44187</c:v>
                </c:pt>
                <c:pt idx="108">
                  <c:v>44188</c:v>
                </c:pt>
                <c:pt idx="109">
                  <c:v>44189</c:v>
                </c:pt>
                <c:pt idx="110">
                  <c:v>44190</c:v>
                </c:pt>
                <c:pt idx="111">
                  <c:v>44191</c:v>
                </c:pt>
                <c:pt idx="112">
                  <c:v>44192</c:v>
                </c:pt>
                <c:pt idx="113">
                  <c:v>44193</c:v>
                </c:pt>
                <c:pt idx="114">
                  <c:v>44194</c:v>
                </c:pt>
                <c:pt idx="115">
                  <c:v>44195</c:v>
                </c:pt>
                <c:pt idx="116">
                  <c:v>44196</c:v>
                </c:pt>
                <c:pt idx="117">
                  <c:v>44197</c:v>
                </c:pt>
                <c:pt idx="118">
                  <c:v>44198</c:v>
                </c:pt>
                <c:pt idx="119">
                  <c:v>44199</c:v>
                </c:pt>
                <c:pt idx="120">
                  <c:v>44200</c:v>
                </c:pt>
                <c:pt idx="121">
                  <c:v>44201</c:v>
                </c:pt>
                <c:pt idx="122">
                  <c:v>44202</c:v>
                </c:pt>
                <c:pt idx="123">
                  <c:v>44203</c:v>
                </c:pt>
                <c:pt idx="124">
                  <c:v>44204</c:v>
                </c:pt>
                <c:pt idx="125">
                  <c:v>44205</c:v>
                </c:pt>
                <c:pt idx="126">
                  <c:v>44206</c:v>
                </c:pt>
                <c:pt idx="127">
                  <c:v>44207</c:v>
                </c:pt>
                <c:pt idx="128">
                  <c:v>44208</c:v>
                </c:pt>
                <c:pt idx="129">
                  <c:v>44209</c:v>
                </c:pt>
                <c:pt idx="130">
                  <c:v>44210</c:v>
                </c:pt>
                <c:pt idx="131">
                  <c:v>44211</c:v>
                </c:pt>
                <c:pt idx="132">
                  <c:v>44212</c:v>
                </c:pt>
                <c:pt idx="133">
                  <c:v>44213</c:v>
                </c:pt>
                <c:pt idx="134">
                  <c:v>44214</c:v>
                </c:pt>
                <c:pt idx="135">
                  <c:v>44215</c:v>
                </c:pt>
                <c:pt idx="136">
                  <c:v>44216</c:v>
                </c:pt>
                <c:pt idx="137">
                  <c:v>44217</c:v>
                </c:pt>
                <c:pt idx="138">
                  <c:v>44218</c:v>
                </c:pt>
                <c:pt idx="139">
                  <c:v>44219</c:v>
                </c:pt>
                <c:pt idx="140">
                  <c:v>44220</c:v>
                </c:pt>
                <c:pt idx="141">
                  <c:v>44221</c:v>
                </c:pt>
                <c:pt idx="142">
                  <c:v>44222</c:v>
                </c:pt>
                <c:pt idx="143">
                  <c:v>44223</c:v>
                </c:pt>
                <c:pt idx="144">
                  <c:v>44224</c:v>
                </c:pt>
                <c:pt idx="145">
                  <c:v>44225</c:v>
                </c:pt>
                <c:pt idx="146">
                  <c:v>44226</c:v>
                </c:pt>
                <c:pt idx="147">
                  <c:v>44227</c:v>
                </c:pt>
                <c:pt idx="148">
                  <c:v>44228</c:v>
                </c:pt>
                <c:pt idx="149">
                  <c:v>44229</c:v>
                </c:pt>
                <c:pt idx="150">
                  <c:v>44230</c:v>
                </c:pt>
                <c:pt idx="151">
                  <c:v>44231</c:v>
                </c:pt>
                <c:pt idx="152">
                  <c:v>44232</c:v>
                </c:pt>
                <c:pt idx="153">
                  <c:v>44233</c:v>
                </c:pt>
                <c:pt idx="154">
                  <c:v>44234</c:v>
                </c:pt>
                <c:pt idx="155">
                  <c:v>44235</c:v>
                </c:pt>
                <c:pt idx="156">
                  <c:v>44236</c:v>
                </c:pt>
                <c:pt idx="157">
                  <c:v>44237</c:v>
                </c:pt>
                <c:pt idx="158">
                  <c:v>44238</c:v>
                </c:pt>
                <c:pt idx="159">
                  <c:v>44239</c:v>
                </c:pt>
                <c:pt idx="160">
                  <c:v>44240</c:v>
                </c:pt>
                <c:pt idx="161">
                  <c:v>44241</c:v>
                </c:pt>
                <c:pt idx="162">
                  <c:v>44242</c:v>
                </c:pt>
                <c:pt idx="163">
                  <c:v>44243</c:v>
                </c:pt>
                <c:pt idx="164">
                  <c:v>44244</c:v>
                </c:pt>
                <c:pt idx="165">
                  <c:v>44245</c:v>
                </c:pt>
                <c:pt idx="166">
                  <c:v>44246</c:v>
                </c:pt>
                <c:pt idx="167">
                  <c:v>44247</c:v>
                </c:pt>
                <c:pt idx="168">
                  <c:v>44248</c:v>
                </c:pt>
                <c:pt idx="169">
                  <c:v>44249</c:v>
                </c:pt>
                <c:pt idx="170">
                  <c:v>44250</c:v>
                </c:pt>
                <c:pt idx="171">
                  <c:v>44251</c:v>
                </c:pt>
                <c:pt idx="172">
                  <c:v>44252</c:v>
                </c:pt>
                <c:pt idx="173">
                  <c:v>44253</c:v>
                </c:pt>
                <c:pt idx="174">
                  <c:v>44254</c:v>
                </c:pt>
                <c:pt idx="175">
                  <c:v>44255</c:v>
                </c:pt>
                <c:pt idx="176">
                  <c:v>44256</c:v>
                </c:pt>
                <c:pt idx="177">
                  <c:v>44257</c:v>
                </c:pt>
                <c:pt idx="178">
                  <c:v>44258</c:v>
                </c:pt>
                <c:pt idx="179">
                  <c:v>44259</c:v>
                </c:pt>
                <c:pt idx="180">
                  <c:v>44260</c:v>
                </c:pt>
                <c:pt idx="181">
                  <c:v>44261</c:v>
                </c:pt>
                <c:pt idx="182">
                  <c:v>44262</c:v>
                </c:pt>
                <c:pt idx="183">
                  <c:v>44263</c:v>
                </c:pt>
                <c:pt idx="184">
                  <c:v>44264</c:v>
                </c:pt>
                <c:pt idx="185">
                  <c:v>44265</c:v>
                </c:pt>
                <c:pt idx="186">
                  <c:v>44266</c:v>
                </c:pt>
                <c:pt idx="187">
                  <c:v>44267</c:v>
                </c:pt>
                <c:pt idx="188">
                  <c:v>44268</c:v>
                </c:pt>
                <c:pt idx="189">
                  <c:v>44269</c:v>
                </c:pt>
                <c:pt idx="190">
                  <c:v>44270</c:v>
                </c:pt>
                <c:pt idx="191">
                  <c:v>44271</c:v>
                </c:pt>
                <c:pt idx="192">
                  <c:v>44272</c:v>
                </c:pt>
                <c:pt idx="193">
                  <c:v>44273</c:v>
                </c:pt>
                <c:pt idx="194">
                  <c:v>44274</c:v>
                </c:pt>
                <c:pt idx="195">
                  <c:v>44275</c:v>
                </c:pt>
                <c:pt idx="196">
                  <c:v>44276</c:v>
                </c:pt>
                <c:pt idx="197">
                  <c:v>44277</c:v>
                </c:pt>
                <c:pt idx="198">
                  <c:v>44278</c:v>
                </c:pt>
                <c:pt idx="199">
                  <c:v>44279</c:v>
                </c:pt>
                <c:pt idx="200">
                  <c:v>44280</c:v>
                </c:pt>
                <c:pt idx="201">
                  <c:v>44281</c:v>
                </c:pt>
                <c:pt idx="202">
                  <c:v>44282</c:v>
                </c:pt>
                <c:pt idx="203">
                  <c:v>44283</c:v>
                </c:pt>
                <c:pt idx="204">
                  <c:v>44284</c:v>
                </c:pt>
                <c:pt idx="205">
                  <c:v>44285</c:v>
                </c:pt>
                <c:pt idx="206">
                  <c:v>44286</c:v>
                </c:pt>
                <c:pt idx="207">
                  <c:v>44287</c:v>
                </c:pt>
                <c:pt idx="208">
                  <c:v>44288</c:v>
                </c:pt>
                <c:pt idx="209">
                  <c:v>44289</c:v>
                </c:pt>
                <c:pt idx="210">
                  <c:v>44290</c:v>
                </c:pt>
                <c:pt idx="211">
                  <c:v>44291</c:v>
                </c:pt>
                <c:pt idx="212">
                  <c:v>44292</c:v>
                </c:pt>
                <c:pt idx="213">
                  <c:v>44293</c:v>
                </c:pt>
                <c:pt idx="214">
                  <c:v>44294</c:v>
                </c:pt>
                <c:pt idx="215">
                  <c:v>44295</c:v>
                </c:pt>
                <c:pt idx="216">
                  <c:v>44296</c:v>
                </c:pt>
                <c:pt idx="217">
                  <c:v>44297</c:v>
                </c:pt>
                <c:pt idx="218">
                  <c:v>44298</c:v>
                </c:pt>
                <c:pt idx="219">
                  <c:v>44299</c:v>
                </c:pt>
                <c:pt idx="220">
                  <c:v>44300</c:v>
                </c:pt>
                <c:pt idx="221">
                  <c:v>44301</c:v>
                </c:pt>
                <c:pt idx="222">
                  <c:v>44302</c:v>
                </c:pt>
                <c:pt idx="223">
                  <c:v>44303</c:v>
                </c:pt>
                <c:pt idx="224">
                  <c:v>44304</c:v>
                </c:pt>
                <c:pt idx="225">
                  <c:v>44305</c:v>
                </c:pt>
                <c:pt idx="226">
                  <c:v>44306</c:v>
                </c:pt>
                <c:pt idx="227">
                  <c:v>44307</c:v>
                </c:pt>
                <c:pt idx="228">
                  <c:v>44308</c:v>
                </c:pt>
                <c:pt idx="229">
                  <c:v>44309</c:v>
                </c:pt>
                <c:pt idx="230">
                  <c:v>44310</c:v>
                </c:pt>
                <c:pt idx="231">
                  <c:v>44312</c:v>
                </c:pt>
                <c:pt idx="232">
                  <c:v>44313</c:v>
                </c:pt>
                <c:pt idx="233">
                  <c:v>44314</c:v>
                </c:pt>
                <c:pt idx="234">
                  <c:v>44315</c:v>
                </c:pt>
                <c:pt idx="235">
                  <c:v>44316</c:v>
                </c:pt>
                <c:pt idx="236">
                  <c:v>44318</c:v>
                </c:pt>
                <c:pt idx="237">
                  <c:v>44319</c:v>
                </c:pt>
                <c:pt idx="238">
                  <c:v>44320</c:v>
                </c:pt>
                <c:pt idx="239">
                  <c:v>44321</c:v>
                </c:pt>
                <c:pt idx="240">
                  <c:v>44322</c:v>
                </c:pt>
                <c:pt idx="241">
                  <c:v>44323</c:v>
                </c:pt>
                <c:pt idx="242">
                  <c:v>44324</c:v>
                </c:pt>
                <c:pt idx="243">
                  <c:v>44325</c:v>
                </c:pt>
                <c:pt idx="244">
                  <c:v>44326</c:v>
                </c:pt>
                <c:pt idx="245">
                  <c:v>44327</c:v>
                </c:pt>
                <c:pt idx="246">
                  <c:v>44329</c:v>
                </c:pt>
                <c:pt idx="247">
                  <c:v>44330</c:v>
                </c:pt>
                <c:pt idx="248">
                  <c:v>44331</c:v>
                </c:pt>
                <c:pt idx="249">
                  <c:v>44333</c:v>
                </c:pt>
                <c:pt idx="250">
                  <c:v>44334</c:v>
                </c:pt>
                <c:pt idx="251">
                  <c:v>44335</c:v>
                </c:pt>
                <c:pt idx="252">
                  <c:v>44336</c:v>
                </c:pt>
                <c:pt idx="253">
                  <c:v>44337</c:v>
                </c:pt>
                <c:pt idx="254">
                  <c:v>44340</c:v>
                </c:pt>
                <c:pt idx="255">
                  <c:v>44341</c:v>
                </c:pt>
                <c:pt idx="256">
                  <c:v>44342</c:v>
                </c:pt>
                <c:pt idx="257">
                  <c:v>44343</c:v>
                </c:pt>
                <c:pt idx="258">
                  <c:v>44349</c:v>
                </c:pt>
                <c:pt idx="259">
                  <c:v>44350</c:v>
                </c:pt>
                <c:pt idx="260">
                  <c:v>44358</c:v>
                </c:pt>
                <c:pt idx="261">
                  <c:v>44364</c:v>
                </c:pt>
                <c:pt idx="262">
                  <c:v>44370</c:v>
                </c:pt>
                <c:pt idx="263">
                  <c:v>44371</c:v>
                </c:pt>
                <c:pt idx="264">
                  <c:v>44377</c:v>
                </c:pt>
                <c:pt idx="265">
                  <c:v>44378</c:v>
                </c:pt>
                <c:pt idx="266">
                  <c:v>44381</c:v>
                </c:pt>
                <c:pt idx="267">
                  <c:v>44385</c:v>
                </c:pt>
                <c:pt idx="268">
                  <c:v>44388</c:v>
                </c:pt>
                <c:pt idx="269">
                  <c:v>44398</c:v>
                </c:pt>
                <c:pt idx="270">
                  <c:v>44401</c:v>
                </c:pt>
                <c:pt idx="271">
                  <c:v>44404</c:v>
                </c:pt>
                <c:pt idx="272">
                  <c:v>44405</c:v>
                </c:pt>
                <c:pt idx="273">
                  <c:v>44416</c:v>
                </c:pt>
                <c:pt idx="274">
                  <c:v>44419</c:v>
                </c:pt>
                <c:pt idx="275">
                  <c:v>44424</c:v>
                </c:pt>
                <c:pt idx="276">
                  <c:v>44425</c:v>
                </c:pt>
                <c:pt idx="277">
                  <c:v>44427</c:v>
                </c:pt>
                <c:pt idx="278">
                  <c:v>44431</c:v>
                </c:pt>
                <c:pt idx="279">
                  <c:v>44434</c:v>
                </c:pt>
                <c:pt idx="280">
                  <c:v>44435</c:v>
                </c:pt>
                <c:pt idx="281">
                  <c:v>44436</c:v>
                </c:pt>
                <c:pt idx="282">
                  <c:v>44440</c:v>
                </c:pt>
                <c:pt idx="283">
                  <c:v>44441</c:v>
                </c:pt>
                <c:pt idx="284">
                  <c:v>44442</c:v>
                </c:pt>
                <c:pt idx="285">
                  <c:v>44443</c:v>
                </c:pt>
                <c:pt idx="286">
                  <c:v>44445</c:v>
                </c:pt>
                <c:pt idx="287">
                  <c:v>44446</c:v>
                </c:pt>
                <c:pt idx="288">
                  <c:v>44447</c:v>
                </c:pt>
                <c:pt idx="289">
                  <c:v>44448</c:v>
                </c:pt>
                <c:pt idx="290">
                  <c:v>44451</c:v>
                </c:pt>
                <c:pt idx="291">
                  <c:v>44452</c:v>
                </c:pt>
                <c:pt idx="292">
                  <c:v>44453</c:v>
                </c:pt>
                <c:pt idx="293">
                  <c:v>44457</c:v>
                </c:pt>
                <c:pt idx="294">
                  <c:v>44459</c:v>
                </c:pt>
                <c:pt idx="295">
                  <c:v>44460</c:v>
                </c:pt>
                <c:pt idx="296">
                  <c:v>44461</c:v>
                </c:pt>
                <c:pt idx="297">
                  <c:v>44464</c:v>
                </c:pt>
                <c:pt idx="298">
                  <c:v>44465</c:v>
                </c:pt>
                <c:pt idx="299">
                  <c:v>44466</c:v>
                </c:pt>
                <c:pt idx="300">
                  <c:v>44467</c:v>
                </c:pt>
                <c:pt idx="301">
                  <c:v>44468</c:v>
                </c:pt>
                <c:pt idx="302">
                  <c:v>44469</c:v>
                </c:pt>
                <c:pt idx="303">
                  <c:v>44470</c:v>
                </c:pt>
                <c:pt idx="304">
                  <c:v>44471</c:v>
                </c:pt>
                <c:pt idx="305">
                  <c:v>44472</c:v>
                </c:pt>
                <c:pt idx="306">
                  <c:v>44473</c:v>
                </c:pt>
                <c:pt idx="307">
                  <c:v>44474</c:v>
                </c:pt>
                <c:pt idx="308">
                  <c:v>44475</c:v>
                </c:pt>
                <c:pt idx="309">
                  <c:v>44476</c:v>
                </c:pt>
                <c:pt idx="310">
                  <c:v>44477</c:v>
                </c:pt>
                <c:pt idx="311">
                  <c:v>44478</c:v>
                </c:pt>
                <c:pt idx="312">
                  <c:v>44480</c:v>
                </c:pt>
                <c:pt idx="313">
                  <c:v>44481</c:v>
                </c:pt>
                <c:pt idx="314">
                  <c:v>44482</c:v>
                </c:pt>
                <c:pt idx="315">
                  <c:v>44483</c:v>
                </c:pt>
                <c:pt idx="316">
                  <c:v>44484</c:v>
                </c:pt>
                <c:pt idx="317">
                  <c:v>44485</c:v>
                </c:pt>
                <c:pt idx="318">
                  <c:v>44486</c:v>
                </c:pt>
                <c:pt idx="319">
                  <c:v>44487</c:v>
                </c:pt>
                <c:pt idx="320">
                  <c:v>44488</c:v>
                </c:pt>
                <c:pt idx="321">
                  <c:v>44489</c:v>
                </c:pt>
                <c:pt idx="322">
                  <c:v>44490</c:v>
                </c:pt>
                <c:pt idx="323">
                  <c:v>44491</c:v>
                </c:pt>
                <c:pt idx="324">
                  <c:v>44492</c:v>
                </c:pt>
                <c:pt idx="325">
                  <c:v>44493</c:v>
                </c:pt>
                <c:pt idx="326">
                  <c:v>44494</c:v>
                </c:pt>
                <c:pt idx="327">
                  <c:v>44495</c:v>
                </c:pt>
                <c:pt idx="328">
                  <c:v>44496</c:v>
                </c:pt>
                <c:pt idx="329">
                  <c:v>44497</c:v>
                </c:pt>
                <c:pt idx="330">
                  <c:v>44498</c:v>
                </c:pt>
                <c:pt idx="331">
                  <c:v>44499</c:v>
                </c:pt>
                <c:pt idx="332">
                  <c:v>44500</c:v>
                </c:pt>
                <c:pt idx="333">
                  <c:v>44501</c:v>
                </c:pt>
                <c:pt idx="334">
                  <c:v>44502</c:v>
                </c:pt>
                <c:pt idx="335">
                  <c:v>44503</c:v>
                </c:pt>
                <c:pt idx="336">
                  <c:v>44504</c:v>
                </c:pt>
                <c:pt idx="337">
                  <c:v>44505</c:v>
                </c:pt>
                <c:pt idx="338">
                  <c:v>44506</c:v>
                </c:pt>
                <c:pt idx="339">
                  <c:v>44507</c:v>
                </c:pt>
                <c:pt idx="340">
                  <c:v>44508</c:v>
                </c:pt>
                <c:pt idx="341">
                  <c:v>44509</c:v>
                </c:pt>
                <c:pt idx="342">
                  <c:v>44510</c:v>
                </c:pt>
                <c:pt idx="343">
                  <c:v>44511</c:v>
                </c:pt>
                <c:pt idx="344">
                  <c:v>44512</c:v>
                </c:pt>
                <c:pt idx="345">
                  <c:v>44513</c:v>
                </c:pt>
                <c:pt idx="346">
                  <c:v>44514</c:v>
                </c:pt>
                <c:pt idx="347">
                  <c:v>44515</c:v>
                </c:pt>
                <c:pt idx="348">
                  <c:v>44516</c:v>
                </c:pt>
                <c:pt idx="349">
                  <c:v>44517</c:v>
                </c:pt>
                <c:pt idx="350">
                  <c:v>44518</c:v>
                </c:pt>
                <c:pt idx="351">
                  <c:v>44519</c:v>
                </c:pt>
                <c:pt idx="352">
                  <c:v>44520</c:v>
                </c:pt>
                <c:pt idx="353">
                  <c:v>44521</c:v>
                </c:pt>
                <c:pt idx="354">
                  <c:v>44522</c:v>
                </c:pt>
                <c:pt idx="355">
                  <c:v>44523</c:v>
                </c:pt>
                <c:pt idx="356">
                  <c:v>44524</c:v>
                </c:pt>
                <c:pt idx="357">
                  <c:v>44525</c:v>
                </c:pt>
                <c:pt idx="358">
                  <c:v>44526</c:v>
                </c:pt>
                <c:pt idx="359">
                  <c:v>44527</c:v>
                </c:pt>
                <c:pt idx="360">
                  <c:v>44528</c:v>
                </c:pt>
                <c:pt idx="361">
                  <c:v>44529</c:v>
                </c:pt>
                <c:pt idx="362">
                  <c:v>44530</c:v>
                </c:pt>
                <c:pt idx="363">
                  <c:v>44531</c:v>
                </c:pt>
                <c:pt idx="364">
                  <c:v>44532</c:v>
                </c:pt>
                <c:pt idx="365">
                  <c:v>44533</c:v>
                </c:pt>
                <c:pt idx="366">
                  <c:v>44534</c:v>
                </c:pt>
                <c:pt idx="367">
                  <c:v>44535</c:v>
                </c:pt>
                <c:pt idx="368">
                  <c:v>44536</c:v>
                </c:pt>
                <c:pt idx="369">
                  <c:v>44537</c:v>
                </c:pt>
                <c:pt idx="370">
                  <c:v>44538</c:v>
                </c:pt>
                <c:pt idx="371">
                  <c:v>44539</c:v>
                </c:pt>
                <c:pt idx="372">
                  <c:v>44540</c:v>
                </c:pt>
                <c:pt idx="373">
                  <c:v>44541</c:v>
                </c:pt>
                <c:pt idx="374">
                  <c:v>44542</c:v>
                </c:pt>
                <c:pt idx="375">
                  <c:v>44543</c:v>
                </c:pt>
                <c:pt idx="376">
                  <c:v>44544</c:v>
                </c:pt>
                <c:pt idx="377">
                  <c:v>44545</c:v>
                </c:pt>
                <c:pt idx="378">
                  <c:v>44546</c:v>
                </c:pt>
                <c:pt idx="379">
                  <c:v>44547</c:v>
                </c:pt>
                <c:pt idx="380">
                  <c:v>44548</c:v>
                </c:pt>
                <c:pt idx="381">
                  <c:v>44549</c:v>
                </c:pt>
                <c:pt idx="382">
                  <c:v>44550</c:v>
                </c:pt>
                <c:pt idx="383">
                  <c:v>44551</c:v>
                </c:pt>
                <c:pt idx="384">
                  <c:v>44552</c:v>
                </c:pt>
                <c:pt idx="385">
                  <c:v>44553</c:v>
                </c:pt>
                <c:pt idx="386">
                  <c:v>44554</c:v>
                </c:pt>
                <c:pt idx="387">
                  <c:v>44555</c:v>
                </c:pt>
                <c:pt idx="388">
                  <c:v>44556</c:v>
                </c:pt>
                <c:pt idx="389">
                  <c:v>44557</c:v>
                </c:pt>
                <c:pt idx="390">
                  <c:v>44558</c:v>
                </c:pt>
                <c:pt idx="391">
                  <c:v>44559</c:v>
                </c:pt>
                <c:pt idx="392">
                  <c:v>44560</c:v>
                </c:pt>
                <c:pt idx="393">
                  <c:v>44561</c:v>
                </c:pt>
                <c:pt idx="394">
                  <c:v>44562</c:v>
                </c:pt>
                <c:pt idx="395">
                  <c:v>44563</c:v>
                </c:pt>
                <c:pt idx="396">
                  <c:v>44564</c:v>
                </c:pt>
                <c:pt idx="397">
                  <c:v>44565</c:v>
                </c:pt>
                <c:pt idx="398">
                  <c:v>44566</c:v>
                </c:pt>
                <c:pt idx="399">
                  <c:v>44567</c:v>
                </c:pt>
                <c:pt idx="400">
                  <c:v>44568</c:v>
                </c:pt>
                <c:pt idx="401">
                  <c:v>44569</c:v>
                </c:pt>
                <c:pt idx="402">
                  <c:v>44570</c:v>
                </c:pt>
                <c:pt idx="403">
                  <c:v>44571</c:v>
                </c:pt>
                <c:pt idx="404">
                  <c:v>44572</c:v>
                </c:pt>
                <c:pt idx="405">
                  <c:v>44573</c:v>
                </c:pt>
                <c:pt idx="406">
                  <c:v>44574</c:v>
                </c:pt>
                <c:pt idx="407">
                  <c:v>44575</c:v>
                </c:pt>
                <c:pt idx="408">
                  <c:v>44576</c:v>
                </c:pt>
                <c:pt idx="409">
                  <c:v>44577</c:v>
                </c:pt>
                <c:pt idx="410">
                  <c:v>44578</c:v>
                </c:pt>
                <c:pt idx="411">
                  <c:v>44579</c:v>
                </c:pt>
                <c:pt idx="412">
                  <c:v>44580</c:v>
                </c:pt>
                <c:pt idx="413">
                  <c:v>44581</c:v>
                </c:pt>
                <c:pt idx="414">
                  <c:v>44582</c:v>
                </c:pt>
              </c:numCache>
            </c:numRef>
          </c:cat>
          <c:val>
            <c:numRef>
              <c:f>Sheet1!$C$2:$C$416</c:f>
              <c:numCache>
                <c:formatCode>General</c:formatCode>
                <c:ptCount val="4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2</c:v>
                </c:pt>
                <c:pt idx="22">
                  <c:v>3</c:v>
                </c:pt>
                <c:pt idx="23">
                  <c:v>1</c:v>
                </c:pt>
                <c:pt idx="24">
                  <c:v>4</c:v>
                </c:pt>
                <c:pt idx="25">
                  <c:v>4</c:v>
                </c:pt>
                <c:pt idx="26">
                  <c:v>7</c:v>
                </c:pt>
                <c:pt idx="27">
                  <c:v>5</c:v>
                </c:pt>
                <c:pt idx="28">
                  <c:v>5</c:v>
                </c:pt>
                <c:pt idx="29">
                  <c:v>23</c:v>
                </c:pt>
                <c:pt idx="30">
                  <c:v>8</c:v>
                </c:pt>
                <c:pt idx="31">
                  <c:v>7</c:v>
                </c:pt>
                <c:pt idx="32">
                  <c:v>2</c:v>
                </c:pt>
                <c:pt idx="33">
                  <c:v>7</c:v>
                </c:pt>
                <c:pt idx="34">
                  <c:v>3</c:v>
                </c:pt>
                <c:pt idx="35">
                  <c:v>0</c:v>
                </c:pt>
                <c:pt idx="36">
                  <c:v>8</c:v>
                </c:pt>
                <c:pt idx="37">
                  <c:v>13</c:v>
                </c:pt>
                <c:pt idx="38">
                  <c:v>13</c:v>
                </c:pt>
                <c:pt idx="39">
                  <c:v>15</c:v>
                </c:pt>
                <c:pt idx="40">
                  <c:v>18</c:v>
                </c:pt>
                <c:pt idx="41">
                  <c:v>9</c:v>
                </c:pt>
                <c:pt idx="42">
                  <c:v>5</c:v>
                </c:pt>
                <c:pt idx="43">
                  <c:v>18</c:v>
                </c:pt>
                <c:pt idx="44">
                  <c:v>14</c:v>
                </c:pt>
                <c:pt idx="45">
                  <c:v>20</c:v>
                </c:pt>
                <c:pt idx="46">
                  <c:v>18</c:v>
                </c:pt>
                <c:pt idx="47">
                  <c:v>28</c:v>
                </c:pt>
                <c:pt idx="48">
                  <c:v>7</c:v>
                </c:pt>
                <c:pt idx="49">
                  <c:v>7</c:v>
                </c:pt>
                <c:pt idx="50">
                  <c:v>28</c:v>
                </c:pt>
                <c:pt idx="51">
                  <c:v>18</c:v>
                </c:pt>
                <c:pt idx="52">
                  <c:v>11</c:v>
                </c:pt>
                <c:pt idx="53">
                  <c:v>20</c:v>
                </c:pt>
                <c:pt idx="54">
                  <c:v>27</c:v>
                </c:pt>
                <c:pt idx="55">
                  <c:v>9</c:v>
                </c:pt>
                <c:pt idx="56">
                  <c:v>14</c:v>
                </c:pt>
                <c:pt idx="57">
                  <c:v>15</c:v>
                </c:pt>
                <c:pt idx="58">
                  <c:v>13</c:v>
                </c:pt>
                <c:pt idx="59">
                  <c:v>21</c:v>
                </c:pt>
                <c:pt idx="60">
                  <c:v>9</c:v>
                </c:pt>
                <c:pt idx="61">
                  <c:v>16</c:v>
                </c:pt>
                <c:pt idx="62">
                  <c:v>10</c:v>
                </c:pt>
                <c:pt idx="63">
                  <c:v>6</c:v>
                </c:pt>
                <c:pt idx="64">
                  <c:v>10</c:v>
                </c:pt>
                <c:pt idx="65">
                  <c:v>16</c:v>
                </c:pt>
                <c:pt idx="66">
                  <c:v>25</c:v>
                </c:pt>
                <c:pt idx="67">
                  <c:v>14</c:v>
                </c:pt>
                <c:pt idx="68">
                  <c:v>19</c:v>
                </c:pt>
                <c:pt idx="69">
                  <c:v>9</c:v>
                </c:pt>
                <c:pt idx="70">
                  <c:v>4</c:v>
                </c:pt>
                <c:pt idx="71">
                  <c:v>18</c:v>
                </c:pt>
                <c:pt idx="72">
                  <c:v>9</c:v>
                </c:pt>
                <c:pt idx="73">
                  <c:v>12</c:v>
                </c:pt>
                <c:pt idx="74">
                  <c:v>12</c:v>
                </c:pt>
                <c:pt idx="75">
                  <c:v>13</c:v>
                </c:pt>
                <c:pt idx="76">
                  <c:v>4</c:v>
                </c:pt>
                <c:pt idx="77">
                  <c:v>3</c:v>
                </c:pt>
                <c:pt idx="78">
                  <c:v>15</c:v>
                </c:pt>
                <c:pt idx="79">
                  <c:v>9</c:v>
                </c:pt>
                <c:pt idx="80">
                  <c:v>7</c:v>
                </c:pt>
                <c:pt idx="81">
                  <c:v>9</c:v>
                </c:pt>
                <c:pt idx="82">
                  <c:v>5</c:v>
                </c:pt>
                <c:pt idx="83">
                  <c:v>1</c:v>
                </c:pt>
                <c:pt idx="84">
                  <c:v>2</c:v>
                </c:pt>
                <c:pt idx="85">
                  <c:v>10</c:v>
                </c:pt>
                <c:pt idx="86">
                  <c:v>9</c:v>
                </c:pt>
                <c:pt idx="87">
                  <c:v>5</c:v>
                </c:pt>
                <c:pt idx="88">
                  <c:v>2</c:v>
                </c:pt>
                <c:pt idx="89">
                  <c:v>8</c:v>
                </c:pt>
                <c:pt idx="90">
                  <c:v>3</c:v>
                </c:pt>
                <c:pt idx="91">
                  <c:v>1</c:v>
                </c:pt>
                <c:pt idx="92">
                  <c:v>3</c:v>
                </c:pt>
                <c:pt idx="93">
                  <c:v>4</c:v>
                </c:pt>
                <c:pt idx="94">
                  <c:v>6</c:v>
                </c:pt>
                <c:pt idx="95">
                  <c:v>5</c:v>
                </c:pt>
                <c:pt idx="96">
                  <c:v>6</c:v>
                </c:pt>
                <c:pt idx="97">
                  <c:v>3</c:v>
                </c:pt>
                <c:pt idx="98">
                  <c:v>3</c:v>
                </c:pt>
                <c:pt idx="99">
                  <c:v>4</c:v>
                </c:pt>
                <c:pt idx="100">
                  <c:v>3</c:v>
                </c:pt>
                <c:pt idx="101">
                  <c:v>6</c:v>
                </c:pt>
                <c:pt idx="102">
                  <c:v>3</c:v>
                </c:pt>
                <c:pt idx="103">
                  <c:v>7</c:v>
                </c:pt>
                <c:pt idx="104">
                  <c:v>6</c:v>
                </c:pt>
                <c:pt idx="105">
                  <c:v>1</c:v>
                </c:pt>
                <c:pt idx="106">
                  <c:v>5</c:v>
                </c:pt>
                <c:pt idx="107">
                  <c:v>10</c:v>
                </c:pt>
                <c:pt idx="108">
                  <c:v>2</c:v>
                </c:pt>
                <c:pt idx="109">
                  <c:v>1</c:v>
                </c:pt>
                <c:pt idx="110">
                  <c:v>6</c:v>
                </c:pt>
                <c:pt idx="111">
                  <c:v>5</c:v>
                </c:pt>
                <c:pt idx="112">
                  <c:v>7</c:v>
                </c:pt>
                <c:pt idx="113">
                  <c:v>4</c:v>
                </c:pt>
                <c:pt idx="114">
                  <c:v>6</c:v>
                </c:pt>
                <c:pt idx="115">
                  <c:v>8</c:v>
                </c:pt>
                <c:pt idx="116">
                  <c:v>7</c:v>
                </c:pt>
                <c:pt idx="117">
                  <c:v>4</c:v>
                </c:pt>
                <c:pt idx="118">
                  <c:v>5</c:v>
                </c:pt>
                <c:pt idx="119">
                  <c:v>1</c:v>
                </c:pt>
                <c:pt idx="120">
                  <c:v>9</c:v>
                </c:pt>
                <c:pt idx="121">
                  <c:v>5</c:v>
                </c:pt>
                <c:pt idx="122">
                  <c:v>4</c:v>
                </c:pt>
                <c:pt idx="123">
                  <c:v>7</c:v>
                </c:pt>
                <c:pt idx="124">
                  <c:v>8</c:v>
                </c:pt>
                <c:pt idx="125">
                  <c:v>3</c:v>
                </c:pt>
                <c:pt idx="126">
                  <c:v>2</c:v>
                </c:pt>
                <c:pt idx="127">
                  <c:v>7</c:v>
                </c:pt>
                <c:pt idx="128">
                  <c:v>4</c:v>
                </c:pt>
                <c:pt idx="129">
                  <c:v>3</c:v>
                </c:pt>
                <c:pt idx="130">
                  <c:v>3</c:v>
                </c:pt>
                <c:pt idx="131">
                  <c:v>12</c:v>
                </c:pt>
                <c:pt idx="132">
                  <c:v>4</c:v>
                </c:pt>
                <c:pt idx="133">
                  <c:v>2</c:v>
                </c:pt>
                <c:pt idx="134">
                  <c:v>5</c:v>
                </c:pt>
                <c:pt idx="135">
                  <c:v>4</c:v>
                </c:pt>
                <c:pt idx="136">
                  <c:v>8</c:v>
                </c:pt>
                <c:pt idx="137">
                  <c:v>5</c:v>
                </c:pt>
                <c:pt idx="138">
                  <c:v>5</c:v>
                </c:pt>
                <c:pt idx="139">
                  <c:v>0</c:v>
                </c:pt>
                <c:pt idx="140">
                  <c:v>3</c:v>
                </c:pt>
                <c:pt idx="141">
                  <c:v>7</c:v>
                </c:pt>
                <c:pt idx="142">
                  <c:v>1</c:v>
                </c:pt>
                <c:pt idx="143">
                  <c:v>2</c:v>
                </c:pt>
                <c:pt idx="144">
                  <c:v>2</c:v>
                </c:pt>
                <c:pt idx="145">
                  <c:v>1</c:v>
                </c:pt>
                <c:pt idx="146">
                  <c:v>2</c:v>
                </c:pt>
                <c:pt idx="147">
                  <c:v>1</c:v>
                </c:pt>
                <c:pt idx="148">
                  <c:v>3</c:v>
                </c:pt>
                <c:pt idx="149">
                  <c:v>3</c:v>
                </c:pt>
                <c:pt idx="150">
                  <c:v>2</c:v>
                </c:pt>
                <c:pt idx="151">
                  <c:v>4</c:v>
                </c:pt>
                <c:pt idx="152">
                  <c:v>2</c:v>
                </c:pt>
                <c:pt idx="153">
                  <c:v>3</c:v>
                </c:pt>
                <c:pt idx="154">
                  <c:v>1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3</c:v>
                </c:pt>
                <c:pt idx="159">
                  <c:v>3</c:v>
                </c:pt>
                <c:pt idx="160">
                  <c:v>0</c:v>
                </c:pt>
                <c:pt idx="161">
                  <c:v>0</c:v>
                </c:pt>
                <c:pt idx="162">
                  <c:v>2</c:v>
                </c:pt>
                <c:pt idx="163">
                  <c:v>2</c:v>
                </c:pt>
                <c:pt idx="164">
                  <c:v>3</c:v>
                </c:pt>
                <c:pt idx="165">
                  <c:v>2</c:v>
                </c:pt>
                <c:pt idx="166">
                  <c:v>0</c:v>
                </c:pt>
                <c:pt idx="167">
                  <c:v>6</c:v>
                </c:pt>
                <c:pt idx="168">
                  <c:v>0</c:v>
                </c:pt>
                <c:pt idx="169">
                  <c:v>1</c:v>
                </c:pt>
                <c:pt idx="170">
                  <c:v>4</c:v>
                </c:pt>
                <c:pt idx="171">
                  <c:v>1</c:v>
                </c:pt>
                <c:pt idx="172">
                  <c:v>0</c:v>
                </c:pt>
                <c:pt idx="173">
                  <c:v>1</c:v>
                </c:pt>
                <c:pt idx="174">
                  <c:v>1</c:v>
                </c:pt>
                <c:pt idx="175">
                  <c:v>0</c:v>
                </c:pt>
                <c:pt idx="176">
                  <c:v>2</c:v>
                </c:pt>
                <c:pt idx="177">
                  <c:v>4</c:v>
                </c:pt>
                <c:pt idx="178">
                  <c:v>1</c:v>
                </c:pt>
                <c:pt idx="179">
                  <c:v>1</c:v>
                </c:pt>
                <c:pt idx="180">
                  <c:v>2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2</c:v>
                </c:pt>
                <c:pt idx="185">
                  <c:v>4</c:v>
                </c:pt>
                <c:pt idx="186">
                  <c:v>1</c:v>
                </c:pt>
                <c:pt idx="187">
                  <c:v>0</c:v>
                </c:pt>
                <c:pt idx="188">
                  <c:v>1</c:v>
                </c:pt>
                <c:pt idx="189">
                  <c:v>1</c:v>
                </c:pt>
                <c:pt idx="190">
                  <c:v>0</c:v>
                </c:pt>
                <c:pt idx="191">
                  <c:v>2</c:v>
                </c:pt>
                <c:pt idx="192">
                  <c:v>1</c:v>
                </c:pt>
                <c:pt idx="193">
                  <c:v>3</c:v>
                </c:pt>
                <c:pt idx="194">
                  <c:v>0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1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1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2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1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2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2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1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1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1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1</c:v>
                </c:pt>
                <c:pt idx="309">
                  <c:v>1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1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3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</c:v>
                </c:pt>
                <c:pt idx="324">
                  <c:v>0</c:v>
                </c:pt>
                <c:pt idx="325">
                  <c:v>0</c:v>
                </c:pt>
                <c:pt idx="326">
                  <c:v>1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1</c:v>
                </c:pt>
                <c:pt idx="331">
                  <c:v>0</c:v>
                </c:pt>
                <c:pt idx="332">
                  <c:v>1</c:v>
                </c:pt>
                <c:pt idx="333">
                  <c:v>2</c:v>
                </c:pt>
                <c:pt idx="334">
                  <c:v>1</c:v>
                </c:pt>
                <c:pt idx="335">
                  <c:v>1</c:v>
                </c:pt>
                <c:pt idx="336">
                  <c:v>0</c:v>
                </c:pt>
                <c:pt idx="337">
                  <c:v>1</c:v>
                </c:pt>
                <c:pt idx="338">
                  <c:v>0</c:v>
                </c:pt>
                <c:pt idx="339">
                  <c:v>1</c:v>
                </c:pt>
                <c:pt idx="340">
                  <c:v>0</c:v>
                </c:pt>
                <c:pt idx="341">
                  <c:v>3</c:v>
                </c:pt>
                <c:pt idx="342">
                  <c:v>0</c:v>
                </c:pt>
                <c:pt idx="343">
                  <c:v>1</c:v>
                </c:pt>
                <c:pt idx="344">
                  <c:v>0</c:v>
                </c:pt>
                <c:pt idx="345">
                  <c:v>2</c:v>
                </c:pt>
                <c:pt idx="346">
                  <c:v>2</c:v>
                </c:pt>
                <c:pt idx="347">
                  <c:v>1</c:v>
                </c:pt>
                <c:pt idx="348">
                  <c:v>1</c:v>
                </c:pt>
                <c:pt idx="349">
                  <c:v>0</c:v>
                </c:pt>
                <c:pt idx="350">
                  <c:v>6</c:v>
                </c:pt>
                <c:pt idx="351">
                  <c:v>3</c:v>
                </c:pt>
                <c:pt idx="352">
                  <c:v>1</c:v>
                </c:pt>
                <c:pt idx="353">
                  <c:v>2</c:v>
                </c:pt>
                <c:pt idx="354">
                  <c:v>2</c:v>
                </c:pt>
                <c:pt idx="355">
                  <c:v>0</c:v>
                </c:pt>
                <c:pt idx="356">
                  <c:v>5</c:v>
                </c:pt>
                <c:pt idx="357">
                  <c:v>0</c:v>
                </c:pt>
                <c:pt idx="358">
                  <c:v>1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1</c:v>
                </c:pt>
                <c:pt idx="365">
                  <c:v>0</c:v>
                </c:pt>
                <c:pt idx="366">
                  <c:v>0</c:v>
                </c:pt>
                <c:pt idx="367">
                  <c:v>1</c:v>
                </c:pt>
                <c:pt idx="368">
                  <c:v>1</c:v>
                </c:pt>
                <c:pt idx="369">
                  <c:v>0</c:v>
                </c:pt>
                <c:pt idx="370">
                  <c:v>1</c:v>
                </c:pt>
                <c:pt idx="371">
                  <c:v>2</c:v>
                </c:pt>
                <c:pt idx="372">
                  <c:v>1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1</c:v>
                </c:pt>
                <c:pt idx="380">
                  <c:v>0</c:v>
                </c:pt>
                <c:pt idx="381">
                  <c:v>0</c:v>
                </c:pt>
                <c:pt idx="382">
                  <c:v>2</c:v>
                </c:pt>
                <c:pt idx="383">
                  <c:v>0</c:v>
                </c:pt>
                <c:pt idx="384">
                  <c:v>1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1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1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2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5D-4027-9A8C-A63EB3E95B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27.4.–
3.5.</c:v>
                </c:pt>
                <c:pt idx="1">
                  <c:v>4.5.–
10.5.</c:v>
                </c:pt>
                <c:pt idx="2">
                  <c:v>11.5.–
17.5.</c:v>
                </c:pt>
                <c:pt idx="3">
                  <c:v>18.5.–
24.5.</c:v>
                </c:pt>
                <c:pt idx="4">
                  <c:v>25.5.–
31.5.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90</c:v>
                </c:pt>
                <c:pt idx="3">
                  <c:v>20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1.6.–
7.6.</c:v>
                </c:pt>
                <c:pt idx="1">
                  <c:v>8.6.–
14.6.</c:v>
                </c:pt>
                <c:pt idx="2">
                  <c:v>15.6.–
21.6.</c:v>
                </c:pt>
                <c:pt idx="3">
                  <c:v>22.6.–
28.6.</c:v>
                </c:pt>
                <c:pt idx="4">
                  <c:v>29.6.–
5.7.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35</c:v>
                </c:pt>
                <c:pt idx="1">
                  <c:v>0</c:v>
                </c:pt>
                <c:pt idx="2">
                  <c:v>45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29.6.–
5.7.</c:v>
                </c:pt>
                <c:pt idx="1">
                  <c:v>6.7.–
12.7.</c:v>
                </c:pt>
                <c:pt idx="2">
                  <c:v>13.7.–
19.7.</c:v>
                </c:pt>
                <c:pt idx="3">
                  <c:v>20.7.–
26.7.</c:v>
                </c:pt>
                <c:pt idx="4">
                  <c:v>27.7.–
2.8.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110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27.7.–
2.8.</c:v>
                </c:pt>
                <c:pt idx="1">
                  <c:v>3.8.–
9.8.</c:v>
                </c:pt>
                <c:pt idx="2">
                  <c:v>10.8.–
16.8.</c:v>
                </c:pt>
                <c:pt idx="3">
                  <c:v>17.8.–
23.8.</c:v>
                </c:pt>
                <c:pt idx="4">
                  <c:v>24.8.–
30.8.</c:v>
                </c:pt>
                <c:pt idx="5">
                  <c:v>31.8.–
6.9.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1</c:v>
                </c:pt>
                <c:pt idx="1">
                  <c:v>86</c:v>
                </c:pt>
                <c:pt idx="2">
                  <c:v>40</c:v>
                </c:pt>
                <c:pt idx="3">
                  <c:v>44</c:v>
                </c:pt>
                <c:pt idx="4">
                  <c:v>1</c:v>
                </c:pt>
                <c:pt idx="5">
                  <c:v>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31.8.–
6.9.</c:v>
                </c:pt>
                <c:pt idx="1">
                  <c:v>7.9.–
13.9.</c:v>
                </c:pt>
                <c:pt idx="2">
                  <c:v>14.9.–
20.9.</c:v>
                </c:pt>
                <c:pt idx="3">
                  <c:v>21.9.–
27.9.</c:v>
                </c:pt>
                <c:pt idx="4">
                  <c:v>28.9.–
4.10.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196</c:v>
                </c:pt>
                <c:pt idx="1">
                  <c:v>138</c:v>
                </c:pt>
                <c:pt idx="2">
                  <c:v>100</c:v>
                </c:pt>
                <c:pt idx="3">
                  <c:v>627</c:v>
                </c:pt>
                <c:pt idx="4">
                  <c:v>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28.9.–
4.10.</c:v>
                </c:pt>
                <c:pt idx="1">
                  <c:v>5.10.–
11.10.</c:v>
                </c:pt>
                <c:pt idx="2">
                  <c:v>12.10.–
18.10.</c:v>
                </c:pt>
                <c:pt idx="3">
                  <c:v>19.10.–
25.10.</c:v>
                </c:pt>
                <c:pt idx="4">
                  <c:v>26.10.–
1.11.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290</c:v>
                </c:pt>
                <c:pt idx="1">
                  <c:v>1325</c:v>
                </c:pt>
                <c:pt idx="2">
                  <c:v>3258</c:v>
                </c:pt>
                <c:pt idx="3">
                  <c:v>2610</c:v>
                </c:pt>
                <c:pt idx="4">
                  <c:v>2702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26.10.–
1.11.</c:v>
                </c:pt>
                <c:pt idx="1">
                  <c:v>2.11.–
8.11.</c:v>
                </c:pt>
                <c:pt idx="2">
                  <c:v>9.11.–
15.11.</c:v>
                </c:pt>
                <c:pt idx="3">
                  <c:v>16.11.–
22.11.</c:v>
                </c:pt>
                <c:pt idx="4">
                  <c:v>23.11.–
29.11.</c:v>
                </c:pt>
                <c:pt idx="5">
                  <c:v>30.11.–
6.12.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2702</c:v>
                </c:pt>
                <c:pt idx="1">
                  <c:v>2109</c:v>
                </c:pt>
                <c:pt idx="2">
                  <c:v>3034</c:v>
                </c:pt>
                <c:pt idx="3">
                  <c:v>2017</c:v>
                </c:pt>
                <c:pt idx="4">
                  <c:v>788</c:v>
                </c:pt>
                <c:pt idx="5">
                  <c:v>772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1.11.–
7.11.</c:v>
                </c:pt>
                <c:pt idx="1">
                  <c:v>8.11.–
14.11.</c:v>
                </c:pt>
                <c:pt idx="2">
                  <c:v>15.11.–
21.11.</c:v>
                </c:pt>
                <c:pt idx="3">
                  <c:v>22.11.–
28.11.</c:v>
                </c:pt>
                <c:pt idx="4">
                  <c:v>29.11.–
5.12.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313</c:v>
                </c:pt>
                <c:pt idx="1">
                  <c:v>90</c:v>
                </c:pt>
                <c:pt idx="2">
                  <c:v>107</c:v>
                </c:pt>
                <c:pt idx="3">
                  <c:v>119</c:v>
                </c:pt>
                <c:pt idx="4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30.11.–
6.12.</c:v>
                </c:pt>
                <c:pt idx="1">
                  <c:v>7.12.–
13.12.</c:v>
                </c:pt>
                <c:pt idx="2">
                  <c:v>14.12.–
20.12.</c:v>
                </c:pt>
                <c:pt idx="3">
                  <c:v>21.12.–
27.12.</c:v>
                </c:pt>
                <c:pt idx="4">
                  <c:v>28.12.–
3.1.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772</c:v>
                </c:pt>
                <c:pt idx="1">
                  <c:v>1444</c:v>
                </c:pt>
                <c:pt idx="2">
                  <c:v>992</c:v>
                </c:pt>
                <c:pt idx="3">
                  <c:v>582</c:v>
                </c:pt>
                <c:pt idx="4">
                  <c:v>942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28.12.–
3.1.</c:v>
                </c:pt>
                <c:pt idx="1">
                  <c:v>4.1.–
10.1.</c:v>
                </c:pt>
                <c:pt idx="2">
                  <c:v>11.1.–
17.1.</c:v>
                </c:pt>
                <c:pt idx="3">
                  <c:v>18.1.–
24.1.</c:v>
                </c:pt>
                <c:pt idx="4">
                  <c:v>25.1.–
31.1.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943</c:v>
                </c:pt>
                <c:pt idx="1">
                  <c:v>1069</c:v>
                </c:pt>
                <c:pt idx="2">
                  <c:v>910</c:v>
                </c:pt>
                <c:pt idx="3">
                  <c:v>885</c:v>
                </c:pt>
                <c:pt idx="4">
                  <c:v>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List1!$B$1:$E$1</c:f>
              <c:strCache>
                <c:ptCount val="4"/>
                <c:pt idx="0">
                  <c:v>1.2.–
7.2.</c:v>
                </c:pt>
                <c:pt idx="1">
                  <c:v>8.2.–
14.2.</c:v>
                </c:pt>
                <c:pt idx="2">
                  <c:v>15.2.–
21.2.</c:v>
                </c:pt>
                <c:pt idx="3">
                  <c:v>22.2.–
28.2.</c:v>
                </c:pt>
              </c:strCache>
            </c:strRef>
          </c:cat>
          <c:val>
            <c:numRef>
              <c:f>List1!$B$2:$E$2</c:f>
              <c:numCache>
                <c:formatCode>General</c:formatCode>
                <c:ptCount val="4"/>
                <c:pt idx="0">
                  <c:v>650</c:v>
                </c:pt>
                <c:pt idx="1">
                  <c:v>590</c:v>
                </c:pt>
                <c:pt idx="2">
                  <c:v>204</c:v>
                </c:pt>
                <c:pt idx="3">
                  <c:v>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1.3.–
7.3.</c:v>
                </c:pt>
                <c:pt idx="1">
                  <c:v>8.3.–
14.3.</c:v>
                </c:pt>
                <c:pt idx="2">
                  <c:v>15.3.–
21.3.</c:v>
                </c:pt>
                <c:pt idx="3">
                  <c:v>22.3.–
28.3.</c:v>
                </c:pt>
                <c:pt idx="4">
                  <c:v>29.3.–
4.4.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143</c:v>
                </c:pt>
                <c:pt idx="1">
                  <c:v>223</c:v>
                </c:pt>
                <c:pt idx="2">
                  <c:v>295</c:v>
                </c:pt>
                <c:pt idx="3">
                  <c:v>192</c:v>
                </c:pt>
                <c:pt idx="4">
                  <c:v>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29.3.–
4.4.</c:v>
                </c:pt>
                <c:pt idx="1">
                  <c:v>5.4.–
11.4.</c:v>
                </c:pt>
                <c:pt idx="2">
                  <c:v>12.4.–
18.4.</c:v>
                </c:pt>
                <c:pt idx="3">
                  <c:v>19.4.–
25.4.</c:v>
                </c:pt>
                <c:pt idx="4">
                  <c:v>26.4.–
2.5.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122</c:v>
                </c:pt>
                <c:pt idx="1">
                  <c:v>72</c:v>
                </c:pt>
                <c:pt idx="2">
                  <c:v>32</c:v>
                </c:pt>
                <c:pt idx="3">
                  <c:v>16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26.4.–
2.5.</c:v>
                </c:pt>
                <c:pt idx="1">
                  <c:v>3.5.–
9.5.</c:v>
                </c:pt>
                <c:pt idx="2">
                  <c:v>10.5.–
16.5.</c:v>
                </c:pt>
                <c:pt idx="3">
                  <c:v>17.5.–
23.5.</c:v>
                </c:pt>
                <c:pt idx="4">
                  <c:v>24.5.–
30.5.</c:v>
                </c:pt>
                <c:pt idx="5">
                  <c:v>31.5.–
6.6.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15</c:v>
                </c:pt>
                <c:pt idx="1">
                  <c:v>0</c:v>
                </c:pt>
                <c:pt idx="2">
                  <c:v>14</c:v>
                </c:pt>
                <c:pt idx="3">
                  <c:v>9</c:v>
                </c:pt>
                <c:pt idx="4">
                  <c:v>0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31.5.–
6.6.</c:v>
                </c:pt>
                <c:pt idx="1">
                  <c:v>7.6.–
13.6.</c:v>
                </c:pt>
                <c:pt idx="2">
                  <c:v>14.6.–
20.6.</c:v>
                </c:pt>
                <c:pt idx="3">
                  <c:v>21.6.–
27.6.</c:v>
                </c:pt>
                <c:pt idx="4">
                  <c:v>28.6.–
4.7.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28.6.–
4.7.</c:v>
                </c:pt>
                <c:pt idx="1">
                  <c:v>5.7.–
11.7.</c:v>
                </c:pt>
                <c:pt idx="2">
                  <c:v>12.7.–
18.7.</c:v>
                </c:pt>
                <c:pt idx="3">
                  <c:v>19.7.–
25.7.</c:v>
                </c:pt>
                <c:pt idx="4">
                  <c:v>26.7.–
1.8.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26.7.–
1.8.</c:v>
                </c:pt>
                <c:pt idx="1">
                  <c:v>2.8.–
8.8.</c:v>
                </c:pt>
                <c:pt idx="2">
                  <c:v>9.8.–
15.8.</c:v>
                </c:pt>
                <c:pt idx="3">
                  <c:v>16.8.–
22.8.</c:v>
                </c:pt>
                <c:pt idx="4">
                  <c:v>23.8.–
29.8.</c:v>
                </c:pt>
                <c:pt idx="5">
                  <c:v>30.8.–
5.9.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0</c:v>
                </c:pt>
                <c:pt idx="5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30.8.–
5.9.</c:v>
                </c:pt>
                <c:pt idx="1">
                  <c:v>6.9.–
12.9.</c:v>
                </c:pt>
                <c:pt idx="2">
                  <c:v>13.9.–
19.9.</c:v>
                </c:pt>
                <c:pt idx="3">
                  <c:v>20.9.–
26.9.</c:v>
                </c:pt>
                <c:pt idx="4">
                  <c:v>27.9.–
3.10.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28</c:v>
                </c:pt>
                <c:pt idx="1">
                  <c:v>0</c:v>
                </c:pt>
                <c:pt idx="2">
                  <c:v>6</c:v>
                </c:pt>
                <c:pt idx="3">
                  <c:v>14</c:v>
                </c:pt>
                <c:pt idx="4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29.11.–
5.12.</c:v>
                </c:pt>
                <c:pt idx="1">
                  <c:v>6.12.–
12.12.</c:v>
                </c:pt>
                <c:pt idx="2">
                  <c:v>13.12.–
19.12.</c:v>
                </c:pt>
                <c:pt idx="3">
                  <c:v>20.12.–
26.12.</c:v>
                </c:pt>
                <c:pt idx="4">
                  <c:v>27.12.–
2.1.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105</c:v>
                </c:pt>
                <c:pt idx="1">
                  <c:v>173</c:v>
                </c:pt>
                <c:pt idx="2">
                  <c:v>106</c:v>
                </c:pt>
                <c:pt idx="3">
                  <c:v>70</c:v>
                </c:pt>
                <c:pt idx="4">
                  <c:v>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27.9.–
3.10.</c:v>
                </c:pt>
                <c:pt idx="1">
                  <c:v>4.10.–
10.10.</c:v>
                </c:pt>
                <c:pt idx="2">
                  <c:v>11.10.–
17.10.</c:v>
                </c:pt>
                <c:pt idx="3">
                  <c:v>18.10.–
24.10.</c:v>
                </c:pt>
                <c:pt idx="4">
                  <c:v>25.10.–
31.10.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46</c:v>
                </c:pt>
                <c:pt idx="1">
                  <c:v>30</c:v>
                </c:pt>
                <c:pt idx="2">
                  <c:v>58</c:v>
                </c:pt>
                <c:pt idx="3">
                  <c:v>28</c:v>
                </c:pt>
                <c:pt idx="4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27.12.–
2.1.</c:v>
                </c:pt>
                <c:pt idx="1">
                  <c:v>3.1.–
9.1.</c:v>
                </c:pt>
                <c:pt idx="2">
                  <c:v>10.1.–
16.1.</c:v>
                </c:pt>
                <c:pt idx="3">
                  <c:v>17.1.–
23.1.</c:v>
                </c:pt>
                <c:pt idx="4">
                  <c:v>24.1.–
30.1.</c:v>
                </c:pt>
                <c:pt idx="5">
                  <c:v>31.1.–
6.2.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154</c:v>
                </c:pt>
                <c:pt idx="1">
                  <c:v>46</c:v>
                </c:pt>
                <c:pt idx="2">
                  <c:v>28</c:v>
                </c:pt>
                <c:pt idx="3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  <a:r>
              <a:rPr lang="cs-CZ" baseline="0" dirty="0"/>
              <a:t> a pracovníci</a:t>
            </a:r>
            <a:endParaRPr lang="cs-CZ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DD-43EC-ACB6-2CFB565CAD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DD-43EC-ACB6-2CFB565CAD69}"/>
              </c:ext>
            </c:extLst>
          </c:dPt>
          <c:dLbls>
            <c:dLbl>
              <c:idx val="0"/>
              <c:layout>
                <c:manualLayout>
                  <c:x val="3.5487344412856947E-2"/>
                  <c:y val="-5.323017573025565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4DD-43EC-ACB6-2CFB565CAD69}"/>
                </c:ext>
              </c:extLst>
            </c:dLbl>
            <c:dLbl>
              <c:idx val="1"/>
              <c:layout>
                <c:manualLayout>
                  <c:x val="-3.4963343241499231E-2"/>
                  <c:y val="4.311518910451101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4DD-43EC-ACB6-2CFB565CAD69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Zadávají do Sociálního mdulu ISIN</c:v>
                </c:pt>
                <c:pt idx="1">
                  <c:v>Nezadávají</c:v>
                </c:pt>
              </c:strCache>
            </c:strRef>
          </c:cat>
          <c:val>
            <c:numRef>
              <c:f>List1!$B$2:$B$3</c:f>
              <c:numCache>
                <c:formatCode>0.00%</c:formatCode>
                <c:ptCount val="2"/>
                <c:pt idx="0">
                  <c:v>0.81780126802944675</c:v>
                </c:pt>
                <c:pt idx="1">
                  <c:v>0.18219873197055325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DD-43EC-ACB6-2CFB565CAD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Pracovníci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List1!$C$1</c:f>
              <c:strCache>
                <c:ptCount val="1"/>
                <c:pt idx="0">
                  <c:v>Sloupec2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C4E-4B6D-BC39-F29FC08BBEF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C4E-4B6D-BC39-F29FC08BBEF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List1!$C$2:$C$3</c:f>
              <c:numCache>
                <c:formatCode>0.0%</c:formatCode>
                <c:ptCount val="2"/>
                <c:pt idx="0">
                  <c:v>0.76314414814427878</c:v>
                </c:pt>
                <c:pt idx="1">
                  <c:v>0.23685585185572125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4E-4B6D-BC39-F29FC08BBEF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7D-4055-8756-BCAC7661DC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7D-4055-8756-BCAC7661DC44}"/>
              </c:ext>
            </c:extLst>
          </c:dPt>
          <c:dLbls>
            <c:dLbl>
              <c:idx val="0"/>
              <c:layout>
                <c:manualLayout>
                  <c:x val="-0.29351597816452135"/>
                  <c:y val="-4.639816307613770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C7D-4055-8756-BCAC7661DC44}"/>
                </c:ext>
              </c:extLst>
            </c:dLbl>
            <c:dLbl>
              <c:idx val="1"/>
              <c:layout>
                <c:manualLayout>
                  <c:x val="0.19018843929624771"/>
                  <c:y val="9.517620917852170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C7D-4055-8756-BCAC7661DC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0.63165486883588129</c:v>
                </c:pt>
                <c:pt idx="1">
                  <c:v>0.36834513116411871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C7D-4055-8756-BCAC7661DC4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Celkem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List1!$D$1</c:f>
              <c:strCache>
                <c:ptCount val="1"/>
                <c:pt idx="0">
                  <c:v>Sloupec3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22-41E2-BAC0-9FFA33A423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E22-41E2-BAC0-9FFA33A4232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List1!$D$2:$D$3</c:f>
              <c:numCache>
                <c:formatCode>0.0%</c:formatCode>
                <c:ptCount val="2"/>
                <c:pt idx="0">
                  <c:v>0.70166460387434126</c:v>
                </c:pt>
                <c:pt idx="1">
                  <c:v>0.29833539612565879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22-41E2-BAC0-9FFA33A4232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23.01.2022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23.01.2022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chart" Target="../charts/chart6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chart" Target="../charts/chart9.xml"/><Relationship Id="rId5" Type="http://schemas.openxmlformats.org/officeDocument/2006/relationships/tags" Target="../tags/tag15.xml"/><Relationship Id="rId10" Type="http://schemas.openxmlformats.org/officeDocument/2006/relationships/chart" Target="../charts/chart8.xml"/><Relationship Id="rId4" Type="http://schemas.openxmlformats.org/officeDocument/2006/relationships/tags" Target="../tags/tag14.xml"/><Relationship Id="rId9" Type="http://schemas.openxmlformats.org/officeDocument/2006/relationships/chart" Target="../charts/char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chart" Target="../charts/chart1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chart" Target="../charts/chart11.xml"/><Relationship Id="rId5" Type="http://schemas.openxmlformats.org/officeDocument/2006/relationships/tags" Target="../tags/tag22.xml"/><Relationship Id="rId10" Type="http://schemas.openxmlformats.org/officeDocument/2006/relationships/chart" Target="../charts/chart10.xml"/><Relationship Id="rId4" Type="http://schemas.openxmlformats.org/officeDocument/2006/relationships/tags" Target="../tags/tag21.xml"/><Relationship Id="rId9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chart" Target="../charts/chart14.xml"/><Relationship Id="rId5" Type="http://schemas.openxmlformats.org/officeDocument/2006/relationships/chart" Target="../charts/chart13.xml"/><Relationship Id="rId4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chart" Target="../charts/char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03" y="4066289"/>
            <a:ext cx="9869424" cy="1564690"/>
          </a:xfrm>
        </p:spPr>
        <p:txBody>
          <a:bodyPr>
            <a:noAutofit/>
          </a:bodyPr>
          <a:lstStyle/>
          <a:p>
            <a:r>
              <a:rPr lang="cs-CZ" sz="4000" b="1" dirty="0">
                <a:solidFill>
                  <a:schemeClr val="tx1"/>
                </a:solidFill>
              </a:rPr>
              <a:t>Ohniska nákazy a individuální přehledy </a:t>
            </a:r>
          </a:p>
          <a:p>
            <a:r>
              <a:rPr lang="cs-CZ" sz="4000" b="1" dirty="0">
                <a:solidFill>
                  <a:schemeClr val="tx1"/>
                </a:solidFill>
              </a:rPr>
              <a:t>o nákazách v zařízeních sociálních </a:t>
            </a:r>
          </a:p>
          <a:p>
            <a:r>
              <a:rPr lang="cs-CZ" sz="4000" b="1" dirty="0">
                <a:solidFill>
                  <a:schemeClr val="tx1"/>
                </a:solidFill>
              </a:rPr>
              <a:t>služeb</a:t>
            </a:r>
          </a:p>
        </p:txBody>
      </p:sp>
    </p:spTree>
    <p:extLst>
      <p:ext uri="{BB962C8B-B14F-4D97-AF65-F5344CB8AC3E}">
        <p14:creationId xmlns:p14="http://schemas.microsoft.com/office/powerpoint/2010/main" val="3454604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15. 12. – 31. 12.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266196"/>
              </p:ext>
            </p:extLst>
          </p:nvPr>
        </p:nvGraphicFramePr>
        <p:xfrm>
          <a:off x="1372685" y="1009673"/>
          <a:ext cx="9684753" cy="53816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1922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K srdci klíč Most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sv. Karla Boromejského, K Šancím 50, Praha 6 Řepy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Horní Branná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pečovatelský dům U Jakuba II, Červený Kostelec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humanity - Azylový dům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domov Moravec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Pečovatelská služby RUAH Benešov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DOMOVSVKŘÍŽEKM21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DSUMORAVYKM21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DZPVALMEZ21 VS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9170398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TOPASVIZOVICE21 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4812885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Dolní Počernice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5832265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Pohoda Netolice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8278122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Světlo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6165555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 Nemocnice Vimperk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5636792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  Loucký Mlýn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8858216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ALZEIMER HOME Ostrov -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8729976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DKS SVATAVA -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1434954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DOP Rychnov 5 -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9807813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  CPS Vodňany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6458843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DOZPZAŠOVÁ21 VS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6120778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SAGAPO Bruntál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2835001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Šluknov-Krásná Lípa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9029633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Severka Jiříkov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43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1. – 22. 1. 2022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22. 1. 2022</a:t>
            </a: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681446"/>
              </p:ext>
            </p:extLst>
          </p:nvPr>
        </p:nvGraphicFramePr>
        <p:xfrm>
          <a:off x="1372685" y="1009673"/>
          <a:ext cx="9684753" cy="366171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1922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Hluboká nad Vltavou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Libnič a Centrum sociálních služeb Empatie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Dačice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Ječmínek ZR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s.Zdislavy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sv. Ludmila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u Agáty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ÚSP Vlašská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DKS Sousedovice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Stachy Kůsov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9170398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LDN AMICA 3 -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4812885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Vršovická zdravotní, rehabilitace,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5832265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Velké Hamry, příspěvková organizace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8278122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DZRVALMEZ22 VS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6165555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Papírenská Praha 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5636792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975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075944" y="3790246"/>
            <a:ext cx="9869424" cy="1564690"/>
          </a:xfrm>
        </p:spPr>
        <p:txBody>
          <a:bodyPr>
            <a:normAutofit/>
          </a:bodyPr>
          <a:lstStyle/>
          <a:p>
            <a:r>
              <a:rPr lang="cs-CZ" sz="3600" b="1" dirty="0">
                <a:solidFill>
                  <a:srgbClr val="C00000"/>
                </a:solidFill>
              </a:rPr>
              <a:t>Nákaza COVID-19 v zařízeních </a:t>
            </a:r>
          </a:p>
          <a:p>
            <a:r>
              <a:rPr lang="cs-CZ" sz="3600" b="1" dirty="0">
                <a:solidFill>
                  <a:srgbClr val="C00000"/>
                </a:solidFill>
              </a:rPr>
              <a:t>sociálních služeb 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3608199" y="5354936"/>
            <a:ext cx="480491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Individuálně hlášené případy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58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>
            <p:custDataLst>
              <p:tags r:id="rId1"/>
            </p:custDataLst>
          </p:nvPr>
        </p:nvSpPr>
        <p:spPr>
          <a:xfrm>
            <a:off x="237831" y="622249"/>
            <a:ext cx="113270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Hlášení o šíření nákazy v pobytových sociálních službách je ze strany poskytovatelů reprezentativní, celý systém dosahuje více než 81% pokrytí tohoto segmentu péče. Za celé období sledování od podzimu 2020 bylo registrováno přes 24 500 nakažených klientů a více než 17 500 nakažených pracovníků. Hlášení o úmrtích COVID pozitivních klientů přesáhlo 3 400, pracovníků zemřelo 21. </a:t>
            </a:r>
          </a:p>
        </p:txBody>
      </p:sp>
      <p:sp>
        <p:nvSpPr>
          <p:cNvPr id="5" name="Šipka dolů 4"/>
          <p:cNvSpPr/>
          <p:nvPr/>
        </p:nvSpPr>
        <p:spPr>
          <a:xfrm>
            <a:off x="5353656" y="1948875"/>
            <a:ext cx="1095375" cy="53801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ovéPole 7"/>
          <p:cNvSpPr txBox="1"/>
          <p:nvPr>
            <p:custDataLst>
              <p:tags r:id="rId2"/>
            </p:custDataLst>
          </p:nvPr>
        </p:nvSpPr>
        <p:spPr>
          <a:xfrm>
            <a:off x="7618" y="2483419"/>
            <a:ext cx="1178744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listopadu byl z těchto individuálních hlášení patrný nárůst počtu nakažených ve srovnání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říjnem 2021. Tato data tedy nezávisle potvrzují nálezy zjištěné epidemiologickými šetřeními ze strany KHS. Za měsíc listopad bylo nahlášeno 952 nákaz pracovníků a 820 nákaz klientů pobytových sociálních služeb. Počet hlášených úmrtí klientů dosáhnul v listopadu hodnoty 112. Ačkoli šlo o výrazný nárůst, stále se jednalo o počty významně nižší než v zimních až jarních měsících 2021. Za prosinec bylo dosud na bázi přímého hlášení od poskytovatelů sociálních služeb registrováno 566 nákaz u personálu a 403 nákaz u klientů. Celkem 70 nakažených klientů zemřelo. 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Šipka dolů 4">
            <a:extLst>
              <a:ext uri="{FF2B5EF4-FFF2-40B4-BE49-F238E27FC236}">
                <a16:creationId xmlns:a16="http://schemas.microsoft.com/office/drawing/2014/main" id="{5B31F110-680C-4708-9C37-E3C235162FCA}"/>
              </a:ext>
            </a:extLst>
          </p:cNvPr>
          <p:cNvSpPr/>
          <p:nvPr/>
        </p:nvSpPr>
        <p:spPr>
          <a:xfrm>
            <a:off x="5353656" y="4967765"/>
            <a:ext cx="1095375" cy="53801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757E8C22-BEEA-45FF-855F-3C6D2A98514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-75509" y="5631707"/>
            <a:ext cx="117874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lednu bylo dosud nahlášeno 343 případů nákazy personálu a 117 klientů, z nichž 18 zemřelo. Počty případů s těžkým průběhem nákazy, zejména vyžadujícím hospitalizaci, zůstávají nízké,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jednotkách případů denně v celé ČR. 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Podnadpis 4">
            <a:extLst>
              <a:ext uri="{FF2B5EF4-FFF2-40B4-BE49-F238E27FC236}">
                <a16:creationId xmlns:a16="http://schemas.microsoft.com/office/drawing/2014/main" id="{8B62E79B-CD80-47C0-8863-8E66984EC330}"/>
              </a:ext>
            </a:extLst>
          </p:cNvPr>
          <p:cNvSpPr txBox="1">
            <a:spLocks/>
          </p:cNvSpPr>
          <p:nvPr/>
        </p:nvSpPr>
        <p:spPr>
          <a:xfrm>
            <a:off x="266699" y="118297"/>
            <a:ext cx="11658601" cy="603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3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Hlášení poskytovatelů: souhrn vývoje od podzimu 2021</a:t>
            </a:r>
          </a:p>
        </p:txBody>
      </p:sp>
    </p:spTree>
    <p:extLst>
      <p:ext uri="{BB962C8B-B14F-4D97-AF65-F5344CB8AC3E}">
        <p14:creationId xmlns:p14="http://schemas.microsoft.com/office/powerpoint/2010/main" val="3228269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ulka 13">
            <a:extLst>
              <a:ext uri="{FF2B5EF4-FFF2-40B4-BE49-F238E27FC236}">
                <a16:creationId xmlns:a16="http://schemas.microsoft.com/office/drawing/2014/main" id="{4046FEE0-D8D1-4831-AB60-A1F7DA460B1D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093976" y="3310410"/>
          <a:ext cx="8649221" cy="3202305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391567">
                  <a:extLst>
                    <a:ext uri="{9D8B030D-6E8A-4147-A177-3AD203B41FA5}">
                      <a16:colId xmlns:a16="http://schemas.microsoft.com/office/drawing/2014/main" val="2551148758"/>
                    </a:ext>
                  </a:extLst>
                </a:gridCol>
                <a:gridCol w="1256029">
                  <a:extLst>
                    <a:ext uri="{9D8B030D-6E8A-4147-A177-3AD203B41FA5}">
                      <a16:colId xmlns:a16="http://schemas.microsoft.com/office/drawing/2014/main" val="2213013832"/>
                    </a:ext>
                  </a:extLst>
                </a:gridCol>
                <a:gridCol w="1611850">
                  <a:extLst>
                    <a:ext uri="{9D8B030D-6E8A-4147-A177-3AD203B41FA5}">
                      <a16:colId xmlns:a16="http://schemas.microsoft.com/office/drawing/2014/main" val="4088924505"/>
                    </a:ext>
                  </a:extLst>
                </a:gridCol>
                <a:gridCol w="1343884">
                  <a:extLst>
                    <a:ext uri="{9D8B030D-6E8A-4147-A177-3AD203B41FA5}">
                      <a16:colId xmlns:a16="http://schemas.microsoft.com/office/drawing/2014/main" val="607463107"/>
                    </a:ext>
                  </a:extLst>
                </a:gridCol>
                <a:gridCol w="2045891">
                  <a:extLst>
                    <a:ext uri="{9D8B030D-6E8A-4147-A177-3AD203B41FA5}">
                      <a16:colId xmlns:a16="http://schemas.microsoft.com/office/drawing/2014/main" val="1349585136"/>
                    </a:ext>
                  </a:extLst>
                </a:gridCol>
              </a:tblGrid>
              <a:tr h="205440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Zařízení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>
                          <a:effectLst/>
                        </a:rPr>
                        <a:t>Klienti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Zadávání do ISIN: pokrytí v % z hlediska osob 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9643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8 332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66.14%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33338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10 199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11 976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80.83%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2476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5 974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7 609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85.27%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393320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87.60%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75146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78.00%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154115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Ústecký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7 986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10 378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83.75%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59723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2 282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3 553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68.19%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90187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Královéhradecký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5 281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75.32%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938399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5 415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84.61%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07271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76.81%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33514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7 894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11 279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89.71%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27956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6 740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79.35%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4067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7 452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91.17%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993068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Moravskoslezský kraj</a:t>
                      </a: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548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9 777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12 464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82.72%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413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4 160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77 547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102 575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81.78%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7979411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sp>
        <p:nvSpPr>
          <p:cNvPr id="3" name="Šipka doprava 2"/>
          <p:cNvSpPr/>
          <p:nvPr/>
        </p:nvSpPr>
        <p:spPr>
          <a:xfrm>
            <a:off x="4078224" y="1341581"/>
            <a:ext cx="1280160" cy="850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8FB02E70-00BE-4217-BFFA-D3CA15770A9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64696" y="907544"/>
            <a:ext cx="36618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 24.1.2020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bylo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databázi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MPSV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vedeno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4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160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zařízení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s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77 547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klienty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 102 575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pracovníky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(Tyto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údaje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nejsou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u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zařízení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zadány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). Z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tohoto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zadává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sociálního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ISIN 1724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zařízení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Z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hlediska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osob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je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pokrytí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81,8%												</a:t>
            </a:r>
          </a:p>
        </p:txBody>
      </p:sp>
      <p:graphicFrame>
        <p:nvGraphicFramePr>
          <p:cNvPr id="28" name="Graf 27">
            <a:extLst>
              <a:ext uri="{FF2B5EF4-FFF2-40B4-BE49-F238E27FC236}">
                <a16:creationId xmlns:a16="http://schemas.microsoft.com/office/drawing/2014/main" id="{070C962C-17CB-4943-9A26-6B0649A6731C}"/>
              </a:ext>
            </a:extLst>
          </p:cNvPr>
          <p:cNvGraphicFramePr/>
          <p:nvPr>
            <p:custDataLst>
              <p:tags r:id="rId3"/>
            </p:custDataLst>
          </p:nvPr>
        </p:nvGraphicFramePr>
        <p:xfrm>
          <a:off x="6192046" y="713780"/>
          <a:ext cx="3858770" cy="234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1" name="Obdélník 30">
            <a:extLst>
              <a:ext uri="{FF2B5EF4-FFF2-40B4-BE49-F238E27FC236}">
                <a16:creationId xmlns:a16="http://schemas.microsoft.com/office/drawing/2014/main" id="{AE754366-DA2D-456F-993B-3DC23336EE76}"/>
              </a:ext>
            </a:extLst>
          </p:cNvPr>
          <p:cNvSpPr/>
          <p:nvPr/>
        </p:nvSpPr>
        <p:spPr>
          <a:xfrm>
            <a:off x="10368318" y="1371074"/>
            <a:ext cx="232229" cy="22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49C1BC83-8B2D-4CEB-9068-2C41D10CA1AC}"/>
              </a:ext>
            </a:extLst>
          </p:cNvPr>
          <p:cNvSpPr/>
          <p:nvPr/>
        </p:nvSpPr>
        <p:spPr>
          <a:xfrm>
            <a:off x="10368317" y="1888577"/>
            <a:ext cx="232229" cy="222358"/>
          </a:xfrm>
          <a:prstGeom prst="rect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A97C3952-A85E-447F-A446-C31B07748CAD}"/>
              </a:ext>
            </a:extLst>
          </p:cNvPr>
          <p:cNvSpPr txBox="1"/>
          <p:nvPr/>
        </p:nvSpPr>
        <p:spPr>
          <a:xfrm>
            <a:off x="10635556" y="1338037"/>
            <a:ext cx="14734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Zadávají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Nezadávají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sociálního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modulu v ISIN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C809B18B-7C7D-43CA-B6B5-0397532BC5C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3962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ulka 14">
            <a:extLst>
              <a:ext uri="{FF2B5EF4-FFF2-40B4-BE49-F238E27FC236}">
                <a16:creationId xmlns:a16="http://schemas.microsoft.com/office/drawing/2014/main" id="{0299713B-111D-4B25-B8CB-B6E1B62ADA57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63624" y="3303770"/>
          <a:ext cx="10232136" cy="3302770"/>
        </p:xfrm>
        <a:graphic>
          <a:graphicData uri="http://schemas.openxmlformats.org/drawingml/2006/table">
            <a:tbl>
              <a:tblPr firstRow="1" firstCol="1">
                <a:tableStyleId>{B301B821-A1FF-4177-AEE7-76D212191A09}</a:tableStyleId>
              </a:tblPr>
              <a:tblGrid>
                <a:gridCol w="1976410">
                  <a:extLst>
                    <a:ext uri="{9D8B030D-6E8A-4147-A177-3AD203B41FA5}">
                      <a16:colId xmlns:a16="http://schemas.microsoft.com/office/drawing/2014/main" val="1751799772"/>
                    </a:ext>
                  </a:extLst>
                </a:gridCol>
                <a:gridCol w="892342">
                  <a:extLst>
                    <a:ext uri="{9D8B030D-6E8A-4147-A177-3AD203B41FA5}">
                      <a16:colId xmlns:a16="http://schemas.microsoft.com/office/drawing/2014/main" val="902193333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3644895328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100385205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2915934235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612252977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466185456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2750514048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756592766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460982301"/>
                    </a:ext>
                  </a:extLst>
                </a:gridCol>
              </a:tblGrid>
              <a:tr h="182162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Kumulativní počet pozitivních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Prevalence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631"/>
                  </a:ext>
                </a:extLst>
              </a:tr>
              <a:tr h="263108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906633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1 670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2 568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37.8%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28.8%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41120267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3 953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2 166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6 119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53.7%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36.5%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168116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2 168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1 685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3 853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40.1%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28.2%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33.9%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02934163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1 514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2 465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107.9%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51.3%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75.7%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41161169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24.7%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16.5%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14463784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Ústecký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2 213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1 882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4 095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53.7%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60.1%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83071355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1 205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42.2%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25.7%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32.7%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23434301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Královéhradecký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1 882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3 138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22.7%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13.1%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17.5%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17411395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1 463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1 422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2 885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30.9%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29.1%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30.0%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4612172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1 151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1 923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30.2%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18.1%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23.8%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38760682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2 306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1 626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3 932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60.4%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40.2%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50.0%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87129281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1 487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1 323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2 810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17.2%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14.9%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16.1%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8567351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1 466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1 368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2 834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21.3%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25.2%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4918007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Moravskoslezský kraj</a:t>
                      </a:r>
                    </a:p>
                  </a:txBody>
                  <a:tcPr marL="7620" marR="7620" marT="7620" marB="0" anchor="b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2 244 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1 946 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4 190 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30.9%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24.0%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27.2%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5806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7620" marR="7620" marT="7620" marB="0" anchor="b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24 769 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18 137 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42 906 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36.8%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23.7%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29.8%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299 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391 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3636442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3" name="Tabulka 5">
            <a:extLst>
              <a:ext uri="{FF2B5EF4-FFF2-40B4-BE49-F238E27FC236}">
                <a16:creationId xmlns:a16="http://schemas.microsoft.com/office/drawing/2014/main" id="{6F1BE403-568C-4410-92A9-A495D2FAEF4E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96240" y="703131"/>
          <a:ext cx="428989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966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10173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Pozitivní kumulativně od 1. 9. 2020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24 769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18 137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42 906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03F2B12B-C7FB-433C-B31C-39BA29874352}"/>
              </a:ext>
            </a:extLst>
          </p:cNvPr>
          <p:cNvGraphicFramePr/>
          <p:nvPr>
            <p:custDataLst>
              <p:tags r:id="rId3"/>
            </p:custDataLst>
          </p:nvPr>
        </p:nvGraphicFramePr>
        <p:xfrm>
          <a:off x="6827777" y="940149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6" name="Graf 15">
            <a:extLst>
              <a:ext uri="{FF2B5EF4-FFF2-40B4-BE49-F238E27FC236}">
                <a16:creationId xmlns:a16="http://schemas.microsoft.com/office/drawing/2014/main" id="{4423F0C7-01F1-48B0-8558-9204B4FCEBBD}"/>
              </a:ext>
            </a:extLst>
          </p:cNvPr>
          <p:cNvGraphicFramePr/>
          <p:nvPr>
            <p:custDataLst>
              <p:tags r:id="rId4"/>
            </p:custDataLst>
          </p:nvPr>
        </p:nvGraphicFramePr>
        <p:xfrm>
          <a:off x="5005129" y="958233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7" name="Graf 16">
            <a:extLst>
              <a:ext uri="{FF2B5EF4-FFF2-40B4-BE49-F238E27FC236}">
                <a16:creationId xmlns:a16="http://schemas.microsoft.com/office/drawing/2014/main" id="{3CFFE266-D6AE-4802-A847-9E0F891F1121}"/>
              </a:ext>
            </a:extLst>
          </p:cNvPr>
          <p:cNvGraphicFramePr/>
          <p:nvPr>
            <p:custDataLst>
              <p:tags r:id="rId5"/>
            </p:custDataLst>
          </p:nvPr>
        </p:nvGraphicFramePr>
        <p:xfrm>
          <a:off x="8650425" y="937846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4" name="Tabulka 5">
            <a:extLst>
              <a:ext uri="{FF2B5EF4-FFF2-40B4-BE49-F238E27FC236}">
                <a16:creationId xmlns:a16="http://schemas.microsoft.com/office/drawing/2014/main" id="{56437C1F-4D10-4D3E-B0A8-9518E5C68D69}"/>
              </a:ext>
            </a:extLst>
          </p:cNvPr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396240" y="2014267"/>
          <a:ext cx="42898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035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3689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7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Prevalence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sp>
        <p:nvSpPr>
          <p:cNvPr id="31" name="Obdélník 30">
            <a:extLst>
              <a:ext uri="{FF2B5EF4-FFF2-40B4-BE49-F238E27FC236}">
                <a16:creationId xmlns:a16="http://schemas.microsoft.com/office/drawing/2014/main" id="{BD5140DF-3074-4F6E-8ED2-520771412FF8}"/>
              </a:ext>
            </a:extLst>
          </p:cNvPr>
          <p:cNvSpPr/>
          <p:nvPr/>
        </p:nvSpPr>
        <p:spPr>
          <a:xfrm>
            <a:off x="10603771" y="1639953"/>
            <a:ext cx="232229" cy="22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4021D8A8-D008-4697-AC1C-88E72BFFF03A}"/>
              </a:ext>
            </a:extLst>
          </p:cNvPr>
          <p:cNvSpPr/>
          <p:nvPr/>
        </p:nvSpPr>
        <p:spPr>
          <a:xfrm>
            <a:off x="10603770" y="2157456"/>
            <a:ext cx="232229" cy="222358"/>
          </a:xfrm>
          <a:prstGeom prst="rect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413E6CF2-B54B-44CC-B0E1-F5F79475BD0F}"/>
              </a:ext>
            </a:extLst>
          </p:cNvPr>
          <p:cNvSpPr txBox="1"/>
          <p:nvPr/>
        </p:nvSpPr>
        <p:spPr>
          <a:xfrm>
            <a:off x="10825623" y="1598768"/>
            <a:ext cx="970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Ostatní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Pozitivní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2F49224-0D50-4D73-8F2F-C6E32D1DD99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095626" y="6599244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22. 1. 2022</a:t>
            </a:r>
          </a:p>
        </p:txBody>
      </p:sp>
    </p:spTree>
    <p:extLst>
      <p:ext uri="{BB962C8B-B14F-4D97-AF65-F5344CB8AC3E}">
        <p14:creationId xmlns:p14="http://schemas.microsoft.com/office/powerpoint/2010/main" val="37101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A4FC8911-8549-4A16-8D1B-80DFEF2A7C3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062389" y="1134877"/>
            <a:ext cx="9364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Ostatní </a:t>
            </a:r>
            <a:b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pozitivní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Zemřelí</a:t>
            </a:r>
          </a:p>
        </p:txBody>
      </p:sp>
      <p:sp>
        <p:nvSpPr>
          <p:cNvPr id="25" name="Obdélník 30">
            <a:extLst>
              <a:ext uri="{FF2B5EF4-FFF2-40B4-BE49-F238E27FC236}">
                <a16:creationId xmlns:a16="http://schemas.microsoft.com/office/drawing/2014/main" id="{DB9838B0-0A33-4A4B-986E-9D9F71AF81E2}"/>
              </a:ext>
            </a:extLst>
          </p:cNvPr>
          <p:cNvSpPr/>
          <p:nvPr/>
        </p:nvSpPr>
        <p:spPr>
          <a:xfrm>
            <a:off x="10825441" y="1345021"/>
            <a:ext cx="232229" cy="222358"/>
          </a:xfrm>
          <a:prstGeom prst="rect">
            <a:avLst/>
          </a:prstGeom>
          <a:solidFill>
            <a:srgbClr val="D311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Obdélník 31">
            <a:extLst>
              <a:ext uri="{FF2B5EF4-FFF2-40B4-BE49-F238E27FC236}">
                <a16:creationId xmlns:a16="http://schemas.microsoft.com/office/drawing/2014/main" id="{DEA0E672-4606-4BB6-81AF-B5D1874019D7}"/>
              </a:ext>
            </a:extLst>
          </p:cNvPr>
          <p:cNvSpPr/>
          <p:nvPr/>
        </p:nvSpPr>
        <p:spPr>
          <a:xfrm>
            <a:off x="10825442" y="2161275"/>
            <a:ext cx="232229" cy="222358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30" name="Tabulka 5">
            <a:extLst>
              <a:ext uri="{FF2B5EF4-FFF2-40B4-BE49-F238E27FC236}">
                <a16:creationId xmlns:a16="http://schemas.microsoft.com/office/drawing/2014/main" id="{6EB11C65-1CDD-4550-89B7-A08D02ED3134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96240" y="1294785"/>
          <a:ext cx="428989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966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10173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Úmrtí z pozitivních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3 493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graphicFrame>
        <p:nvGraphicFramePr>
          <p:cNvPr id="35" name="Graf 34">
            <a:extLst>
              <a:ext uri="{FF2B5EF4-FFF2-40B4-BE49-F238E27FC236}">
                <a16:creationId xmlns:a16="http://schemas.microsoft.com/office/drawing/2014/main" id="{9825F808-DBDA-4681-8826-95CA8D4BD0F6}"/>
              </a:ext>
            </a:extLst>
          </p:cNvPr>
          <p:cNvGraphicFramePr/>
          <p:nvPr>
            <p:custDataLst>
              <p:tags r:id="rId4"/>
            </p:custDataLst>
          </p:nvPr>
        </p:nvGraphicFramePr>
        <p:xfrm>
          <a:off x="6827777" y="844899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6" name="Graf 35">
            <a:extLst>
              <a:ext uri="{FF2B5EF4-FFF2-40B4-BE49-F238E27FC236}">
                <a16:creationId xmlns:a16="http://schemas.microsoft.com/office/drawing/2014/main" id="{57DC76AD-7CE7-40BD-9E22-DF3C22F51241}"/>
              </a:ext>
            </a:extLst>
          </p:cNvPr>
          <p:cNvGraphicFramePr/>
          <p:nvPr>
            <p:custDataLst>
              <p:tags r:id="rId5"/>
            </p:custDataLst>
          </p:nvPr>
        </p:nvGraphicFramePr>
        <p:xfrm>
          <a:off x="5005129" y="862983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37" name="Graf 36">
            <a:extLst>
              <a:ext uri="{FF2B5EF4-FFF2-40B4-BE49-F238E27FC236}">
                <a16:creationId xmlns:a16="http://schemas.microsoft.com/office/drawing/2014/main" id="{8BB4745F-03D5-4071-8407-C7CEC07B41AF}"/>
              </a:ext>
            </a:extLst>
          </p:cNvPr>
          <p:cNvGraphicFramePr/>
          <p:nvPr>
            <p:custDataLst>
              <p:tags r:id="rId6"/>
            </p:custDataLst>
          </p:nvPr>
        </p:nvGraphicFramePr>
        <p:xfrm>
          <a:off x="8650425" y="842596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D16BFC76-C19B-4A8D-8DDB-FDA0B234E699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1540765" y="2971287"/>
          <a:ext cx="10115198" cy="3253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143">
                  <a:extLst>
                    <a:ext uri="{9D8B030D-6E8A-4147-A177-3AD203B41FA5}">
                      <a16:colId xmlns:a16="http://schemas.microsoft.com/office/drawing/2014/main" val="879520779"/>
                    </a:ext>
                  </a:extLst>
                </a:gridCol>
                <a:gridCol w="1279542">
                  <a:extLst>
                    <a:ext uri="{9D8B030D-6E8A-4147-A177-3AD203B41FA5}">
                      <a16:colId xmlns:a16="http://schemas.microsoft.com/office/drawing/2014/main" val="3367828616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1646545094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2611571609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934922861"/>
                    </a:ext>
                  </a:extLst>
                </a:gridCol>
                <a:gridCol w="2369088">
                  <a:extLst>
                    <a:ext uri="{9D8B030D-6E8A-4147-A177-3AD203B41FA5}">
                      <a16:colId xmlns:a16="http://schemas.microsoft.com/office/drawing/2014/main" val="49330528"/>
                    </a:ext>
                  </a:extLst>
                </a:gridCol>
              </a:tblGrid>
              <a:tr h="268887">
                <a:tc rowSpan="2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3114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Pozitivní celkem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3114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Úmrtí s COVID-19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094322"/>
                  </a:ext>
                </a:extLst>
              </a:tr>
              <a:tr h="337976">
                <a:tc vMerge="1">
                  <a:txBody>
                    <a:bodyPr/>
                    <a:lstStyle/>
                    <a:p>
                      <a:pPr algn="l" fontAlgn="b"/>
                      <a:endParaRPr lang="cs-CZ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6" marR="6906" marT="6906" marB="0" anchor="b">
                    <a:solidFill>
                      <a:srgbClr val="D3114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 pobytových službách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úmrtí z nakažených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Celkový počet úmrtí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úmrtí v pobytových službách z celkového počtu úmrtí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901625"/>
                  </a:ext>
                </a:extLst>
              </a:tr>
              <a:tr h="92896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2 568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235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9.2%</a:t>
                      </a:r>
                    </a:p>
                  </a:txBody>
                  <a:tcPr marL="6350" marR="6350" marT="6350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3 286 </a:t>
                      </a:r>
                    </a:p>
                  </a:txBody>
                  <a:tcPr marL="6350" marR="6350" marT="6350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7.2%</a:t>
                      </a:r>
                    </a:p>
                  </a:txBody>
                  <a:tcPr marL="6350" marR="6350" marT="6350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79671657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6 119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3 983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13.8%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42155320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3 853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291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2 459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11.8%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1500357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2 465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214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8.7%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2 234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9.6%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89799253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889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12.8%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1 576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7.2%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6279305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Ústecký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4 095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324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7.9%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3 124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10.4%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0039150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1 205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1 457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5.1%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6001489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Královéhradecký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3 138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242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7.7%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2 036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11.9%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6215259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2 885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6.9%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1 757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11.4%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4638357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1 923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8.2%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1 630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9.6%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96771243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3 932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4 415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6.7%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91360765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2 810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7.2%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2 234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497106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2 834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228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2 108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10.8%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68908529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Moravskoslezský kraj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4 190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365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8.7%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4 722 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7.7%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902375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42 906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3 493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8.1%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37 021 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9.4%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54811687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84C2B06D-1EA4-4221-AB94-49921297612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22. 1. 2022</a:t>
            </a:r>
          </a:p>
        </p:txBody>
      </p:sp>
    </p:spTree>
    <p:extLst>
      <p:ext uri="{BB962C8B-B14F-4D97-AF65-F5344CB8AC3E}">
        <p14:creationId xmlns:p14="http://schemas.microsoft.com/office/powerpoint/2010/main" val="3478833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6EE5A5A9-1D77-4373-8BAE-354735C4B92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17499" y="1113735"/>
          <a:ext cx="5445129" cy="5415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Graf 10">
            <a:extLst>
              <a:ext uri="{FF2B5EF4-FFF2-40B4-BE49-F238E27FC236}">
                <a16:creationId xmlns:a16="http://schemas.microsoft.com/office/drawing/2014/main" id="{24F8B5FE-5BCC-438A-9460-39F409715533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6096000" y="1113736"/>
          <a:ext cx="5543552" cy="5415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34BC6512-09A9-45C7-9C64-6483F36FCDF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22. 1. 2022</a:t>
            </a:r>
          </a:p>
        </p:txBody>
      </p:sp>
    </p:spTree>
    <p:extLst>
      <p:ext uri="{BB962C8B-B14F-4D97-AF65-F5344CB8AC3E}">
        <p14:creationId xmlns:p14="http://schemas.microsoft.com/office/powerpoint/2010/main" val="1278452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A5AC5B58-68B4-4B88-BC43-BA177AD2572A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6096000" y="1130962"/>
          <a:ext cx="560134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5" name="Graf 4">
            <a:extLst>
              <a:ext uri="{FF2B5EF4-FFF2-40B4-BE49-F238E27FC236}">
                <a16:creationId xmlns:a16="http://schemas.microsoft.com/office/drawing/2014/main" id="{2CC91C51-DB83-45AB-9039-0844F5E7892A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494659" y="1130963"/>
          <a:ext cx="560134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6D4CE99E-2646-4004-897D-BD3135C0FC1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83595" y="6581001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22. 1. 2022</a:t>
            </a:r>
          </a:p>
        </p:txBody>
      </p:sp>
    </p:spTree>
    <p:extLst>
      <p:ext uri="{BB962C8B-B14F-4D97-AF65-F5344CB8AC3E}">
        <p14:creationId xmlns:p14="http://schemas.microsoft.com/office/powerpoint/2010/main" val="3832089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klientů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30006DBE-A660-415B-AEC3-B17DAF8F0BB4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FE1C6E9E-768E-466F-BF16-2898D9FD2D57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385520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719673" cy="576000"/>
          </a:xfrm>
        </p:spPr>
        <p:txBody>
          <a:bodyPr/>
          <a:lstStyle/>
          <a:p>
            <a:r>
              <a:rPr lang="cs-CZ" dirty="0"/>
              <a:t>Úvod – zdroje dat a koncepce analýz </a:t>
            </a:r>
          </a:p>
        </p:txBody>
      </p:sp>
      <p:pic>
        <p:nvPicPr>
          <p:cNvPr id="12" name="Obrázek 11"/>
          <p:cNvPicPr>
            <a:picLocks noChangeAspect="1"/>
          </p:cNvPicPr>
          <p:nvPr/>
        </p:nvPicPr>
        <p:blipFill rotWithShape="1">
          <a:blip r:embed="rId2"/>
          <a:srcRect l="29757"/>
          <a:stretch/>
        </p:blipFill>
        <p:spPr>
          <a:xfrm>
            <a:off x="1762433" y="4150796"/>
            <a:ext cx="2770419" cy="2283052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201" y="896112"/>
            <a:ext cx="3168556" cy="2484490"/>
          </a:xfrm>
          <a:prstGeom prst="rect">
            <a:avLst/>
          </a:prstGeom>
        </p:spPr>
      </p:pic>
      <p:sp>
        <p:nvSpPr>
          <p:cNvPr id="14" name="Šipka nahoru, doprava i doleva 13"/>
          <p:cNvSpPr/>
          <p:nvPr/>
        </p:nvSpPr>
        <p:spPr>
          <a:xfrm rot="16200000">
            <a:off x="-2074261" y="3478063"/>
            <a:ext cx="6194017" cy="467360"/>
          </a:xfrm>
          <a:prstGeom prst="leftRightUp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6200000">
            <a:off x="-2606131" y="3332358"/>
            <a:ext cx="5971034" cy="758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COVID-19: </a:t>
            </a:r>
            <a:r>
              <a:rPr lang="cs-CZ" sz="1800" b="1" dirty="0">
                <a:solidFill>
                  <a:srgbClr val="2E5982"/>
                </a:solidFill>
                <a:latin typeface="Roboto" pitchFamily="2" charset="0"/>
                <a:ea typeface="Roboto" pitchFamily="2" charset="0"/>
              </a:rPr>
              <a:t>Komponenty informačního systému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pokrývají individuální</a:t>
            </a:r>
            <a:r>
              <a:rPr kumimoji="0" lang="cs-CZ" sz="1800" b="0" i="0" u="none" strike="noStrike" kern="1200" cap="none" spc="0" normalizeH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 záznamy o nákaze i šetření ohnisek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2E5982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16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9492727">
            <a:off x="4215712" y="1258975"/>
            <a:ext cx="2681764" cy="75877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Epidemická šetření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a záznamy o ohniscích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22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9477356">
            <a:off x="4103084" y="4232334"/>
            <a:ext cx="2681764" cy="75877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Centrální systém ISIN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a jeho komponenty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5788152" y="4746649"/>
            <a:ext cx="59710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Individuální hlášení o nákaze v sociálních zařízeních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Individuální data o nákazách klientů a pracovníků sociálních zařízení. Zdrojem dat je Informační systém infekčních nemocí a jeho modul vyvinutý pro pobytová sociální zřízení.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Záznam o nákaze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nemusí být nutně spojen s konkrétním ohniskem, jde o nezávislý paralelní zdroj dat.</a:t>
            </a:r>
            <a:r>
              <a:rPr kumimoji="0" lang="cs-CZ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Zejména nákaza pracovníků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může proběhnout v rodině, v běžném životě, při volnočasových aktivitách, …. 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6263640" y="1638360"/>
            <a:ext cx="5148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Identifikace</a:t>
            </a:r>
            <a:r>
              <a:rPr kumimoji="0" lang="cs-CZ" sz="16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ohnisek nákazy při šetřeních KHS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Ohniska nákazy a jejich identifikace, velikost a rozsah. Popis sociálních zařízení jako možného zdroje šíření nákazy s identifikací rozsahu tohoto šíření. Srovnání rizikovosti s jinými typy ohnisek, provozů a aktivit. Výstup epidemických šetření KHS. </a:t>
            </a:r>
          </a:p>
        </p:txBody>
      </p:sp>
    </p:spTree>
    <p:extLst>
      <p:ext uri="{BB962C8B-B14F-4D97-AF65-F5344CB8AC3E}">
        <p14:creationId xmlns:p14="http://schemas.microsoft.com/office/powerpoint/2010/main" val="91595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pracovníků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10" name="Straight Connector 4">
            <a:extLst>
              <a:ext uri="{FF2B5EF4-FFF2-40B4-BE49-F238E27FC236}">
                <a16:creationId xmlns:a16="http://schemas.microsoft.com/office/drawing/2014/main" id="{9D7E5688-CECF-4F5B-A73A-AB5B8E86B898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5">
            <a:extLst>
              <a:ext uri="{FF2B5EF4-FFF2-40B4-BE49-F238E27FC236}">
                <a16:creationId xmlns:a16="http://schemas.microsoft.com/office/drawing/2014/main" id="{86979FC1-366B-46FD-B231-EEADA63DBE0B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2318746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osob v sociálních službách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graphicFrame>
        <p:nvGraphicFramePr>
          <p:cNvPr id="10" name="Chart 31">
            <a:extLst>
              <a:ext uri="{FF2B5EF4-FFF2-40B4-BE49-F238E27FC236}">
                <a16:creationId xmlns:a16="http://schemas.microsoft.com/office/drawing/2014/main" id="{BE5C8BE7-0F1A-4F58-98DB-BC5FB33B5BD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479571" y="969185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E23433FB-4692-4304-9144-77DE8AA9A529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792623A3-E899-4D9F-85FF-B10B9C35CD76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2224863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E551CD-5D1A-483F-AF1A-60889BEE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9" y="2"/>
            <a:ext cx="8495561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pracovníků a klientů v sociálních službách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7B4FBDD-84FD-46F8-8DE6-0DA2912BA53C}"/>
              </a:ext>
            </a:extLst>
          </p:cNvPr>
          <p:cNvSpPr txBox="1"/>
          <p:nvPr/>
        </p:nvSpPr>
        <p:spPr>
          <a:xfrm>
            <a:off x="136358" y="674385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graphicFrame>
        <p:nvGraphicFramePr>
          <p:cNvPr id="6" name="Tabulka 3">
            <a:extLst>
              <a:ext uri="{FF2B5EF4-FFF2-40B4-BE49-F238E27FC236}">
                <a16:creationId xmlns:a16="http://schemas.microsoft.com/office/drawing/2014/main" id="{53E0F6FE-76CB-4C62-8B30-56DAF497A36E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6358" y="988368"/>
          <a:ext cx="11895238" cy="5633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02">
                  <a:extLst>
                    <a:ext uri="{9D8B030D-6E8A-4147-A177-3AD203B41FA5}">
                      <a16:colId xmlns:a16="http://schemas.microsoft.com/office/drawing/2014/main" val="3047479697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2271781488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14435670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763857932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25181686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571136039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539305636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2277257797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625593324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688367503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2271328030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92388027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550907162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480803464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836441410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2391611248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839918417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617351457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761139449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448031023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245696759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4234486556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479360587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2973468614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254722975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2146802987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6635052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629925830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2698107976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4234489596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871110924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715990891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852910522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502735584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074888153"/>
                    </a:ext>
                  </a:extLst>
                </a:gridCol>
              </a:tblGrid>
              <a:tr h="602086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Září</a:t>
                      </a:r>
                    </a:p>
                    <a:p>
                      <a:pPr algn="ctr"/>
                      <a:r>
                        <a:rPr lang="cs-CZ" sz="1200" dirty="0"/>
                        <a:t>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Říjen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Listopad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Prosinec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Leden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Únor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400" b="0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Březen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Duben 2021</a:t>
                      </a:r>
                      <a:endParaRPr lang="cs-CZ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cs-CZ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Květen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cs-CZ" sz="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Srpen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/>
                        <a:t>Září </a:t>
                      </a:r>
                    </a:p>
                    <a:p>
                      <a:pPr algn="ctr"/>
                      <a:r>
                        <a:rPr lang="cs-CZ" sz="1200"/>
                        <a:t>2021</a:t>
                      </a:r>
                      <a:endParaRPr lang="cs-CZ" sz="800" dirty="0"/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Říjen 2021</a:t>
                      </a: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Listopad 2021</a:t>
                      </a: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Prosinec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Leden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800" dirty="0"/>
                        <a:t>– k 22. 1.</a:t>
                      </a: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65609"/>
                  </a:ext>
                </a:extLst>
              </a:tr>
              <a:tr h="316887">
                <a:tc>
                  <a:txBody>
                    <a:bodyPr/>
                    <a:lstStyle/>
                    <a:p>
                      <a:endParaRPr lang="cs-CZ" sz="12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80528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8626163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23884216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01331205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89182480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61071944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97107956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50750352"/>
                  </a:ext>
                </a:extLst>
              </a:tr>
              <a:tr h="39016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99752620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25061497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6524218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JMK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27203803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32720954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06938670"/>
                  </a:ext>
                </a:extLst>
              </a:tr>
              <a:tr h="39016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13666540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 součet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8482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218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zemřelých klientů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201932" y="3135089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nově zemřelých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FA40DFCF-4D37-4845-98CB-EE8BCD3CF07B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FE5136B3-EEEC-483C-9FC4-B83BA247145B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2356755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E551CD-5D1A-483F-AF1A-60889BEE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9" y="2"/>
            <a:ext cx="8495561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zemřelých klientů a pracovníků v sociálních službách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7B4FBDD-84FD-46F8-8DE6-0DA2912BA53C}"/>
              </a:ext>
            </a:extLst>
          </p:cNvPr>
          <p:cNvSpPr txBox="1"/>
          <p:nvPr/>
        </p:nvSpPr>
        <p:spPr>
          <a:xfrm>
            <a:off x="136358" y="674385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graphicFrame>
        <p:nvGraphicFramePr>
          <p:cNvPr id="7" name="Tabulka 3">
            <a:extLst>
              <a:ext uri="{FF2B5EF4-FFF2-40B4-BE49-F238E27FC236}">
                <a16:creationId xmlns:a16="http://schemas.microsoft.com/office/drawing/2014/main" id="{EA3F3409-560C-4B9F-89F0-F5AF9408008B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6358" y="988368"/>
          <a:ext cx="11895238" cy="5633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02">
                  <a:extLst>
                    <a:ext uri="{9D8B030D-6E8A-4147-A177-3AD203B41FA5}">
                      <a16:colId xmlns:a16="http://schemas.microsoft.com/office/drawing/2014/main" val="3047479697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2271781488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14435670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763857932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25181686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571136039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539305636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2277257797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625593324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688367503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2271328030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92388027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550907162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480803464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836441410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2391611248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839918417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617351457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761139449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448031023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245696759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4234486556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479360587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2973468614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254722975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2146802987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6635052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629925830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2698107976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4234489596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871110924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715990891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1852910522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502735584"/>
                    </a:ext>
                  </a:extLst>
                </a:gridCol>
                <a:gridCol w="334454">
                  <a:extLst>
                    <a:ext uri="{9D8B030D-6E8A-4147-A177-3AD203B41FA5}">
                      <a16:colId xmlns:a16="http://schemas.microsoft.com/office/drawing/2014/main" val="3074888153"/>
                    </a:ext>
                  </a:extLst>
                </a:gridCol>
              </a:tblGrid>
              <a:tr h="602086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Září </a:t>
                      </a:r>
                    </a:p>
                    <a:p>
                      <a:pPr algn="ctr"/>
                      <a:r>
                        <a:rPr lang="cs-CZ" sz="1200" dirty="0"/>
                        <a:t>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Říjen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Listopad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Prosinec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Leden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Únor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400" b="0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Březen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Duben 2021</a:t>
                      </a:r>
                      <a:endParaRPr lang="cs-CZ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cs-CZ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Květen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cs-CZ" sz="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Srpen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Září </a:t>
                      </a:r>
                    </a:p>
                    <a:p>
                      <a:pPr algn="ctr"/>
                      <a:r>
                        <a:rPr lang="cs-CZ" sz="1200" dirty="0"/>
                        <a:t>2021</a:t>
                      </a:r>
                      <a:endParaRPr lang="cs-CZ" sz="800" dirty="0"/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Říjen 2021</a:t>
                      </a: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Listopad 2021</a:t>
                      </a: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Prosinec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Leden 2022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800" dirty="0"/>
                        <a:t>– k 22. 1. </a:t>
                      </a: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65609"/>
                  </a:ext>
                </a:extLst>
              </a:tr>
              <a:tr h="316887">
                <a:tc>
                  <a:txBody>
                    <a:bodyPr/>
                    <a:lstStyle/>
                    <a:p>
                      <a:endParaRPr lang="cs-CZ" sz="12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80528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8626163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23884216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01331205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89182480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61071944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97107956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50750352"/>
                  </a:ext>
                </a:extLst>
              </a:tr>
              <a:tr h="39016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99752620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25061497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6524218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JMK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27203803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32720954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06938670"/>
                  </a:ext>
                </a:extLst>
              </a:tr>
              <a:tr h="39016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13666540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 součet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482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758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cs-CZ" dirty="0"/>
              <a:t>Klienti a pracovníci v sociálních službách vyžadující hospitalizaci z důvodu COVID-19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505507" y="1029671"/>
          <a:ext cx="11518821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6699F624-D5B2-4011-B4A6-2BC995418F25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94511879-45E4-4E33-970C-77CDADFB8F6C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3615917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cs-CZ" dirty="0"/>
              <a:t>Klienti a pracovníci v sociálních službách s těžkým průběhem nemoci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52338" y="934057"/>
          <a:ext cx="11486736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BC4FF1E4-8D78-4119-AE73-5ECF233E5080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36715F8D-6236-491C-8E3C-B3955460BFC3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1203928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03" y="4066289"/>
            <a:ext cx="9869424" cy="1564690"/>
          </a:xfrm>
        </p:spPr>
        <p:txBody>
          <a:bodyPr>
            <a:noAutofit/>
          </a:bodyPr>
          <a:lstStyle/>
          <a:p>
            <a:r>
              <a:rPr lang="cs-CZ" sz="4000" b="1" dirty="0">
                <a:solidFill>
                  <a:schemeClr val="tx1"/>
                </a:solidFill>
              </a:rPr>
              <a:t>Příloha: retrospektivní přehled hlášení KHS po měsících</a:t>
            </a:r>
          </a:p>
        </p:txBody>
      </p:sp>
    </p:spTree>
    <p:extLst>
      <p:ext uri="{BB962C8B-B14F-4D97-AF65-F5344CB8AC3E}">
        <p14:creationId xmlns:p14="http://schemas.microsoft.com/office/powerpoint/2010/main" val="2472286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E407BC21-98D2-4484-9EC1-D74879DC1DFE}"/>
              </a:ext>
            </a:extLst>
          </p:cNvPr>
          <p:cNvGraphicFramePr>
            <a:graphicFrameLocks noGrp="1"/>
          </p:cNvGraphicFramePr>
          <p:nvPr/>
        </p:nvGraphicFramePr>
        <p:xfrm>
          <a:off x="7357698" y="5556199"/>
          <a:ext cx="4559770" cy="860988"/>
        </p:xfrm>
        <a:graphic>
          <a:graphicData uri="http://schemas.openxmlformats.org/drawingml/2006/table">
            <a:tbl>
              <a:tblPr/>
              <a:tblGrid>
                <a:gridCol w="911954">
                  <a:extLst>
                    <a:ext uri="{9D8B030D-6E8A-4147-A177-3AD203B41FA5}">
                      <a16:colId xmlns:a16="http://schemas.microsoft.com/office/drawing/2014/main" val="3781823447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3939987608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2504438164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1301809795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782449002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873528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716779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05/2020 </a:t>
            </a:r>
          </a:p>
        </p:txBody>
      </p:sp>
    </p:spTree>
    <p:extLst>
      <p:ext uri="{BB962C8B-B14F-4D97-AF65-F5344CB8AC3E}">
        <p14:creationId xmlns:p14="http://schemas.microsoft.com/office/powerpoint/2010/main" val="558350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83B49AA-8160-4750-A999-FE1211C7E208}"/>
              </a:ext>
            </a:extLst>
          </p:cNvPr>
          <p:cNvGraphicFramePr>
            <a:graphicFrameLocks noGrp="1"/>
          </p:cNvGraphicFramePr>
          <p:nvPr/>
        </p:nvGraphicFramePr>
        <p:xfrm>
          <a:off x="7366472" y="5556199"/>
          <a:ext cx="4550995" cy="860988"/>
        </p:xfrm>
        <a:graphic>
          <a:graphicData uri="http://schemas.openxmlformats.org/drawingml/2006/table">
            <a:tbl>
              <a:tblPr/>
              <a:tblGrid>
                <a:gridCol w="910199">
                  <a:extLst>
                    <a:ext uri="{9D8B030D-6E8A-4147-A177-3AD203B41FA5}">
                      <a16:colId xmlns:a16="http://schemas.microsoft.com/office/drawing/2014/main" val="145596155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1323571245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2385094641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740278421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2618420229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53447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800920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06/2020 </a:t>
            </a:r>
          </a:p>
        </p:txBody>
      </p:sp>
    </p:spTree>
    <p:extLst>
      <p:ext uri="{BB962C8B-B14F-4D97-AF65-F5344CB8AC3E}">
        <p14:creationId xmlns:p14="http://schemas.microsoft.com/office/powerpoint/2010/main" val="290703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266699" y="934450"/>
            <a:ext cx="1132702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cs-CZ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Dle hlášení KHS došlo v říjnu a zejména v listopadu 2021 k mírnému nárůstu počtu nákaz (a ohnisek) v sociálních zařízeních. Šlo ale o počty, které byly velmi významně nižší ve srovnání např. s jarem 2021. KHS identifikovaly za říjen 15 ohnisek v sociálních zařízeních (celkem 182 nakažených osob) a za listopad 36 ohnisek s celkem 645 dosud zařazenými nakaženými osobami. Za prosinec 2021 bylo z</a:t>
            </a:r>
            <a:r>
              <a:rPr kumimoji="0" lang="cs-CZ" sz="24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e strany KHS identifikováno a nahlášeno 42 událostí v sociálních službách s celkem 592 nakaženými osobami. </a:t>
            </a:r>
          </a:p>
          <a:p>
            <a:pPr algn="ctr">
              <a:defRPr/>
            </a:pPr>
            <a:endParaRPr kumimoji="0" lang="cs-CZ" sz="2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algn="ctr">
              <a:defRPr/>
            </a:pP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Za leden 2022 je dosud hlášeno 16 událostí se 184 nakaženými (stav k 22. 1.) </a:t>
            </a:r>
          </a:p>
          <a:p>
            <a:pPr algn="ctr">
              <a:defRPr/>
            </a:pPr>
            <a:endParaRPr lang="cs-CZ" sz="2400" b="1" dirty="0">
              <a:solidFill>
                <a:srgbClr val="C00000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Ve srovnání s jarem 2021 jde stále o velmi nízké počty a při dělení na kraje pouze </a:t>
            </a:r>
          </a:p>
          <a:p>
            <a:pPr algn="ctr">
              <a:defRPr/>
            </a:pP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o jednotkové výskyty nákazy. </a:t>
            </a:r>
            <a:r>
              <a:rPr lang="cs-CZ" sz="2400" b="1" dirty="0">
                <a:solidFill>
                  <a:srgbClr val="0000FF"/>
                </a:solidFill>
                <a:latin typeface="Calibri" panose="020F0502020204030204"/>
              </a:rPr>
              <a:t>Tato data ukazují, že situace v sociálních zařízeních je stále pod kontrolou, velký ochranný efekt hraje vakcinace a také samozřejmě počet klientů, kteří prodělali nákazu v uplynulém období. </a:t>
            </a:r>
            <a:endParaRPr lang="cs-CZ" sz="2400" dirty="0">
              <a:solidFill>
                <a:srgbClr val="0000FF"/>
              </a:solidFill>
              <a:latin typeface="Calibri" panose="020F0502020204030204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223343" y="5994400"/>
            <a:ext cx="1319062" cy="67267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odnadpis 4">
            <a:extLst>
              <a:ext uri="{FF2B5EF4-FFF2-40B4-BE49-F238E27FC236}">
                <a16:creationId xmlns:a16="http://schemas.microsoft.com/office/drawing/2014/main" id="{FD2CE6B4-35B6-4010-B3CB-EE34C0274624}"/>
              </a:ext>
            </a:extLst>
          </p:cNvPr>
          <p:cNvSpPr txBox="1">
            <a:spLocks/>
          </p:cNvSpPr>
          <p:nvPr/>
        </p:nvSpPr>
        <p:spPr>
          <a:xfrm>
            <a:off x="266699" y="118297"/>
            <a:ext cx="11658601" cy="603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sz="3400" b="1" dirty="0"/>
              <a:t>Výstupy šetření KHS: souhrn vývoje od podzimu 2021</a:t>
            </a:r>
          </a:p>
        </p:txBody>
      </p:sp>
    </p:spTree>
    <p:extLst>
      <p:ext uri="{BB962C8B-B14F-4D97-AF65-F5344CB8AC3E}">
        <p14:creationId xmlns:p14="http://schemas.microsoft.com/office/powerpoint/2010/main" val="1163798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F88B3E13-B2CE-4977-A51D-63EE09726F48}"/>
              </a:ext>
            </a:extLst>
          </p:cNvPr>
          <p:cNvGraphicFramePr>
            <a:graphicFrameLocks noGrp="1"/>
          </p:cNvGraphicFramePr>
          <p:nvPr/>
        </p:nvGraphicFramePr>
        <p:xfrm>
          <a:off x="7357928" y="5556199"/>
          <a:ext cx="4559540" cy="853440"/>
        </p:xfrm>
        <a:graphic>
          <a:graphicData uri="http://schemas.openxmlformats.org/drawingml/2006/table">
            <a:tbl>
              <a:tblPr/>
              <a:tblGrid>
                <a:gridCol w="911908">
                  <a:extLst>
                    <a:ext uri="{9D8B030D-6E8A-4147-A177-3AD203B41FA5}">
                      <a16:colId xmlns:a16="http://schemas.microsoft.com/office/drawing/2014/main" val="307581347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663620388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1150320877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545488870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400996549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0566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454895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07/2020 </a:t>
            </a:r>
          </a:p>
        </p:txBody>
      </p:sp>
    </p:spTree>
    <p:extLst>
      <p:ext uri="{BB962C8B-B14F-4D97-AF65-F5344CB8AC3E}">
        <p14:creationId xmlns:p14="http://schemas.microsoft.com/office/powerpoint/2010/main" val="2605960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E4A733E4-6C6F-4673-8EB3-43E9F53AA9A4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43019"/>
          <a:ext cx="4568082" cy="874168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532681158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858746802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77087480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2392886017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2010144985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111499919"/>
                    </a:ext>
                  </a:extLst>
                </a:gridCol>
              </a:tblGrid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400213"/>
                  </a:ext>
                </a:extLst>
              </a:tr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293707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27.7.–2.8.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3.8.–9.8.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10.8.–16.8.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17.8.–23.8.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24.8.–30.8.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31.8.–6.9.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08/2020 </a:t>
            </a:r>
          </a:p>
        </p:txBody>
      </p:sp>
    </p:spTree>
    <p:extLst>
      <p:ext uri="{BB962C8B-B14F-4D97-AF65-F5344CB8AC3E}">
        <p14:creationId xmlns:p14="http://schemas.microsoft.com/office/powerpoint/2010/main" val="2618553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 (19)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09/2020 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6716FADC-95C9-4EF9-8F0F-16C13097F4FC}"/>
              </a:ext>
            </a:extLst>
          </p:cNvPr>
          <p:cNvGraphicFramePr>
            <a:graphicFrameLocks noGrp="1"/>
          </p:cNvGraphicFramePr>
          <p:nvPr/>
        </p:nvGraphicFramePr>
        <p:xfrm>
          <a:off x="7357928" y="5556199"/>
          <a:ext cx="4559540" cy="853440"/>
        </p:xfrm>
        <a:graphic>
          <a:graphicData uri="http://schemas.openxmlformats.org/drawingml/2006/table">
            <a:tbl>
              <a:tblPr/>
              <a:tblGrid>
                <a:gridCol w="911908">
                  <a:extLst>
                    <a:ext uri="{9D8B030D-6E8A-4147-A177-3AD203B41FA5}">
                      <a16:colId xmlns:a16="http://schemas.microsoft.com/office/drawing/2014/main" val="4036163115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73645088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127902353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734581894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2485002274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0014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960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862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E048D0C3-4A1B-4F04-8420-3640670E172C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7"/>
          <a:ext cx="4564170" cy="853442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72228755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30873051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49226697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08627300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805520120"/>
                    </a:ext>
                  </a:extLst>
                </a:gridCol>
              </a:tblGrid>
              <a:tr h="4267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9578"/>
                  </a:ext>
                </a:extLst>
              </a:tr>
              <a:tr h="4267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539175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1325 (34)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3258 (58)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2610 (58)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2702 (52)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10/2020 </a:t>
            </a:r>
          </a:p>
        </p:txBody>
      </p:sp>
    </p:spTree>
    <p:extLst>
      <p:ext uri="{BB962C8B-B14F-4D97-AF65-F5344CB8AC3E}">
        <p14:creationId xmlns:p14="http://schemas.microsoft.com/office/powerpoint/2010/main" val="1717089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7F0AA7A5-EFAC-4CD9-9800-84DEB34D6674}"/>
              </a:ext>
            </a:extLst>
          </p:cNvPr>
          <p:cNvGraphicFramePr>
            <a:graphicFrameLocks noGrp="1"/>
          </p:cNvGraphicFramePr>
          <p:nvPr/>
        </p:nvGraphicFramePr>
        <p:xfrm>
          <a:off x="7358909" y="5543019"/>
          <a:ext cx="4558560" cy="874166"/>
        </p:xfrm>
        <a:graphic>
          <a:graphicData uri="http://schemas.openxmlformats.org/drawingml/2006/table">
            <a:tbl>
              <a:tblPr/>
              <a:tblGrid>
                <a:gridCol w="759760">
                  <a:extLst>
                    <a:ext uri="{9D8B030D-6E8A-4147-A177-3AD203B41FA5}">
                      <a16:colId xmlns:a16="http://schemas.microsoft.com/office/drawing/2014/main" val="431450114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1293986261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870908832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3418553957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3813615049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19506064"/>
                    </a:ext>
                  </a:extLst>
                </a:gridCol>
              </a:tblGrid>
              <a:tr h="437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213456"/>
                  </a:ext>
                </a:extLst>
              </a:tr>
              <a:tr h="437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87621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 (19)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1182 (18)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2702 (52)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2109 (60)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3034 (68)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 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 (22)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11/2020 </a:t>
            </a:r>
          </a:p>
        </p:txBody>
      </p:sp>
    </p:spTree>
    <p:extLst>
      <p:ext uri="{BB962C8B-B14F-4D97-AF65-F5344CB8AC3E}">
        <p14:creationId xmlns:p14="http://schemas.microsoft.com/office/powerpoint/2010/main" val="2118941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82761B6C-BAB4-4CB7-9972-A9ACAC518D35}"/>
              </a:ext>
            </a:extLst>
          </p:cNvPr>
          <p:cNvGraphicFramePr>
            <a:graphicFrameLocks noGrp="1"/>
          </p:cNvGraphicFramePr>
          <p:nvPr/>
        </p:nvGraphicFramePr>
        <p:xfrm>
          <a:off x="7362824" y="5543020"/>
          <a:ext cx="4554645" cy="853440"/>
        </p:xfrm>
        <a:graphic>
          <a:graphicData uri="http://schemas.openxmlformats.org/drawingml/2006/table">
            <a:tbl>
              <a:tblPr/>
              <a:tblGrid>
                <a:gridCol w="910929">
                  <a:extLst>
                    <a:ext uri="{9D8B030D-6E8A-4147-A177-3AD203B41FA5}">
                      <a16:colId xmlns:a16="http://schemas.microsoft.com/office/drawing/2014/main" val="240915617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2472712141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2135892105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56152929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387565420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38040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490204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1444 (32)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 (27)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 (18)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942 (26)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12/2020</a:t>
            </a:r>
          </a:p>
        </p:txBody>
      </p:sp>
    </p:spTree>
    <p:extLst>
      <p:ext uri="{BB962C8B-B14F-4D97-AF65-F5344CB8AC3E}">
        <p14:creationId xmlns:p14="http://schemas.microsoft.com/office/powerpoint/2010/main" val="3943612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27074580-7378-4DC7-905D-4C6D0765102E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85530437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611719903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095470282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54514466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175394469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96732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095093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 (26)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1069 (37)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 (27)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 (24)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01/2021</a:t>
            </a:r>
          </a:p>
        </p:txBody>
      </p:sp>
      <p:sp>
        <p:nvSpPr>
          <p:cNvPr id="20" name="TextovéPole 9">
            <a:extLst>
              <a:ext uri="{FF2B5EF4-FFF2-40B4-BE49-F238E27FC236}">
                <a16:creationId xmlns:a16="http://schemas.microsoft.com/office/drawing/2014/main" id="{7E384A36-F04C-4CFB-AE35-7DB6EC2667C7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866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DC8940F4-E367-4975-9E2F-DC4BD5527F99}"/>
              </a:ext>
            </a:extLst>
          </p:cNvPr>
          <p:cNvGraphicFramePr>
            <a:graphicFrameLocks noGrp="1"/>
          </p:cNvGraphicFramePr>
          <p:nvPr/>
        </p:nvGraphicFramePr>
        <p:xfrm>
          <a:off x="7355846" y="5556199"/>
          <a:ext cx="4561624" cy="853440"/>
        </p:xfrm>
        <a:graphic>
          <a:graphicData uri="http://schemas.openxmlformats.org/drawingml/2006/table">
            <a:tbl>
              <a:tblPr/>
              <a:tblGrid>
                <a:gridCol w="1140406">
                  <a:extLst>
                    <a:ext uri="{9D8B030D-6E8A-4147-A177-3AD203B41FA5}">
                      <a16:colId xmlns:a16="http://schemas.microsoft.com/office/drawing/2014/main" val="1626908255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993666441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582674586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186028161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70930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493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241769" y="1111953"/>
          <a:ext cx="5595008" cy="5305234"/>
        </p:xfrm>
        <a:graphic>
          <a:graphicData uri="http://schemas.openxmlformats.org/drawingml/2006/table">
            <a:tbl>
              <a:tblPr/>
              <a:tblGrid>
                <a:gridCol w="1951652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 (24)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 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02/2021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BDF07863-E626-446B-8502-11E8F41822DD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834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C356167-F022-472E-9A90-09B706895E01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574125839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148750124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506814479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39752218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12628845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42833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1719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03/2021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6619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9CC44A54-A727-4A27-AAD6-9EDB9E74857F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517574968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404557882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60649300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507872686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43882254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6986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0242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04/2021</a:t>
            </a:r>
          </a:p>
        </p:txBody>
      </p:sp>
      <p:sp>
        <p:nvSpPr>
          <p:cNvPr id="11" name="TextovéPole 9">
            <a:extLst>
              <a:ext uri="{FF2B5EF4-FFF2-40B4-BE49-F238E27FC236}">
                <a16:creationId xmlns:a16="http://schemas.microsoft.com/office/drawing/2014/main" id="{1DF2C9EC-1343-455F-B625-1BA8F6D4F4A8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18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85F5DEB8-7C1F-46A2-85A7-402AC2844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297006"/>
              </p:ext>
            </p:extLst>
          </p:nvPr>
        </p:nvGraphicFramePr>
        <p:xfrm>
          <a:off x="1013044" y="5723959"/>
          <a:ext cx="10931284" cy="731520"/>
        </p:xfrm>
        <a:graphic>
          <a:graphicData uri="http://schemas.openxmlformats.org/drawingml/2006/table">
            <a:tbl>
              <a:tblPr/>
              <a:tblGrid>
                <a:gridCol w="120124">
                  <a:extLst>
                    <a:ext uri="{9D8B030D-6E8A-4147-A177-3AD203B41FA5}">
                      <a16:colId xmlns:a16="http://schemas.microsoft.com/office/drawing/2014/main" val="2224702649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502912077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3053517118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3743795995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1175676145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733553305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2055411806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3586612234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181519300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1452381157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156651487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1120679767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3989971719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2225951878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2907781762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342570566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3904870939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1389287652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336341708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1344194115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2446883574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163207023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2281528682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4100894713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3873778190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2268642557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2998267706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1390935378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1154692661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4146907660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1301598486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2909256426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3370388365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76682338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2749416760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335261824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2238717724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633329008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3445769709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858185579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4282973967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2315694002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1787215618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552169670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3432528580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3648340141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3178551657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1951643913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1566882417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3767669829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3410737732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672606754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3302050569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157035306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1499381964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490519763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3978525232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748680202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72894108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2522590221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2830803545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967898094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1523474984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817966652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3421592101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607070060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3089446452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2575583268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772032771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2816234427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103271420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3599280570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354433307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2207090042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1803718304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1897965041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3571275464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1144581619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1039406293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1688013851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926571763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1281126707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70430905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3097622501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3763155439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3624994704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1406245196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4135776761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3634677386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976641284"/>
                    </a:ext>
                  </a:extLst>
                </a:gridCol>
                <a:gridCol w="120124">
                  <a:extLst>
                    <a:ext uri="{9D8B030D-6E8A-4147-A177-3AD203B41FA5}">
                      <a16:colId xmlns:a16="http://schemas.microsoft.com/office/drawing/2014/main" val="101256768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9000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C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233948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565056"/>
              </p:ext>
            </p:extLst>
          </p:nvPr>
        </p:nvGraphicFramePr>
        <p:xfrm>
          <a:off x="485775" y="895349"/>
          <a:ext cx="11608237" cy="4828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90905" y="5727649"/>
          <a:ext cx="11853445" cy="73152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7025837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9" name="TextovéPole 9">
            <a:extLst>
              <a:ext uri="{FF2B5EF4-FFF2-40B4-BE49-F238E27FC236}">
                <a16:creationId xmlns:a16="http://schemas.microsoft.com/office/drawing/2014/main" id="{6C2CDEC2-B893-491C-BB5B-D4EEE3DC82DC}"/>
              </a:ext>
            </a:extLst>
          </p:cNvPr>
          <p:cNvSpPr txBox="1"/>
          <p:nvPr/>
        </p:nvSpPr>
        <p:spPr>
          <a:xfrm>
            <a:off x="8274425" y="6516527"/>
            <a:ext cx="3819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22. 1. 2022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D81D70FC-F528-494D-8C3A-D477F854D763}"/>
              </a:ext>
            </a:extLst>
          </p:cNvPr>
          <p:cNvSpPr/>
          <p:nvPr/>
        </p:nvSpPr>
        <p:spPr>
          <a:xfrm>
            <a:off x="10842357" y="3390334"/>
            <a:ext cx="11544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* předběžné údaje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0E67781F-87FB-42C9-899D-4460B89C4830}"/>
              </a:ext>
            </a:extLst>
          </p:cNvPr>
          <p:cNvSpPr/>
          <p:nvPr/>
        </p:nvSpPr>
        <p:spPr>
          <a:xfrm>
            <a:off x="11753266" y="471630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*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72228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DBFAEF02-39D0-40BD-A8AF-48F84CD1AFC9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56199"/>
          <a:ext cx="4568082" cy="853440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1628781168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501123856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4130467436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686574967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6641087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82522221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88824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06459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05/2021</a:t>
            </a:r>
          </a:p>
        </p:txBody>
      </p:sp>
    </p:spTree>
    <p:extLst>
      <p:ext uri="{BB962C8B-B14F-4D97-AF65-F5344CB8AC3E}">
        <p14:creationId xmlns:p14="http://schemas.microsoft.com/office/powerpoint/2010/main" val="7121080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5CC47735-3001-43A6-B955-E419A3EC1853}"/>
              </a:ext>
            </a:extLst>
          </p:cNvPr>
          <p:cNvGraphicFramePr>
            <a:graphicFrameLocks noGrp="1"/>
          </p:cNvGraphicFramePr>
          <p:nvPr/>
        </p:nvGraphicFramePr>
        <p:xfrm>
          <a:off x="7357964" y="5556199"/>
          <a:ext cx="4559505" cy="853440"/>
        </p:xfrm>
        <a:graphic>
          <a:graphicData uri="http://schemas.openxmlformats.org/drawingml/2006/table">
            <a:tbl>
              <a:tblPr/>
              <a:tblGrid>
                <a:gridCol w="911901">
                  <a:extLst>
                    <a:ext uri="{9D8B030D-6E8A-4147-A177-3AD203B41FA5}">
                      <a16:colId xmlns:a16="http://schemas.microsoft.com/office/drawing/2014/main" val="1486795782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322571971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346167304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2249125035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840746938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04164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949039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06/2021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347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87ED1146-C9C8-494A-B83A-6D1444C47513}"/>
              </a:ext>
            </a:extLst>
          </p:cNvPr>
          <p:cNvGraphicFramePr>
            <a:graphicFrameLocks noGrp="1"/>
          </p:cNvGraphicFramePr>
          <p:nvPr/>
        </p:nvGraphicFramePr>
        <p:xfrm>
          <a:off x="7362826" y="5543020"/>
          <a:ext cx="4554640" cy="866620"/>
        </p:xfrm>
        <a:graphic>
          <a:graphicData uri="http://schemas.openxmlformats.org/drawingml/2006/table">
            <a:tbl>
              <a:tblPr/>
              <a:tblGrid>
                <a:gridCol w="910928">
                  <a:extLst>
                    <a:ext uri="{9D8B030D-6E8A-4147-A177-3AD203B41FA5}">
                      <a16:colId xmlns:a16="http://schemas.microsoft.com/office/drawing/2014/main" val="1215948292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747667204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3344201301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3217620225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485669683"/>
                    </a:ext>
                  </a:extLst>
                </a:gridCol>
              </a:tblGrid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635236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35690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07/2021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8437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6A6BDA19-CED9-4AD8-A8D3-38CA86903F22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56199"/>
          <a:ext cx="4568082" cy="860988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2801235750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52134165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138704475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7626496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54262943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107797777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469714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5784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08/2021</a:t>
            </a:r>
          </a:p>
        </p:txBody>
      </p:sp>
    </p:spTree>
    <p:extLst>
      <p:ext uri="{BB962C8B-B14F-4D97-AF65-F5344CB8AC3E}">
        <p14:creationId xmlns:p14="http://schemas.microsoft.com/office/powerpoint/2010/main" val="20846071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566897C-047E-47E5-B3A3-E78E699656D0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43019"/>
          <a:ext cx="4564170" cy="874168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358418510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346526545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768973588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21623622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809614840"/>
                    </a:ext>
                  </a:extLst>
                </a:gridCol>
              </a:tblGrid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491470"/>
                  </a:ext>
                </a:extLst>
              </a:tr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683163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09/2021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4091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6EE2C37-338A-492C-9788-E31A89B74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802625"/>
              </p:ext>
            </p:extLst>
          </p:nvPr>
        </p:nvGraphicFramePr>
        <p:xfrm>
          <a:off x="7343774" y="5543019"/>
          <a:ext cx="4573695" cy="866620"/>
        </p:xfrm>
        <a:graphic>
          <a:graphicData uri="http://schemas.openxmlformats.org/drawingml/2006/table">
            <a:tbl>
              <a:tblPr/>
              <a:tblGrid>
                <a:gridCol w="914739">
                  <a:extLst>
                    <a:ext uri="{9D8B030D-6E8A-4147-A177-3AD203B41FA5}">
                      <a16:colId xmlns:a16="http://schemas.microsoft.com/office/drawing/2014/main" val="2232248336"/>
                    </a:ext>
                  </a:extLst>
                </a:gridCol>
                <a:gridCol w="914739">
                  <a:extLst>
                    <a:ext uri="{9D8B030D-6E8A-4147-A177-3AD203B41FA5}">
                      <a16:colId xmlns:a16="http://schemas.microsoft.com/office/drawing/2014/main" val="803164521"/>
                    </a:ext>
                  </a:extLst>
                </a:gridCol>
                <a:gridCol w="914739">
                  <a:extLst>
                    <a:ext uri="{9D8B030D-6E8A-4147-A177-3AD203B41FA5}">
                      <a16:colId xmlns:a16="http://schemas.microsoft.com/office/drawing/2014/main" val="3492686028"/>
                    </a:ext>
                  </a:extLst>
                </a:gridCol>
                <a:gridCol w="914739">
                  <a:extLst>
                    <a:ext uri="{9D8B030D-6E8A-4147-A177-3AD203B41FA5}">
                      <a16:colId xmlns:a16="http://schemas.microsoft.com/office/drawing/2014/main" val="3860026255"/>
                    </a:ext>
                  </a:extLst>
                </a:gridCol>
                <a:gridCol w="914739">
                  <a:extLst>
                    <a:ext uri="{9D8B030D-6E8A-4147-A177-3AD203B41FA5}">
                      <a16:colId xmlns:a16="http://schemas.microsoft.com/office/drawing/2014/main" val="3241218159"/>
                    </a:ext>
                  </a:extLst>
                </a:gridCol>
              </a:tblGrid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72111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565876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10/2021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898717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1832104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404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57188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1. – 7.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28F5E2B2-F309-45AF-8A83-D5361039864E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39890"/>
          <a:ext cx="9370019" cy="533481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011204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9702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Počet nakažených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Malešice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Senecura, Štěrboholy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rybníka Víceměřice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Centrin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Mirovická, pav. A a 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Sociální služby Běchovice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Alzheimer Roztoky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Dómském pahorku Litoměřice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Dukla Vejprty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Domov Dolní zámek Teplice n 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Sněženka Jeseník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Na Výsluní Hořovice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Pečovatelská služba Rakovník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Myslibořice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Pečovatelské centrum Kamenická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Hvízdal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Máj České Budějovice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Proseč-Obořiště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Liščině, Čtyřlístek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Březové Hory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z.ú. Písek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81173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 Máj České Budějovice 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0353681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NA-MSSS Marie Náchod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105498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Sokolnice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2507058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Domovinka Němčičky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2141701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Sdružení Veleta - domov pro osoby se zdravotním postižením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427572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DPSUMORAVY20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7579133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DPSVÁŽANY20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124421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Přístav, Frýdek-Místek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9AE8B431-D698-44D7-B21C-AB8F1486EA46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43462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580988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8. 1. – 14.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9FB16BE5-ABC7-48B8-8300-A2AB2039A214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944641"/>
          <a:ext cx="9684753" cy="5547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69074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Chráněné byty Cerhenice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 Pečky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Zběšičky Duha Písek chráněné bydlení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Rodina24, Vila Vitae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služnou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Kyjovice (Opava)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Osoblaha, Klášterní 34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seniory, Krnov, Rooseveltova ul.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Hvězda Poděbrady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Armada spasy KV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Slunovrat, Ostrava-Přívoz, příspěvková organizace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Slaný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Světlo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Pohoda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Odry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Chráněné bydlení ARCHA - Nový Jičín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Dolní Cetno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ICSS Odlochovice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osoby se zdravotním postižením Zběšičky, Bernartice u Milevska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Domov Na Stříbrném vrchu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domovy Havlíčkův Brod, Humpolec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8081173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DUHA - Nový Jičín, Máchova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65035368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Nová Slunečnice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40213320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Kralovice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4012682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Harcov Liberec, o.p.s.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6382071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IKV Bílá Voda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596178739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 Zahradách Zdice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1099837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Slunce všem Unhošť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24214170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ÚSP Lochovice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61415545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matky Vojtěchy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71555348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 dům Soběslav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39124421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Emin zámek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667D330D-9FE5-49E1-ACFD-E4A842FA3467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4396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15. 1. – 21.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9FB16BE5-ABC7-48B8-8300-A2AB2039A214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49415"/>
          <a:ext cx="9684753" cy="531327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227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Hortenzie Bořanovice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Domovy Na Třešňovce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DOMOVSVKŘÍŽE21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DPSBORŠICE21 UH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DZPBARBORKA21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LADASENIOR s.r.o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CSOP10 DPS Zvonková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Bellevue Vila Prague, Slaný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Kostelec nad Černými Lesy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Kurojedy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DOP Rychnov 2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NA-DOZP Domovy Na Třešňovce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Červený Vrch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Mládežnická Jirkov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DD Police III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P2, J.Masaryka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Světlo, Drhovle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Modrý kámen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Wágnerka Český Krumlov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SZC Letiny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Lipová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027302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Chomutice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897962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DPSPAČLAVICE20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240389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ČKCH Charitní domov Město Albrechtice, Úzká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9EABA060-817D-4986-8BA1-491519C478A7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0680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22. 1. – 31.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A536D8CD-0538-4873-A4A6-1915ECCA6788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30365"/>
          <a:ext cx="9684753" cy="52180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7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Kolín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Vrchlického Vejprty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Ždírec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ČČK Teplice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 Janouchova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 Anima Čáslav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Vojkov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PRAGOM  Pňov-Předhradí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Domov V Podzámčí, Říhova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Humpolec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dům Salvátor Krnov, M.Švabinského 10, Krnov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Větrná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Farní charita 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Sedlčany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Sanatorium Lotos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Všebořice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Krásné Březno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Štěrboholy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Anežky Benátky nad Jizerou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SKP Kladno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Libníč a Centrum sociálních služeb Empatie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81173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Maxov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6178739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SENIORCENTRUM LIBEREC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88086200-61E2-48BD-9BE8-7E58FE39E79B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88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DFCE333-DD33-471A-A080-C1020D2CE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19835"/>
              </p:ext>
            </p:extLst>
          </p:nvPr>
        </p:nvGraphicFramePr>
        <p:xfrm>
          <a:off x="7428782" y="5737703"/>
          <a:ext cx="4564854" cy="731520"/>
        </p:xfrm>
        <a:graphic>
          <a:graphicData uri="http://schemas.openxmlformats.org/drawingml/2006/table">
            <a:tbl>
              <a:tblPr/>
              <a:tblGrid>
                <a:gridCol w="217374">
                  <a:extLst>
                    <a:ext uri="{9D8B030D-6E8A-4147-A177-3AD203B41FA5}">
                      <a16:colId xmlns:a16="http://schemas.microsoft.com/office/drawing/2014/main" val="1606895910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3197457772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699733639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262199399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077950351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801782003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2883613182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217004336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3103179366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017634166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2960936467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826836955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17836296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3498630101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159245201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836410927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456175825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221065556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2815541060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383711965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04864875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7431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B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40,2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30,9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059692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343901" y="6516527"/>
            <a:ext cx="375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22. 1. 2022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4" name="Obdélník 11">
            <a:extLst>
              <a:ext uri="{FF2B5EF4-FFF2-40B4-BE49-F238E27FC236}">
                <a16:creationId xmlns:a16="http://schemas.microsoft.com/office/drawing/2014/main" id="{38C2AC7A-9C23-4CCF-B20F-266DA9F7115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0905" y="6522363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Tabulka 14">
            <a:extLst>
              <a:ext uri="{FF2B5EF4-FFF2-40B4-BE49-F238E27FC236}">
                <a16:creationId xmlns:a16="http://schemas.microsoft.com/office/drawing/2014/main" id="{50CA38BC-195A-4265-A337-74D0D69A5132}"/>
              </a:ext>
            </a:extLst>
          </p:cNvPr>
          <p:cNvGraphicFramePr>
            <a:graphicFrameLocks noGrp="1"/>
          </p:cNvGraphicFramePr>
          <p:nvPr/>
        </p:nvGraphicFramePr>
        <p:xfrm>
          <a:off x="6600825" y="1314771"/>
          <a:ext cx="5393547" cy="365760"/>
        </p:xfrm>
        <a:graphic>
          <a:graphicData uri="http://schemas.openxmlformats.org/drawingml/2006/table">
            <a:tbl>
              <a:tblPr/>
              <a:tblGrid>
                <a:gridCol w="779182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33287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Průměr denně: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graphicFrame>
        <p:nvGraphicFramePr>
          <p:cNvPr id="19" name="Graf 12">
            <a:extLst>
              <a:ext uri="{FF2B5EF4-FFF2-40B4-BE49-F238E27FC236}">
                <a16:creationId xmlns:a16="http://schemas.microsoft.com/office/drawing/2014/main" id="{72589205-FA3E-4546-869C-5462A9B69E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5471243"/>
              </p:ext>
            </p:extLst>
          </p:nvPr>
        </p:nvGraphicFramePr>
        <p:xfrm>
          <a:off x="6895909" y="1703559"/>
          <a:ext cx="5215710" cy="3959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Obdélník 13">
            <a:extLst>
              <a:ext uri="{FF2B5EF4-FFF2-40B4-BE49-F238E27FC236}">
                <a16:creationId xmlns:a16="http://schemas.microsoft.com/office/drawing/2014/main" id="{0CBAB1B0-E713-42C3-B005-9F720593CBF2}"/>
              </a:ext>
            </a:extLst>
          </p:cNvPr>
          <p:cNvSpPr/>
          <p:nvPr/>
        </p:nvSpPr>
        <p:spPr>
          <a:xfrm>
            <a:off x="6986345" y="955453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5" name="Tabulka 14">
            <a:extLst>
              <a:ext uri="{FF2B5EF4-FFF2-40B4-BE49-F238E27FC236}">
                <a16:creationId xmlns:a16="http://schemas.microsoft.com/office/drawing/2014/main" id="{E3F2A5EE-FD0D-4E26-AEC0-D9CFDEEC1E60}"/>
              </a:ext>
            </a:extLst>
          </p:cNvPr>
          <p:cNvGraphicFramePr>
            <a:graphicFrameLocks noGrp="1"/>
          </p:cNvGraphicFramePr>
          <p:nvPr/>
        </p:nvGraphicFramePr>
        <p:xfrm>
          <a:off x="6686550" y="5737704"/>
          <a:ext cx="5307832" cy="731520"/>
        </p:xfrm>
        <a:graphic>
          <a:graphicData uri="http://schemas.openxmlformats.org/drawingml/2006/table">
            <a:tbl>
              <a:tblPr/>
              <a:tblGrid>
                <a:gridCol w="751112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6" name="Obdélník 13">
            <a:extLst>
              <a:ext uri="{FF2B5EF4-FFF2-40B4-BE49-F238E27FC236}">
                <a16:creationId xmlns:a16="http://schemas.microsoft.com/office/drawing/2014/main" id="{0ABA3511-66CD-4489-AF5A-F87C351FF89D}"/>
              </a:ext>
            </a:extLst>
          </p:cNvPr>
          <p:cNvSpPr/>
          <p:nvPr/>
        </p:nvSpPr>
        <p:spPr>
          <a:xfrm>
            <a:off x="190492" y="571917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05/2020 – 01/2022 k 22. 1.</a:t>
            </a:r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7A17A29C-4F23-47B3-905B-F8299A2B9E6E}"/>
              </a:ext>
            </a:extLst>
          </p:cNvPr>
          <p:cNvSpPr/>
          <p:nvPr/>
        </p:nvSpPr>
        <p:spPr>
          <a:xfrm>
            <a:off x="11586584" y="5534255"/>
            <a:ext cx="5613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k 22. 1.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28" name="Tabulka 10">
            <a:extLst>
              <a:ext uri="{FF2B5EF4-FFF2-40B4-BE49-F238E27FC236}">
                <a16:creationId xmlns:a16="http://schemas.microsoft.com/office/drawing/2014/main" id="{0EE03235-90B5-4828-A095-CA13F7204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949268"/>
              </p:ext>
            </p:extLst>
          </p:nvPr>
        </p:nvGraphicFramePr>
        <p:xfrm>
          <a:off x="47625" y="989354"/>
          <a:ext cx="6437722" cy="5416275"/>
        </p:xfrm>
        <a:graphic>
          <a:graphicData uri="http://schemas.openxmlformats.org/drawingml/2006/table">
            <a:tbl>
              <a:tblPr/>
              <a:tblGrid>
                <a:gridCol w="546434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453176">
                  <a:extLst>
                    <a:ext uri="{9D8B030D-6E8A-4147-A177-3AD203B41FA5}">
                      <a16:colId xmlns:a16="http://schemas.microsoft.com/office/drawing/2014/main" val="2675377350"/>
                    </a:ext>
                  </a:extLst>
                </a:gridCol>
                <a:gridCol w="453176">
                  <a:extLst>
                    <a:ext uri="{9D8B030D-6E8A-4147-A177-3AD203B41FA5}">
                      <a16:colId xmlns:a16="http://schemas.microsoft.com/office/drawing/2014/main" val="1722521615"/>
                    </a:ext>
                  </a:extLst>
                </a:gridCol>
                <a:gridCol w="453176">
                  <a:extLst>
                    <a:ext uri="{9D8B030D-6E8A-4147-A177-3AD203B41FA5}">
                      <a16:colId xmlns:a16="http://schemas.microsoft.com/office/drawing/2014/main" val="1368621166"/>
                    </a:ext>
                  </a:extLst>
                </a:gridCol>
                <a:gridCol w="453176">
                  <a:extLst>
                    <a:ext uri="{9D8B030D-6E8A-4147-A177-3AD203B41FA5}">
                      <a16:colId xmlns:a16="http://schemas.microsoft.com/office/drawing/2014/main" val="2832739057"/>
                    </a:ext>
                  </a:extLst>
                </a:gridCol>
                <a:gridCol w="453176">
                  <a:extLst>
                    <a:ext uri="{9D8B030D-6E8A-4147-A177-3AD203B41FA5}">
                      <a16:colId xmlns:a16="http://schemas.microsoft.com/office/drawing/2014/main" val="1571506889"/>
                    </a:ext>
                  </a:extLst>
                </a:gridCol>
                <a:gridCol w="453176">
                  <a:extLst>
                    <a:ext uri="{9D8B030D-6E8A-4147-A177-3AD203B41FA5}">
                      <a16:colId xmlns:a16="http://schemas.microsoft.com/office/drawing/2014/main" val="1159134526"/>
                    </a:ext>
                  </a:extLst>
                </a:gridCol>
                <a:gridCol w="453176">
                  <a:extLst>
                    <a:ext uri="{9D8B030D-6E8A-4147-A177-3AD203B41FA5}">
                      <a16:colId xmlns:a16="http://schemas.microsoft.com/office/drawing/2014/main" val="2805932271"/>
                    </a:ext>
                  </a:extLst>
                </a:gridCol>
                <a:gridCol w="453176">
                  <a:extLst>
                    <a:ext uri="{9D8B030D-6E8A-4147-A177-3AD203B41FA5}">
                      <a16:colId xmlns:a16="http://schemas.microsoft.com/office/drawing/2014/main" val="2944690473"/>
                    </a:ext>
                  </a:extLst>
                </a:gridCol>
                <a:gridCol w="453176">
                  <a:extLst>
                    <a:ext uri="{9D8B030D-6E8A-4147-A177-3AD203B41FA5}">
                      <a16:colId xmlns:a16="http://schemas.microsoft.com/office/drawing/2014/main" val="650913940"/>
                    </a:ext>
                  </a:extLst>
                </a:gridCol>
                <a:gridCol w="453176">
                  <a:extLst>
                    <a:ext uri="{9D8B030D-6E8A-4147-A177-3AD203B41FA5}">
                      <a16:colId xmlns:a16="http://schemas.microsoft.com/office/drawing/2014/main" val="274616259"/>
                    </a:ext>
                  </a:extLst>
                </a:gridCol>
                <a:gridCol w="453176">
                  <a:extLst>
                    <a:ext uri="{9D8B030D-6E8A-4147-A177-3AD203B41FA5}">
                      <a16:colId xmlns:a16="http://schemas.microsoft.com/office/drawing/2014/main" val="121507709"/>
                    </a:ext>
                  </a:extLst>
                </a:gridCol>
                <a:gridCol w="453176">
                  <a:extLst>
                    <a:ext uri="{9D8B030D-6E8A-4147-A177-3AD203B41FA5}">
                      <a16:colId xmlns:a16="http://schemas.microsoft.com/office/drawing/2014/main" val="4084179970"/>
                    </a:ext>
                  </a:extLst>
                </a:gridCol>
                <a:gridCol w="453176">
                  <a:extLst>
                    <a:ext uri="{9D8B030D-6E8A-4147-A177-3AD203B41FA5}">
                      <a16:colId xmlns:a16="http://schemas.microsoft.com/office/drawing/2014/main" val="459635882"/>
                    </a:ext>
                  </a:extLst>
                </a:gridCol>
              </a:tblGrid>
              <a:tr h="66499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</a:t>
                      </a: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(Počet clusterů)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 2022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 22. 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3423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 (25)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3423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3423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JMK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3340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968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645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  <a:b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63ED1944-9A78-4036-86FC-55DE3FA04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70239"/>
              </p:ext>
            </p:extLst>
          </p:nvPr>
        </p:nvGraphicFramePr>
        <p:xfrm>
          <a:off x="7428782" y="1219781"/>
          <a:ext cx="4564854" cy="517639"/>
        </p:xfrm>
        <a:graphic>
          <a:graphicData uri="http://schemas.openxmlformats.org/drawingml/2006/table">
            <a:tbl>
              <a:tblPr/>
              <a:tblGrid>
                <a:gridCol w="217374">
                  <a:extLst>
                    <a:ext uri="{9D8B030D-6E8A-4147-A177-3AD203B41FA5}">
                      <a16:colId xmlns:a16="http://schemas.microsoft.com/office/drawing/2014/main" val="3751368335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566710028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056843661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2878325879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2048185369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625704308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3355734836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775194455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3600728382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74675715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2660353175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2843302648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4244262610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624271492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79196958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533592442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2913378302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580263538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674684720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1919923383"/>
                    </a:ext>
                  </a:extLst>
                </a:gridCol>
                <a:gridCol w="217374">
                  <a:extLst>
                    <a:ext uri="{9D8B030D-6E8A-4147-A177-3AD203B41FA5}">
                      <a16:colId xmlns:a16="http://schemas.microsoft.com/office/drawing/2014/main" val="3666594402"/>
                    </a:ext>
                  </a:extLst>
                </a:gridCol>
              </a:tblGrid>
              <a:tr h="100280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715766"/>
                  </a:ext>
                </a:extLst>
              </a:tr>
              <a:tr h="4173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312,7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279,4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9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107,7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31,2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8,4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873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6886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2. – 7. 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A536D8CD-0538-4873-A4A6-1915ECCA6788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30365"/>
          <a:ext cx="9684753" cy="539900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1453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Novovysočanská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Pod Kavčí Skálou Říčany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sociálních služeb  Staroměstská České Budějovice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Milíčeves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Slezská Humanita, Orlová - Lazy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Čáslav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Horní Planá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Fontána - centrum sociálních služeb Hlučín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Pod Skalou Mníšek p. Brdy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Klokánek Hostivice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CSOP Vršovický zámeček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Pod Skalami Kurovodice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Vraný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Zvoneček Bylany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Arkadie Teplice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Podkrušnohorské domovy soc. služeb Dubí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4044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a centrum denních služeb Jablonec nad Nisou (Domovy pro osoby se zdravotním postižením – pro ženy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DSS Skřivany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5869068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Pelhřimov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Božice - DpS a DZR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Jarošce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Bažantnice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012682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Koniklecová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6178739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Pochlovice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4526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8. 2. – 17. 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A536D8CD-0538-4873-A4A6-1915ECCA6788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982740"/>
          <a:ext cx="9684753" cy="54824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9353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 dirty="0">
                          <a:effectLst/>
                        </a:rPr>
                        <a:t>Název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Zátiší Rakovník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Svojšice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 Haus Vacov, s.r.o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SC Nechanice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DpS Borohrádek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dům pro seniory Hnojník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Oáza Stars Lužná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Domov Dědina České Meziříčí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Pohoda Dolní Domaslavice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Tloskov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ÚSP Domečky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Hvězda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004177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Bystřice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024544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DsPS Frantiskovy Lazne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965078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Jah Jireh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939119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Marianska 2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836253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Černovice-Lidmaň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8608945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Borová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S-centrum Hodonín,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Březnice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035368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Fokus Liberec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3340608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Seniorcentrum OASA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213320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sv. Terezie, P8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956847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Domy s pečovatelskou službou FM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0305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18. 2. – 28. 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1236412"/>
          <a:ext cx="9684753" cy="41809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5698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Armáda spásy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HORIZONT - DOZP pro mentálně postižené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DSP Benešov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ČCE Písek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Mnichov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Sokolik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Vroutek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Krásná Lípa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Srdce v dlaních Filipov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Pyšely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DD Náchod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a DZR Dřevčický Park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SÁRA Třinec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Kynzvart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Skalka 2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Tepelska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2939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3. – 17. 3.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986199"/>
          <a:ext cx="9684753" cy="54241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15083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Autiscentrum o.p.s.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BETANIE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Armáda spásy v České republice, z. 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P7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Vincentinum Šumperk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domov Mendryka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ZAHRADAKM 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DsPS As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Jesle Františka Malíka Most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Zahrada Kladno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DSS Litvínov Janov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Bojčenkova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Kladno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APOSS Liberec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6021753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služeb pro seniory Kyjov,p.o.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896953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Jedovnice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419949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Hladnovská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347064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Libice n. C.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565260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Domov Arreta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4339379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DPSLUKOV21 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4322866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Krajánek Jesenice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644818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Hroznetin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619241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Most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Chráněné bydlení v Kopřivnici - Domov NaNovo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Benešov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713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18. 3. – 31. 3.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079D213B-AFD8-441E-95CD-54620E25AEB5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967151"/>
          <a:ext cx="9684753" cy="5547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6682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Berounka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Svaté rodiny Příbram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Fénix Horoměřice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Horní Stropnice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Čtyřlístek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 sv. Pavla České Budějovice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Staroměstská  České Budějovice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Chráněná dílna Avízo s.r.o Zliv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Ludgeřovice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Hradec nad Moravicí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Pata CH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Osek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Brtníky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Nové Hrady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94602175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Anežky Luštěnice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3089695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Týdenní stacionář Srbeč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46419949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Světlo, Drhovle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7347064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DSS Chotělice 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10565260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Domino Zavidov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304339379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Hostomice - Zátor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66432286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Ústí nad Labem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826192414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Velké Březno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08256375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SAMANIT - domov pro seniory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9193873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Starý mlýn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40232789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Loď Hermes -CSS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5683218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Skalice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86954665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ÚSP Snědovice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13543285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centrum Písek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19459573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klidného stáří Pravětín Vimperk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Břetislavova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DOP Rychnov 3 SO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 Erbenova, Hlinsko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709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4. – 31. 8.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1026863"/>
          <a:ext cx="9684753" cy="51318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11624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Domov Dědina Opočno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Psychocentrum Domeček Hodonín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Tovačov-JAR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 Sedlec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Marianska 3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USP Žampach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Emauzy s.r.o Dobrá Voda u Českých Budějovic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Armáda spásy, Čsl. armády 837/36 bcd, Krnov 794 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Žirafa Frýdek-Místek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Pátek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2537225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Zábřeh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001264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U Pramene Louny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3725217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Samaritán Ústí nad Labem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Kobylá nad Vidnavkou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850470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Dobětice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1671982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Raspenava,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785268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Sára Frýdek-Místek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91704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CSSP Máchova 14,P2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1686775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Chroustovice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8555041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01.06.2021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 Zahradách Zdice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493442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11.06.2021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Velké Hamry , varianta alfa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9912162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12.07.2021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Přístav Ostrava - Zukalova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327727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20.07.2021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Vlčí Pole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543187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17.08.2021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Seniorcentrum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Svitavy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5540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9. – 31. 10.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892388"/>
              </p:ext>
            </p:extLst>
          </p:nvPr>
        </p:nvGraphicFramePr>
        <p:xfrm>
          <a:off x="1372685" y="1026864"/>
          <a:ext cx="9684753" cy="50686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DSLUHAČOVICE21 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Hejnická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Momo Chrudim, o.p.s - sociálně terapeutická dílna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P3, Roháčova 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Hnojník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Hrabyně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Jasmín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EBEN - EZER Český Těšín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CHARITNÍDOMOVHLUK21 UH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Pyšely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0010272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Zámek Břežany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9363377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Kamenec, Slezská Ostrava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4337671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Rybníčku Žižice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8954418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Boskovice Mánesova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1979934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Šlejnická Praha 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4893605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Černovice-Lidmaň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2292099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Česká Kamenice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1747304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 péče Choceň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9536561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Svaté rodiny Ulrychova Praha 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5830880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Příbor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4488201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Hezké domy s.r.o Lovosice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2537225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Chrudim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4756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11. – 16. 11.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02025"/>
              </p:ext>
            </p:extLst>
          </p:nvPr>
        </p:nvGraphicFramePr>
        <p:xfrm>
          <a:off x="1372685" y="1009673"/>
          <a:ext cx="9684753" cy="523877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06003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Rožmitál p. Třemšínem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LDN Oblouková,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služeb pro seniory Kyjov,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4785789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Libeň, Praha 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4802914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Korýtko, příspěvková organizace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8100667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BONA chráněné bydlení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Empatie Chráněné bydlení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SeniorCentrum Telč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IRIS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Krč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Alzheimercentrum  Zlosyň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Senior-komplex Lužec nad Vltavou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SC Malá Čermná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0010272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Komárov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9363377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Modrý klíč o.p.s.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1807022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Naděje, Rybalkova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4923974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Slaný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0337858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Naděje, K Prádelně,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8174903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pod Hrází Pečičky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0267598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Chodov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0781992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Sociální služby Semily,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8468394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ČCE Sobotín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5999739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Malešice,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5810615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Nová Slunečnice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2188933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Dědina Opočno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4549633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Reynkova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8497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051097BD-73E6-4BA2-91A9-E329A719F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584393"/>
              </p:ext>
            </p:extLst>
          </p:nvPr>
        </p:nvGraphicFramePr>
        <p:xfrm>
          <a:off x="8685801" y="987423"/>
          <a:ext cx="886823" cy="5460980"/>
        </p:xfrm>
        <a:graphic>
          <a:graphicData uri="http://schemas.openxmlformats.org/drawingml/2006/table">
            <a:tbl>
              <a:tblPr/>
              <a:tblGrid>
                <a:gridCol w="886823">
                  <a:extLst>
                    <a:ext uri="{9D8B030D-6E8A-4147-A177-3AD203B41FA5}">
                      <a16:colId xmlns:a16="http://schemas.microsoft.com/office/drawing/2014/main" val="111910632"/>
                    </a:ext>
                  </a:extLst>
                </a:gridCol>
              </a:tblGrid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953114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31802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408175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342432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117854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8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50861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921373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553851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09233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04563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098165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821352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001152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781250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93211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247656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83115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387725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449776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20545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61116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021009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359577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436575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70981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75820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677646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175108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Události řešené od 1. října 2020 – celá ČR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FBDD20AF-BD82-42FA-8ABC-E95927D22E06}"/>
              </a:ext>
            </a:extLst>
          </p:cNvPr>
          <p:cNvSpPr txBox="1"/>
          <p:nvPr/>
        </p:nvSpPr>
        <p:spPr>
          <a:xfrm>
            <a:off x="1885951" y="6516527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22. 1. 2022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560C9FB-2949-4B26-B792-61AF25EF7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115557"/>
              </p:ext>
            </p:extLst>
          </p:nvPr>
        </p:nvGraphicFramePr>
        <p:xfrm>
          <a:off x="1093233" y="762000"/>
          <a:ext cx="8958646" cy="5686417"/>
        </p:xfrm>
        <a:graphic>
          <a:graphicData uri="http://schemas.openxmlformats.org/drawingml/2006/table">
            <a:tbl>
              <a:tblPr/>
              <a:tblGrid>
                <a:gridCol w="3399790">
                  <a:extLst>
                    <a:ext uri="{9D8B030D-6E8A-4147-A177-3AD203B41FA5}">
                      <a16:colId xmlns:a16="http://schemas.microsoft.com/office/drawing/2014/main" val="203849754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582286152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33981781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71505390"/>
                    </a:ext>
                  </a:extLst>
                </a:gridCol>
              </a:tblGrid>
              <a:tr h="22591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události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nakažených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událostí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událost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93877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6 733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736721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Školské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4 492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31732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sociálních služeb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30 652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893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34,3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87213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16 961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300411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Výrobní závod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510886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Věznice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4 920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537521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Pracoviště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714489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Dětské domovy/ústavy pro mladistvé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173336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Ubytovací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07753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Organizovaný a profesionální sport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447061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Dětský tábor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977792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Kancelář, úřad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643755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HZS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204550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a profesionální umělecké sbory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271889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Hornictví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737953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Policie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092428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Prodejna, obchod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49064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Společenská akce / klub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324214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Svatba / pohřeb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683674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Rodinný výskyt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525124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Občanská komunita/obec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704925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Zájmové aktivity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026929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Setkání známých / příbuzných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412420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společenské/rekreační/vzdělávací akce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612133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699426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191631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Stravovací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663673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Církev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50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5277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8A7572F1-A3A9-4778-AC0A-1851ED588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161858"/>
              </p:ext>
            </p:extLst>
          </p:nvPr>
        </p:nvGraphicFramePr>
        <p:xfrm>
          <a:off x="8677275" y="1159939"/>
          <a:ext cx="933450" cy="5288490"/>
        </p:xfrm>
        <a:graphic>
          <a:graphicData uri="http://schemas.openxmlformats.org/drawingml/2006/table">
            <a:tbl>
              <a:tblPr/>
              <a:tblGrid>
                <a:gridCol w="933450">
                  <a:extLst>
                    <a:ext uri="{9D8B030D-6E8A-4147-A177-3AD203B41FA5}">
                      <a16:colId xmlns:a16="http://schemas.microsoft.com/office/drawing/2014/main" val="708023879"/>
                    </a:ext>
                  </a:extLst>
                </a:gridCol>
              </a:tblGrid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199379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963003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857433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412175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090491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144017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05647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715383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216371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155109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089552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767581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079539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682113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44217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727622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8296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736243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81404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36952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684313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38615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165472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007259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830205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95847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988379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Události řešené od 1. ledna 2021 – celá ČR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FBDD20AF-BD82-42FA-8ABC-E95927D22E06}"/>
              </a:ext>
            </a:extLst>
          </p:cNvPr>
          <p:cNvSpPr txBox="1"/>
          <p:nvPr/>
        </p:nvSpPr>
        <p:spPr>
          <a:xfrm>
            <a:off x="1885951" y="6516527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22. 1. 2022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68AE7B0F-05ED-4C12-89D3-29AC69571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502153"/>
              </p:ext>
            </p:extLst>
          </p:nvPr>
        </p:nvGraphicFramePr>
        <p:xfrm>
          <a:off x="1104900" y="718064"/>
          <a:ext cx="8958646" cy="5730352"/>
        </p:xfrm>
        <a:graphic>
          <a:graphicData uri="http://schemas.openxmlformats.org/drawingml/2006/table">
            <a:tbl>
              <a:tblPr/>
              <a:tblGrid>
                <a:gridCol w="3399790">
                  <a:extLst>
                    <a:ext uri="{9D8B030D-6E8A-4147-A177-3AD203B41FA5}">
                      <a16:colId xmlns:a16="http://schemas.microsoft.com/office/drawing/2014/main" val="203849754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582286152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33981781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71505390"/>
                    </a:ext>
                  </a:extLst>
                </a:gridCol>
              </a:tblGrid>
              <a:tr h="4411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události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nakažených</a:t>
                      </a:r>
                    </a:p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(aktuálně řešené)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událostí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(aktuálně řešené)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událost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93877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57 577 (3 179)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5 124 (371)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736721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Školské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31 950 (1 901)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3 841 (312)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31732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sociálních služeb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7 987 (261)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368 (22)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21,7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87213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Výrobní závod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4 257 (14)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300411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4 241 (749)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 (13)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510886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Věznice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2 953 (126)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537521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Pracoviště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2 432 (46)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 (7)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714489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Dětské domovy/ústavy pro mladistvé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1 145 (14)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173336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Ubytovací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609 (23)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07753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Dětský tábor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 (12)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447061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Organizovaný a profesionální sport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 (20)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977792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Kancelář, úřad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 (4)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643755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Hornictví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997362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Prodejna, obchod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883259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Společenská akce / klub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915642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Rodinný výskyt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883858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Občanská komunita/obec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70336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Setkání známých / příbuzných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71184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HZS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766749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společenské/rekreační/vzdělávací akce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912153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817810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a profesionální umělecké sbory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144375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Svatba / pohřeb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281701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Policie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216773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Církev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318133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Stravovací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51448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50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19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F8AA8311-83CF-40BE-9B08-408DCE2F8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249595"/>
              </p:ext>
            </p:extLst>
          </p:nvPr>
        </p:nvGraphicFramePr>
        <p:xfrm>
          <a:off x="7361314" y="5543019"/>
          <a:ext cx="4556155" cy="866620"/>
        </p:xfrm>
        <a:graphic>
          <a:graphicData uri="http://schemas.openxmlformats.org/drawingml/2006/table">
            <a:tbl>
              <a:tblPr/>
              <a:tblGrid>
                <a:gridCol w="911231">
                  <a:extLst>
                    <a:ext uri="{9D8B030D-6E8A-4147-A177-3AD203B41FA5}">
                      <a16:colId xmlns:a16="http://schemas.microsoft.com/office/drawing/2014/main" val="3020856174"/>
                    </a:ext>
                  </a:extLst>
                </a:gridCol>
                <a:gridCol w="911231">
                  <a:extLst>
                    <a:ext uri="{9D8B030D-6E8A-4147-A177-3AD203B41FA5}">
                      <a16:colId xmlns:a16="http://schemas.microsoft.com/office/drawing/2014/main" val="3237825202"/>
                    </a:ext>
                  </a:extLst>
                </a:gridCol>
                <a:gridCol w="911231">
                  <a:extLst>
                    <a:ext uri="{9D8B030D-6E8A-4147-A177-3AD203B41FA5}">
                      <a16:colId xmlns:a16="http://schemas.microsoft.com/office/drawing/2014/main" val="373601134"/>
                    </a:ext>
                  </a:extLst>
                </a:gridCol>
                <a:gridCol w="911231">
                  <a:extLst>
                    <a:ext uri="{9D8B030D-6E8A-4147-A177-3AD203B41FA5}">
                      <a16:colId xmlns:a16="http://schemas.microsoft.com/office/drawing/2014/main" val="1947483592"/>
                    </a:ext>
                  </a:extLst>
                </a:gridCol>
                <a:gridCol w="911231">
                  <a:extLst>
                    <a:ext uri="{9D8B030D-6E8A-4147-A177-3AD203B41FA5}">
                      <a16:colId xmlns:a16="http://schemas.microsoft.com/office/drawing/2014/main" val="3668856520"/>
                    </a:ext>
                  </a:extLst>
                </a:gridCol>
              </a:tblGrid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746649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62946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11/2021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347409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 (15)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6152088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56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71EB03AE-4054-44F7-9254-79404469E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827552"/>
              </p:ext>
            </p:extLst>
          </p:nvPr>
        </p:nvGraphicFramePr>
        <p:xfrm>
          <a:off x="7362824" y="5543019"/>
          <a:ext cx="4554645" cy="874168"/>
        </p:xfrm>
        <a:graphic>
          <a:graphicData uri="http://schemas.openxmlformats.org/drawingml/2006/table">
            <a:tbl>
              <a:tblPr/>
              <a:tblGrid>
                <a:gridCol w="910929">
                  <a:extLst>
                    <a:ext uri="{9D8B030D-6E8A-4147-A177-3AD203B41FA5}">
                      <a16:colId xmlns:a16="http://schemas.microsoft.com/office/drawing/2014/main" val="2444757265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4015643702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4137936007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673284755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886359018"/>
                    </a:ext>
                  </a:extLst>
                </a:gridCol>
              </a:tblGrid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569438"/>
                  </a:ext>
                </a:extLst>
              </a:tr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178867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12/2021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791593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4927063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24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E54F36C7-09CF-46EE-BE4B-8FE6A60E9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599334"/>
              </p:ext>
            </p:extLst>
          </p:nvPr>
        </p:nvGraphicFramePr>
        <p:xfrm>
          <a:off x="7349384" y="5543019"/>
          <a:ext cx="4568082" cy="853440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2489983895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388819077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420049012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07092786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528132743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2620801434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47065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477344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167595"/>
              </p:ext>
            </p:extLst>
          </p:nvPr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1609914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01/2022 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FC5EFE55-EE2D-476E-94E8-91E4F58258C1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22. 1. 2022</a:t>
            </a:r>
          </a:p>
        </p:txBody>
      </p:sp>
    </p:spTree>
    <p:extLst>
      <p:ext uri="{BB962C8B-B14F-4D97-AF65-F5344CB8AC3E}">
        <p14:creationId xmlns:p14="http://schemas.microsoft.com/office/powerpoint/2010/main" val="123761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17. 11. – 14. 12.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081177"/>
              </p:ext>
            </p:extLst>
          </p:nvPr>
        </p:nvGraphicFramePr>
        <p:xfrm>
          <a:off x="1372685" y="1009672"/>
          <a:ext cx="9684753" cy="550315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89492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SEN pro SEN Javorník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Černovice - Lidmaň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Geriatrické centrum Týniště nad Orlicí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CSOP Praha 15, DPS Janovská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Habrová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Centrin Unhošť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Pilníkov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ve Věži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3303711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Integrované centrum Vilémov pro osoby se zdr. postižením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4759251"/>
                  </a:ext>
                </a:extLst>
              </a:tr>
              <a:tr h="35727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Čtyřlístek - centrum pro osoby se zdravotním postižením Ostrava, příspěvková organizace  Domov Třebovice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9483758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Písek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7129260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Marianska 4 -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9774051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dobré vůle Žáry, M.Albrechtice, Žáry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2678755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dům Salvátor Krnov, M.Švabinského 10, Krnov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2866978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Pouchov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2837375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Soukromé senior centrum Nechanice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7036618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DSNEZDENICE21 UH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4005470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Anna Český Brod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3176228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domácí péče Samopše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4288581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Čtyřlístek - Domov Barevný svět, Petřkovice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3903459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Maxov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018896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DSS Skřivany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8683019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DPSROŽNOV21 VS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7293062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DPSVALMEZ21 VS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a DPS Zákupy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Pampeliška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0010272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Přístav, Sněženková,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9363377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spolek Klidné stáří, Březová 372/83, Děčín III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0101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8631</TotalTime>
  <Words>15111</Words>
  <Application>Microsoft Office PowerPoint</Application>
  <PresentationFormat>Širokoúhlá obrazovka</PresentationFormat>
  <Paragraphs>6503</Paragraphs>
  <Slides>59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59</vt:i4>
      </vt:variant>
    </vt:vector>
  </HeadingPairs>
  <TitlesOfParts>
    <vt:vector size="63" baseType="lpstr">
      <vt:lpstr>Arial</vt:lpstr>
      <vt:lpstr>Calibri</vt:lpstr>
      <vt:lpstr>Roboto</vt:lpstr>
      <vt:lpstr>Motiv Office</vt:lpstr>
      <vt:lpstr>Datová a informační základna  pro management pandemie COVID-19</vt:lpstr>
      <vt:lpstr>Úvod – zdroje dat a koncepce analýz </vt:lpstr>
      <vt:lpstr>Prezentace aplikace PowerPoint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Datová a informační základna  pro management pandemie COVID-19</vt:lpstr>
      <vt:lpstr>Prezentace aplikace PowerPoint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Počet nově pozitivních klientů v sociálních službách</vt:lpstr>
      <vt:lpstr>Počet nově pozitivních pracovníků v sociálních službách</vt:lpstr>
      <vt:lpstr>Počet nově pozitivních osob v sociálních službách</vt:lpstr>
      <vt:lpstr>Počet nově pozitivních pracovníků a klientů v sociálních službách</vt:lpstr>
      <vt:lpstr>Počet zemřelých klientů v sociálních službách</vt:lpstr>
      <vt:lpstr>Počet zemřelých klientů a pracovníků v sociálních službách</vt:lpstr>
      <vt:lpstr>Klienti a pracovníci v sociálních službách vyžadující hospitalizaci z důvodu COVID-19</vt:lpstr>
      <vt:lpstr>Klienti a pracovníci v sociálních službách s těžkým průběhem nemoci</vt:lpstr>
      <vt:lpstr>Datová a informační základna  pro management pandemie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Události řešené od 1. října 2020 – celá ČR</vt:lpstr>
      <vt:lpstr>Události řešené od 1. ledna 2021 – celá ČR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Dušek Ladislav prof. RNDr. Ph.D.</cp:lastModifiedBy>
  <cp:revision>615</cp:revision>
  <dcterms:created xsi:type="dcterms:W3CDTF">2020-11-14T10:09:00Z</dcterms:created>
  <dcterms:modified xsi:type="dcterms:W3CDTF">2022-01-23T13:32:30Z</dcterms:modified>
</cp:coreProperties>
</file>