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237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custDataLst>
    <p:tags r:id="rId1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27" autoAdjust="0"/>
  </p:normalViewPr>
  <p:slideViewPr>
    <p:cSldViewPr snapToGrid="0">
      <p:cViewPr varScale="1">
        <p:scale>
          <a:sx n="68" d="100"/>
          <a:sy n="68" d="100"/>
        </p:scale>
        <p:origin x="724" y="5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21979426879203"/>
          <c:y val="0.15289779551144775"/>
          <c:w val="0.71169677772137596"/>
          <c:h val="0.791978898748192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38.359433204410003</c:v>
                </c:pt>
                <c:pt idx="1">
                  <c:v>46.687234428723997</c:v>
                </c:pt>
                <c:pt idx="2">
                  <c:v>45.941737634633</c:v>
                </c:pt>
                <c:pt idx="3">
                  <c:v>40.506536326602003</c:v>
                </c:pt>
                <c:pt idx="5">
                  <c:v>37.247897875673999</c:v>
                </c:pt>
                <c:pt idx="6">
                  <c:v>36.771584670918003</c:v>
                </c:pt>
                <c:pt idx="7">
                  <c:v>37.461687625880003</c:v>
                </c:pt>
                <c:pt idx="8">
                  <c:v>37.923470498584003</c:v>
                </c:pt>
                <c:pt idx="9">
                  <c:v>38.461621299523003</c:v>
                </c:pt>
                <c:pt idx="10">
                  <c:v>38.363148530225999</c:v>
                </c:pt>
                <c:pt idx="11">
                  <c:v>38.686570421810998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B-4255-9B61-E6E850493D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25.736305288364001</c:v>
                </c:pt>
                <c:pt idx="1">
                  <c:v>27.811980604314002</c:v>
                </c:pt>
                <c:pt idx="2">
                  <c:v>28.346112222950001</c:v>
                </c:pt>
                <c:pt idx="3">
                  <c:v>27.176840726961</c:v>
                </c:pt>
                <c:pt idx="5">
                  <c:v>24.390238514437002</c:v>
                </c:pt>
                <c:pt idx="6">
                  <c:v>24.963413599304999</c:v>
                </c:pt>
                <c:pt idx="7">
                  <c:v>24.968087075995999</c:v>
                </c:pt>
                <c:pt idx="8">
                  <c:v>24.775133355105002</c:v>
                </c:pt>
                <c:pt idx="9">
                  <c:v>24.163989389006002</c:v>
                </c:pt>
                <c:pt idx="10">
                  <c:v>24.314077386723</c:v>
                </c:pt>
                <c:pt idx="11">
                  <c:v>25.567385040283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B-4255-9B61-E6E850493D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0.85639048542999996</c:v>
                </c:pt>
                <c:pt idx="1">
                  <c:v>0.86187437580299997</c:v>
                </c:pt>
                <c:pt idx="2">
                  <c:v>0.87388366810100004</c:v>
                </c:pt>
                <c:pt idx="3">
                  <c:v>0.90432546599399999</c:v>
                </c:pt>
                <c:pt idx="5">
                  <c:v>0.71213396454099998</c:v>
                </c:pt>
                <c:pt idx="6">
                  <c:v>0.74576204805500002</c:v>
                </c:pt>
                <c:pt idx="7">
                  <c:v>0.770407593439</c:v>
                </c:pt>
                <c:pt idx="8">
                  <c:v>0.78135205747799996</c:v>
                </c:pt>
                <c:pt idx="9">
                  <c:v>0.77974290955100001</c:v>
                </c:pt>
                <c:pt idx="10">
                  <c:v>0.82885949874099996</c:v>
                </c:pt>
                <c:pt idx="11">
                  <c:v>0.89025442136599997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B-4255-9B61-E6E850493DE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14.421857229878</c:v>
                </c:pt>
                <c:pt idx="1">
                  <c:v>10.738684314296</c:v>
                </c:pt>
                <c:pt idx="2">
                  <c:v>11.018187953751999</c:v>
                </c:pt>
                <c:pt idx="3">
                  <c:v>14.283761975781999</c:v>
                </c:pt>
                <c:pt idx="5">
                  <c:v>13.826267588884001</c:v>
                </c:pt>
                <c:pt idx="6">
                  <c:v>14.969157762126001</c:v>
                </c:pt>
                <c:pt idx="7">
                  <c:v>14.798227118077</c:v>
                </c:pt>
                <c:pt idx="8">
                  <c:v>14.894948835183</c:v>
                </c:pt>
                <c:pt idx="9">
                  <c:v>14.234454140477</c:v>
                </c:pt>
                <c:pt idx="10">
                  <c:v>14.301315092366</c:v>
                </c:pt>
                <c:pt idx="11">
                  <c:v>13.726119796093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B-4255-9B61-E6E850493DE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1.7912912967E-2</c:v>
                </c:pt>
                <c:pt idx="1">
                  <c:v>1.7067503473000002E-2</c:v>
                </c:pt>
                <c:pt idx="2">
                  <c:v>1.7176936184E-2</c:v>
                </c:pt>
                <c:pt idx="3">
                  <c:v>1.8303786613999999E-2</c:v>
                </c:pt>
                <c:pt idx="5">
                  <c:v>6.9954220480000001E-3</c:v>
                </c:pt>
                <c:pt idx="6">
                  <c:v>7.9634984559999993E-3</c:v>
                </c:pt>
                <c:pt idx="7">
                  <c:v>1.1093629483E-2</c:v>
                </c:pt>
                <c:pt idx="8">
                  <c:v>9.9335945999999998E-3</c:v>
                </c:pt>
                <c:pt idx="9">
                  <c:v>1.012280179E-2</c:v>
                </c:pt>
                <c:pt idx="10">
                  <c:v>1.0060549905999999E-2</c:v>
                </c:pt>
                <c:pt idx="11">
                  <c:v>1.1248853603E-2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B-4255-9B61-E6E850493DE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0.51149449292299998</c:v>
                </c:pt>
                <c:pt idx="1">
                  <c:v>0.564310168823</c:v>
                </c:pt>
                <c:pt idx="2">
                  <c:v>0.56334718901900005</c:v>
                </c:pt>
                <c:pt idx="3">
                  <c:v>0.53907858442099998</c:v>
                </c:pt>
                <c:pt idx="5">
                  <c:v>0.24159978674999999</c:v>
                </c:pt>
                <c:pt idx="6">
                  <c:v>0.23929660115199999</c:v>
                </c:pt>
                <c:pt idx="7">
                  <c:v>0.264223269787</c:v>
                </c:pt>
                <c:pt idx="8">
                  <c:v>0.25208197256600001</c:v>
                </c:pt>
                <c:pt idx="9">
                  <c:v>0.29377663068600002</c:v>
                </c:pt>
                <c:pt idx="10">
                  <c:v>0.324777268349</c:v>
                </c:pt>
                <c:pt idx="11">
                  <c:v>0.31807392763300002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B-4255-9B61-E6E850493DE0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5 a více let CELKEM</c:v>
                </c:pt>
                <c:pt idx="5">
                  <c:v>do 750 obyvatel</c:v>
                </c:pt>
                <c:pt idx="6">
                  <c:v>750 - 1 999 obyvatel</c:v>
                </c:pt>
                <c:pt idx="7">
                  <c:v>2 000 - 4 999 obyvatel</c:v>
                </c:pt>
                <c:pt idx="8">
                  <c:v>5 000 - 14 999 obyvatel</c:v>
                </c:pt>
                <c:pt idx="9">
                  <c:v>15 000 - 39 999 obyvatel</c:v>
                </c:pt>
                <c:pt idx="10">
                  <c:v>40 000 - 99 999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List1!$H$2:$H$13</c:f>
              <c:numCache>
                <c:formatCode>General</c:formatCode>
                <c:ptCount val="12"/>
                <c:pt idx="0">
                  <c:v>20.096606386024</c:v>
                </c:pt>
                <c:pt idx="1">
                  <c:v>13.318848604565</c:v>
                </c:pt>
                <c:pt idx="2">
                  <c:v>13.239554395359001</c:v>
                </c:pt>
                <c:pt idx="3">
                  <c:v>16.571153133624001</c:v>
                </c:pt>
                <c:pt idx="5">
                  <c:v>23.574866847665</c:v>
                </c:pt>
                <c:pt idx="6">
                  <c:v>22.302821819986001</c:v>
                </c:pt>
                <c:pt idx="7">
                  <c:v>21.726273687336001</c:v>
                </c:pt>
                <c:pt idx="8">
                  <c:v>21.363079686479999</c:v>
                </c:pt>
                <c:pt idx="9">
                  <c:v>22.056292828964999</c:v>
                </c:pt>
                <c:pt idx="10">
                  <c:v>21.857761673687001</c:v>
                </c:pt>
                <c:pt idx="11">
                  <c:v>20.800347539209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B-4255-9B61-E6E850493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621546842079E-3"/>
          <c:y val="4.1173005736514182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5-15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92.963313863327997</c:v>
                </c:pt>
                <c:pt idx="1">
                  <c:v>91.745973046423998</c:v>
                </c:pt>
                <c:pt idx="2">
                  <c:v>81.805833037338004</c:v>
                </c:pt>
                <c:pt idx="3">
                  <c:v>78.189703824763001</c:v>
                </c:pt>
                <c:pt idx="4">
                  <c:v>72.495519191037999</c:v>
                </c:pt>
                <c:pt idx="5">
                  <c:v>64.236290118260996</c:v>
                </c:pt>
                <c:pt idx="6">
                  <c:v>67.109388306304993</c:v>
                </c:pt>
                <c:pt idx="7">
                  <c:v>22.524318829988999</c:v>
                </c:pt>
                <c:pt idx="8">
                  <c:v>75.942467081139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7">
                  <c:v>5-15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91.803828157469994</c:v>
                </c:pt>
                <c:pt idx="1">
                  <c:v>91.304996831596</c:v>
                </c:pt>
                <c:pt idx="2">
                  <c:v>81.551726927619001</c:v>
                </c:pt>
                <c:pt idx="3">
                  <c:v>77.802068758743999</c:v>
                </c:pt>
                <c:pt idx="4">
                  <c:v>72.044707296045999</c:v>
                </c:pt>
                <c:pt idx="5">
                  <c:v>63.499454233375999</c:v>
                </c:pt>
                <c:pt idx="6">
                  <c:v>66.143676624929995</c:v>
                </c:pt>
                <c:pt idx="7">
                  <c:v>22.130473577425001</c:v>
                </c:pt>
                <c:pt idx="8">
                  <c:v>75.361089408842005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87.549568246673005</c:v>
                </c:pt>
                <c:pt idx="1">
                  <c:v>91.558007229766005</c:v>
                </c:pt>
                <c:pt idx="2">
                  <c:v>81.654976155803993</c:v>
                </c:pt>
                <c:pt idx="3">
                  <c:v>76.337426240888007</c:v>
                </c:pt>
                <c:pt idx="4">
                  <c:v>70.067535770014999</c:v>
                </c:pt>
                <c:pt idx="5">
                  <c:v>59.523300898282997</c:v>
                </c:pt>
                <c:pt idx="6">
                  <c:v>60.325807541460001</c:v>
                </c:pt>
                <c:pt idx="7">
                  <c:v>21.641491779172998</c:v>
                </c:pt>
                <c:pt idx="8">
                  <c:v>73.001044480881006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D-4F82-B544-891C0F95F72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87.238261127376006</c:v>
                </c:pt>
                <c:pt idx="1">
                  <c:v>91.339310541781003</c:v>
                </c:pt>
                <c:pt idx="2">
                  <c:v>81.482675441034004</c:v>
                </c:pt>
                <c:pt idx="3">
                  <c:v>76.128080527593994</c:v>
                </c:pt>
                <c:pt idx="4">
                  <c:v>69.832233881820002</c:v>
                </c:pt>
                <c:pt idx="5">
                  <c:v>59.188981340055001</c:v>
                </c:pt>
                <c:pt idx="6">
                  <c:v>59.965920942461999</c:v>
                </c:pt>
                <c:pt idx="7">
                  <c:v>21.382284395831</c:v>
                </c:pt>
                <c:pt idx="8">
                  <c:v>72.744227638480993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D-4F82-B544-891C0F95F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89.041559135</c:v>
                </c:pt>
                <c:pt idx="1">
                  <c:v>91.741833034097994</c:v>
                </c:pt>
                <c:pt idx="2">
                  <c:v>81.806725830049004</c:v>
                </c:pt>
                <c:pt idx="3">
                  <c:v>77.347122393069</c:v>
                </c:pt>
                <c:pt idx="4">
                  <c:v>71.123295321615004</c:v>
                </c:pt>
                <c:pt idx="5">
                  <c:v>60.380728371144002</c:v>
                </c:pt>
                <c:pt idx="6">
                  <c:v>61.638944645065003</c:v>
                </c:pt>
                <c:pt idx="7">
                  <c:v>21.577234193675999</c:v>
                </c:pt>
                <c:pt idx="8">
                  <c:v>73.621570681660998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C-4258-B2E9-3390F07AA8C6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88.747886446560003</c:v>
                </c:pt>
                <c:pt idx="1">
                  <c:v>91.530818806732</c:v>
                </c:pt>
                <c:pt idx="2">
                  <c:v>81.634788923418</c:v>
                </c:pt>
                <c:pt idx="3">
                  <c:v>77.134322021046998</c:v>
                </c:pt>
                <c:pt idx="4">
                  <c:v>70.884055455348005</c:v>
                </c:pt>
                <c:pt idx="5">
                  <c:v>60.038648663156003</c:v>
                </c:pt>
                <c:pt idx="6">
                  <c:v>61.277825856466997</c:v>
                </c:pt>
                <c:pt idx="7">
                  <c:v>21.288011568904</c:v>
                </c:pt>
                <c:pt idx="8">
                  <c:v>73.350448745042996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0C-4258-B2E9-3390F07AA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91.753911752388007</c:v>
                </c:pt>
                <c:pt idx="1">
                  <c:v>91.799036301428998</c:v>
                </c:pt>
                <c:pt idx="2">
                  <c:v>81.815050588922006</c:v>
                </c:pt>
                <c:pt idx="3">
                  <c:v>77.602392574123996</c:v>
                </c:pt>
                <c:pt idx="4">
                  <c:v>71.209266312495998</c:v>
                </c:pt>
                <c:pt idx="5">
                  <c:v>60.63428491594</c:v>
                </c:pt>
                <c:pt idx="6">
                  <c:v>62.102203019149002</c:v>
                </c:pt>
                <c:pt idx="7">
                  <c:v>21.975528228403</c:v>
                </c:pt>
                <c:pt idx="8">
                  <c:v>74.007970773829001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F6-40CB-8CD6-67928DF8B398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91.359881219781002</c:v>
                </c:pt>
                <c:pt idx="1">
                  <c:v>91.557714748397999</c:v>
                </c:pt>
                <c:pt idx="2">
                  <c:v>81.630531721867996</c:v>
                </c:pt>
                <c:pt idx="3">
                  <c:v>77.374723461038002</c:v>
                </c:pt>
                <c:pt idx="4">
                  <c:v>70.991303880805006</c:v>
                </c:pt>
                <c:pt idx="5">
                  <c:v>60.244260233780999</c:v>
                </c:pt>
                <c:pt idx="6">
                  <c:v>61.705339520990002</c:v>
                </c:pt>
                <c:pt idx="7">
                  <c:v>21.671931061976</c:v>
                </c:pt>
                <c:pt idx="8">
                  <c:v>73.735730891493006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F6-40CB-8CD6-67928DF8B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92.864254379141002</c:v>
                </c:pt>
                <c:pt idx="1">
                  <c:v>91.481135397198997</c:v>
                </c:pt>
                <c:pt idx="2">
                  <c:v>81.168379611123996</c:v>
                </c:pt>
                <c:pt idx="3">
                  <c:v>76.751513720101002</c:v>
                </c:pt>
                <c:pt idx="4">
                  <c:v>69.834235939202003</c:v>
                </c:pt>
                <c:pt idx="5">
                  <c:v>60.065465574504998</c:v>
                </c:pt>
                <c:pt idx="6">
                  <c:v>61.615071383015</c:v>
                </c:pt>
                <c:pt idx="7">
                  <c:v>21.204765590187002</c:v>
                </c:pt>
                <c:pt idx="8">
                  <c:v>73.846402354757004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4-4C97-A806-76CD7E1DDB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92.525123673812004</c:v>
                </c:pt>
                <c:pt idx="1">
                  <c:v>91.269873513717997</c:v>
                </c:pt>
                <c:pt idx="2">
                  <c:v>80.99863658017</c:v>
                </c:pt>
                <c:pt idx="3">
                  <c:v>76.533580967922006</c:v>
                </c:pt>
                <c:pt idx="4">
                  <c:v>69.59217985654</c:v>
                </c:pt>
                <c:pt idx="5">
                  <c:v>59.677264329270997</c:v>
                </c:pt>
                <c:pt idx="6">
                  <c:v>61.234361968305997</c:v>
                </c:pt>
                <c:pt idx="7">
                  <c:v>20.933300499542</c:v>
                </c:pt>
                <c:pt idx="8">
                  <c:v>73.562092196440005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44-4C97-A806-76CD7E1DD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92.427882537981006</c:v>
                </c:pt>
                <c:pt idx="1">
                  <c:v>91.114180824467994</c:v>
                </c:pt>
                <c:pt idx="2">
                  <c:v>80.912580412040995</c:v>
                </c:pt>
                <c:pt idx="3">
                  <c:v>76.416029698290004</c:v>
                </c:pt>
                <c:pt idx="4">
                  <c:v>69.595830633789006</c:v>
                </c:pt>
                <c:pt idx="5">
                  <c:v>59.459938683993002</c:v>
                </c:pt>
                <c:pt idx="6">
                  <c:v>61.950849747877001</c:v>
                </c:pt>
                <c:pt idx="7">
                  <c:v>20.898166897580001</c:v>
                </c:pt>
                <c:pt idx="8">
                  <c:v>73.164737409688996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C-4282-9746-C835D5D8CC2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92.066647078139994</c:v>
                </c:pt>
                <c:pt idx="1">
                  <c:v>90.846164818581997</c:v>
                </c:pt>
                <c:pt idx="2">
                  <c:v>80.699333009512998</c:v>
                </c:pt>
                <c:pt idx="3">
                  <c:v>76.155477928036007</c:v>
                </c:pt>
                <c:pt idx="4">
                  <c:v>69.291893745950006</c:v>
                </c:pt>
                <c:pt idx="5">
                  <c:v>59.020087855770001</c:v>
                </c:pt>
                <c:pt idx="6">
                  <c:v>61.498786074461002</c:v>
                </c:pt>
                <c:pt idx="7">
                  <c:v>20.587765107108002</c:v>
                </c:pt>
                <c:pt idx="8">
                  <c:v>72.830754562411002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C-4282-9746-C835D5D8C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92.371305757588999</c:v>
                </c:pt>
                <c:pt idx="1">
                  <c:v>90.246802066867005</c:v>
                </c:pt>
                <c:pt idx="2">
                  <c:v>80.336611130924993</c:v>
                </c:pt>
                <c:pt idx="3">
                  <c:v>76.463499646046998</c:v>
                </c:pt>
                <c:pt idx="4">
                  <c:v>69.946034070896005</c:v>
                </c:pt>
                <c:pt idx="5">
                  <c:v>60.346643488929999</c:v>
                </c:pt>
                <c:pt idx="6">
                  <c:v>62.603217539863003</c:v>
                </c:pt>
                <c:pt idx="7">
                  <c:v>20.928149407022001</c:v>
                </c:pt>
                <c:pt idx="8">
                  <c:v>74.197477373891999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3-4982-9BAE-718503394ED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91.987565629973005</c:v>
                </c:pt>
                <c:pt idx="1">
                  <c:v>90.023644116200998</c:v>
                </c:pt>
                <c:pt idx="2">
                  <c:v>80.106769020000002</c:v>
                </c:pt>
                <c:pt idx="3">
                  <c:v>76.164666338832006</c:v>
                </c:pt>
                <c:pt idx="4">
                  <c:v>69.634356855155005</c:v>
                </c:pt>
                <c:pt idx="5">
                  <c:v>59.847129198833997</c:v>
                </c:pt>
                <c:pt idx="6">
                  <c:v>62.084079075821002</c:v>
                </c:pt>
                <c:pt idx="7">
                  <c:v>20.611567509861999</c:v>
                </c:pt>
                <c:pt idx="8">
                  <c:v>73.846139320381994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3-4982-9BAE-718503394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94.588819407345994</c:v>
                </c:pt>
                <c:pt idx="1">
                  <c:v>90.863656459642002</c:v>
                </c:pt>
                <c:pt idx="2">
                  <c:v>80.665550055829996</c:v>
                </c:pt>
                <c:pt idx="3">
                  <c:v>76.522317947546995</c:v>
                </c:pt>
                <c:pt idx="4">
                  <c:v>72.297041073924007</c:v>
                </c:pt>
                <c:pt idx="5">
                  <c:v>64.782995618838001</c:v>
                </c:pt>
                <c:pt idx="6">
                  <c:v>68.460063413811</c:v>
                </c:pt>
                <c:pt idx="7">
                  <c:v>25.864271803712999</c:v>
                </c:pt>
                <c:pt idx="8">
                  <c:v>75.302053549093998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F-45D5-8906-2A772ED970B3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70–79</c:v>
                </c:pt>
                <c:pt idx="2">
                  <c:v>60–69</c:v>
                </c:pt>
                <c:pt idx="3">
                  <c:v>50–59</c:v>
                </c:pt>
                <c:pt idx="4">
                  <c:v>40–49</c:v>
                </c:pt>
                <c:pt idx="5">
                  <c:v>30–39</c:v>
                </c:pt>
                <c:pt idx="6">
                  <c:v>16–29</c:v>
                </c:pt>
                <c:pt idx="7">
                  <c:v>5–15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94.186594601387995</c:v>
                </c:pt>
                <c:pt idx="1">
                  <c:v>90.588778040481998</c:v>
                </c:pt>
                <c:pt idx="2">
                  <c:v>80.450560805292994</c:v>
                </c:pt>
                <c:pt idx="3">
                  <c:v>76.189117742150003</c:v>
                </c:pt>
                <c:pt idx="4">
                  <c:v>71.977149853190994</c:v>
                </c:pt>
                <c:pt idx="5">
                  <c:v>64.385382438845994</c:v>
                </c:pt>
                <c:pt idx="6">
                  <c:v>68.052452379393998</c:v>
                </c:pt>
                <c:pt idx="7">
                  <c:v>25.420610210418001</c:v>
                </c:pt>
                <c:pt idx="8">
                  <c:v>74.965871398268007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F-45D5-8906-2A772ED97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03.04.2022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3840861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3. 4. 2022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3. 4.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FE759F90-0394-4F8C-BD0E-26FAB632990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6814156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761CB2D4-BC7E-4C94-8AC8-F2AB1168D22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8F468458-0F79-403C-B5AA-486E3474AD1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1006744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1 122 161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812 009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72.4 %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803 803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71.6 %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1 254 187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916 191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73.1 %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906 622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72.3 %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1 098 061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807 614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73.5 %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799 034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72.8 %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1 221 616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896 773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73.4 %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887 062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72.6 %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1 164 267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850 275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840 910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72.2 %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1 032 366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754 174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73.1 %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745 377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98.8 %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72.2 %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1 985 526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1 485 524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74.8 %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1 468 442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74 %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-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150 437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-  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144 162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95.8 %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-  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8 878 184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6 672 997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75.2 %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6 595 412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98.8 %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74.3 %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3. 4. 2022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4905133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1 095 889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795 774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72.6 %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787 885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71.9 %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1 223 694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896 356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73.3 %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887 175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72.5 %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1 071 973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790 614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73.8 %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782 378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1 193 744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879 081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73.6 %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869 719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1 139 002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834 233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73.2 %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825 205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72.4 %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1 010 606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740 415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73.3 %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731 930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72.4 %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1 948 260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1 458 926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74.9 %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1 442 434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74 %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-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148 331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-  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142 166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95.8 %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-  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8 683 168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6 543 730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75.4 %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6 468 892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98.9 %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74.5 % </a:t>
                      </a:r>
                    </a:p>
                  </a:txBody>
                  <a:tcPr marL="6350" marR="6350" marT="635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3. 4. 2022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1581183-162D-4098-A69E-5FB86936A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18892"/>
              </p:ext>
            </p:extLst>
          </p:nvPr>
        </p:nvGraphicFramePr>
        <p:xfrm>
          <a:off x="1517005" y="1261913"/>
          <a:ext cx="10586736" cy="5510016"/>
        </p:xfrm>
        <a:graphic>
          <a:graphicData uri="http://schemas.openxmlformats.org/drawingml/2006/table">
            <a:tbl>
              <a:tblPr/>
              <a:tblGrid>
                <a:gridCol w="1176304">
                  <a:extLst>
                    <a:ext uri="{9D8B030D-6E8A-4147-A177-3AD203B41FA5}">
                      <a16:colId xmlns:a16="http://schemas.microsoft.com/office/drawing/2014/main" val="240732500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01354547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236331083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168684982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55628813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579540205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861415034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2695907527"/>
                    </a:ext>
                  </a:extLst>
                </a:gridCol>
                <a:gridCol w="1176304">
                  <a:extLst>
                    <a:ext uri="{9D8B030D-6E8A-4147-A177-3AD203B41FA5}">
                      <a16:colId xmlns:a16="http://schemas.microsoft.com/office/drawing/2014/main" val="1927294463"/>
                    </a:ext>
                  </a:extLst>
                </a:gridCol>
              </a:tblGrid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76165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9277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D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9755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3310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030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5385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22910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033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3592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76802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65877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E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46054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67581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5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7358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051929"/>
                  </a:ext>
                </a:extLst>
              </a:tr>
              <a:tr h="344376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3066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3. 4. 2022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1366956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845 588 / 1 111 280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(76.09%)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845 588/1 111 280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(76.0 %)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208 702 / 269 901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(77.33%)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188 386 / 238 583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(78.96%)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144 716 / 181 358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(79.80%)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170 210 / 214 151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(79.48%)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131 361 / 172 733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(76.05%)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43 815 / 57 258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(76.52%)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887 190/1 133 984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(78.2 %)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89 342 / 122 886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(72.70%)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60 324 / 81 233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(74.26%)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55 696 / 74 801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(74.46%)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65 842 / 87 218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(75.49%)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70 145 / 90 163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(77.80%)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58 814 / 78 453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(74.97%)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400 163/534 754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(74.8 %)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69 180 / 95 664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(72.32%)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55 218 / 75 834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(72.81%)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68 157 / 90 927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(74.96%)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47 092 / 65 008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(72.44%)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13 929 / 18 737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(74.34%)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108 563 / 146 900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(73.90%)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362 139/493 070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(73.4 %)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20 594 / 28 740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(71.66%)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24 443 / 33 819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26 767 / 37 292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(71.78%)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41 436 / 58 904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(70.34%)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31 962 / 45 765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(69.84%)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29 287 / 41 412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(70.72%)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174 489/245 932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(70.9 %)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59 613 / 80 983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(73.61%)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58 745 / 79 530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(73.87%)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45 151 / 62 372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(72.39%)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70 753 / 101 988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(69.37%)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102 466 / 140 169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(73.10%)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154 801 / 212 267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(72.93%)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491 529/677 309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(72.5 %)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34 734 / 49 179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(70.63%)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33 053 / 46 316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(71.36%)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38 728 / 53 966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(71.76%)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44 260 / 61 961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(71.43%)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49 034 / 68 258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(71.84%)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63 514 / 85 823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(74.01%)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263 323/365 503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(72.0 %)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74 947 / 104 000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(72.06%)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52 481 / 72 438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(72.45%)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32 663 / 44 459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(73.47%)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87 728 / 118 983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(73.73%)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31 279 / 41 695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(75.02%)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60 721 / 77 639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(78.21%)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339 819/459 214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(74.0 %)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71 241 / 101 154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(70.43%)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52 188 / 73 133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(71.36%)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35 146 / 48 038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(73.16%)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83 643 / 115 805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(72.23%)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14 652 / 19 160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(76.47%)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57 122 / 76 882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(74.30%)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313 992/434 172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(72.3 %)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105 134 / 137 802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(76.29%)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40 466 / 52 285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(77.40%)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45 306 / 58 325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(77.68%)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52 272 / 66 778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(78.28%)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52 084 / 66 475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(78.35%)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32 260 / 42 401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(76.08%)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327 522/424 066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(77.2 %)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109 028 / 154 778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(70.44%)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128 173 / 176 822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(72.49%)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103 510 / 143 172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(72.30%)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67 418 / 92 631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(72.78%)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74 525 / 103 969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(71.68%)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239 363 / 319 416</a:t>
                      </a:r>
                      <a:b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(74.94%)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722 017/990 788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(72.8 %)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66 021 / 99 207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(66.55%)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70 517 / 102 875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(68.55%)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45 725 / 67 319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(67.92%)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53 910 / 78 818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(68.40%)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65 166 / 93 913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(69.39%)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61 052 / 82 972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(73.58%)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362 391/525 104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(69.0 %)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51 146 / 75 383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(67.85%)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67 303 / 98 513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(68.32%)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57 336 / 82 271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(69.69%)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46 836 / 66 933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(69.97%)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71 719 / 100 251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(71.54%)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47 390 / 62 376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(75.97%)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341 730/485 727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(70.3 %)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35 056 / 51 895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(67.55%)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84 330 / 121 098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(69.64%)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95 239 / 135 871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(70.10%)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73 976 / 105 312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(70.24%)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97 695 / 147 615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(66.18%)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136 928 / 196 355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(69.73%)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167 444 / 239 135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(70.02%)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690 668/997 281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(69.2 %)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150 437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150 437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994 738/1 371 572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(72.5 %)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915 627/1 252 479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(73.1 %)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794 140/1 080 171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(73.5 %)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905 376/1 234 490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(73.3 %)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806 017/1 108 903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(72.6 %)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745 704/1 013 838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(73.5 %)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1 360 958/1 816 731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(74.9 %)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150 437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6 672 997/8 878 184</a:t>
                      </a:r>
                      <a:b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(75.2 %)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EA07EF69-E822-480B-8581-2B84270BBE6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589599"/>
              </p:ext>
            </p:extLst>
          </p:nvPr>
        </p:nvGraphicFramePr>
        <p:xfrm>
          <a:off x="133350" y="742950"/>
          <a:ext cx="11837679" cy="578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3. 4.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58919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78805"/>
              </p:ext>
            </p:extLst>
          </p:nvPr>
        </p:nvGraphicFramePr>
        <p:xfrm>
          <a:off x="10803138" y="1608754"/>
          <a:ext cx="1333315" cy="4601544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10 134 515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834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94639" y="1180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18668" y="3266652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253093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37893DC9-287B-4677-8B4C-245EDD1E1EDD}"/>
              </a:ext>
            </a:extLst>
          </p:cNvPr>
          <p:cNvSpPr/>
          <p:nvPr/>
        </p:nvSpPr>
        <p:spPr>
          <a:xfrm>
            <a:off x="240021" y="617976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31048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3. 4. 2022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382119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4D3D046A-6B0A-4D22-B358-88584987FE47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Celkový přehled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4817B73-F049-4743-BDB2-57E1F37CB4C1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3. 4.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408961D1-DDD6-49A8-A978-9E283C04DC3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2487253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CDB5CBC3-FD57-43D3-AB0A-884EE3365B11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ABF4EE96-7434-418D-A305-0AB39405926D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3. 4.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1E7B9B15-9120-43B8-8524-207203EEEC6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8329431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1A14B2E-6869-4520-A387-7FB8A904021C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3D5DC57C-C7FC-4406-966F-D92D9D541138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3. 4.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27EEF3F1-2537-48F1-9061-D953A2F8D85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416594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25FF770-62F5-4448-8585-88A6EBCB9787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4D50749A-2209-4E42-8A7E-E4F3F600337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3. 4.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A0B4B87C-1D23-4D8D-AE42-0728CA7F112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3382094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CE92ECA-B9DE-4168-B7B9-1383901EBE83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2859E773-1151-4C8A-A400-568BDDFDE906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3. 4.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E2FB9686-F02D-456D-AB30-60BC6CC6E24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9030592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318C09F0-916B-4408-B222-363E03AF4EE8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506DB690-38B5-477D-BD3A-14180D26F01F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dirty="0"/>
              <a:t>Zájem o očkování, stav k 3. 4. 2022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6" name="Graf 5">
            <a:extLst>
              <a:ext uri="{FF2B5EF4-FFF2-40B4-BE49-F238E27FC236}">
                <a16:creationId xmlns:a16="http://schemas.microsoft.com/office/drawing/2014/main" id="{661B8D42-163F-4396-880D-44BDAB1F290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7781698"/>
              </p:ext>
            </p:extLst>
          </p:nvPr>
        </p:nvGraphicFramePr>
        <p:xfrm>
          <a:off x="999134" y="1164628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4943663-80F7-4830-8580-68DFB365379E}"/>
              </a:ext>
            </a:extLst>
          </p:cNvPr>
          <p:cNvCxnSpPr>
            <a:cxnSpLocks/>
          </p:cNvCxnSpPr>
          <p:nvPr/>
        </p:nvCxnSpPr>
        <p:spPr>
          <a:xfrm>
            <a:off x="1529428" y="2722192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10CC488C-1A0D-454F-B997-A65B0B8067F5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8905</TotalTime>
  <Words>2119</Words>
  <Application>Microsoft Office PowerPoint</Application>
  <PresentationFormat>Širokoúhlá obrazovka</PresentationFormat>
  <Paragraphs>343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3. 4. 2022</vt:lpstr>
      <vt:lpstr>Zájem o očkování, stav k 3. 4. 2022</vt:lpstr>
      <vt:lpstr>Zájem o očkování, stav k 3. 4. 2022</vt:lpstr>
      <vt:lpstr>Zájem o očkování, stav k 3. 4. 2022</vt:lpstr>
      <vt:lpstr>Zájem o očkování, stav k 3. 4. 2022</vt:lpstr>
      <vt:lpstr>Zájem o očkování, stav k 3. 4. 2022</vt:lpstr>
      <vt:lpstr>Zájem o očkování, stav k 3. 4. 2022</vt:lpstr>
      <vt:lpstr>Zájem o očkování, stav k 3. 4. 2022</vt:lpstr>
      <vt:lpstr>Zájem o očkování, stav k 3. 4. 2022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Menšíková Kateřina Bc.</cp:lastModifiedBy>
  <cp:revision>609</cp:revision>
  <dcterms:created xsi:type="dcterms:W3CDTF">2020-11-14T10:09:00Z</dcterms:created>
  <dcterms:modified xsi:type="dcterms:W3CDTF">2022-04-03T06:45:34Z</dcterms:modified>
</cp:coreProperties>
</file>