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5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Sheet1!$A$2:$A$183</c:f>
              <c:numCache>
                <c:formatCode>m/d/yyyy</c:formatCode>
                <c:ptCount val="18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</c:numCache>
            </c:numRef>
          </c:cat>
          <c:val>
            <c:numRef>
              <c:f>Sheet1!$D$2:$D$183</c:f>
              <c:numCache>
                <c:formatCode>#,##0</c:formatCode>
                <c:ptCount val="182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368</c:v>
                </c:pt>
                <c:pt idx="88">
                  <c:v>357</c:v>
                </c:pt>
                <c:pt idx="89">
                  <c:v>340</c:v>
                </c:pt>
                <c:pt idx="90">
                  <c:v>348</c:v>
                </c:pt>
                <c:pt idx="91">
                  <c:v>319</c:v>
                </c:pt>
                <c:pt idx="92">
                  <c:v>306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433</c:v>
                </c:pt>
                <c:pt idx="123">
                  <c:v>454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529</c:v>
                </c:pt>
                <c:pt idx="131">
                  <c:v>548</c:v>
                </c:pt>
                <c:pt idx="132">
                  <c:v>565</c:v>
                </c:pt>
                <c:pt idx="133">
                  <c:v>562</c:v>
                </c:pt>
                <c:pt idx="134">
                  <c:v>568</c:v>
                </c:pt>
                <c:pt idx="135">
                  <c:v>583</c:v>
                </c:pt>
                <c:pt idx="136">
                  <c:v>594</c:v>
                </c:pt>
                <c:pt idx="137">
                  <c:v>582</c:v>
                </c:pt>
                <c:pt idx="138">
                  <c:v>588</c:v>
                </c:pt>
                <c:pt idx="139">
                  <c:v>586</c:v>
                </c:pt>
                <c:pt idx="140">
                  <c:v>575</c:v>
                </c:pt>
                <c:pt idx="141">
                  <c:v>558</c:v>
                </c:pt>
                <c:pt idx="142">
                  <c:v>551</c:v>
                </c:pt>
                <c:pt idx="143">
                  <c:v>536</c:v>
                </c:pt>
                <c:pt idx="144">
                  <c:v>532</c:v>
                </c:pt>
                <c:pt idx="145">
                  <c:v>536</c:v>
                </c:pt>
                <c:pt idx="146">
                  <c:v>536</c:v>
                </c:pt>
                <c:pt idx="147">
                  <c:v>545</c:v>
                </c:pt>
                <c:pt idx="148">
                  <c:v>546</c:v>
                </c:pt>
                <c:pt idx="149">
                  <c:v>541</c:v>
                </c:pt>
                <c:pt idx="150">
                  <c:v>512</c:v>
                </c:pt>
                <c:pt idx="151">
                  <c:v>518</c:v>
                </c:pt>
                <c:pt idx="152">
                  <c:v>526</c:v>
                </c:pt>
                <c:pt idx="153">
                  <c:v>544</c:v>
                </c:pt>
                <c:pt idx="154">
                  <c:v>529</c:v>
                </c:pt>
                <c:pt idx="155">
                  <c:v>529</c:v>
                </c:pt>
                <c:pt idx="156">
                  <c:v>549</c:v>
                </c:pt>
                <c:pt idx="157">
                  <c:v>540</c:v>
                </c:pt>
                <c:pt idx="158">
                  <c:v>526</c:v>
                </c:pt>
                <c:pt idx="159">
                  <c:v>544</c:v>
                </c:pt>
                <c:pt idx="160">
                  <c:v>537</c:v>
                </c:pt>
                <c:pt idx="161">
                  <c:v>524</c:v>
                </c:pt>
                <c:pt idx="162">
                  <c:v>521</c:v>
                </c:pt>
                <c:pt idx="163">
                  <c:v>545</c:v>
                </c:pt>
                <c:pt idx="164">
                  <c:v>554</c:v>
                </c:pt>
                <c:pt idx="165">
                  <c:v>558</c:v>
                </c:pt>
                <c:pt idx="166">
                  <c:v>578</c:v>
                </c:pt>
                <c:pt idx="167">
                  <c:v>570</c:v>
                </c:pt>
                <c:pt idx="168">
                  <c:v>597</c:v>
                </c:pt>
                <c:pt idx="169">
                  <c:v>609</c:v>
                </c:pt>
                <c:pt idx="170">
                  <c:v>617</c:v>
                </c:pt>
                <c:pt idx="171">
                  <c:v>634</c:v>
                </c:pt>
                <c:pt idx="172">
                  <c:v>654</c:v>
                </c:pt>
                <c:pt idx="173">
                  <c:v>663</c:v>
                </c:pt>
                <c:pt idx="174">
                  <c:v>681</c:v>
                </c:pt>
                <c:pt idx="175">
                  <c:v>696</c:v>
                </c:pt>
                <c:pt idx="176">
                  <c:v>680</c:v>
                </c:pt>
                <c:pt idx="177">
                  <c:v>722</c:v>
                </c:pt>
                <c:pt idx="178">
                  <c:v>712</c:v>
                </c:pt>
                <c:pt idx="179">
                  <c:v>693</c:v>
                </c:pt>
                <c:pt idx="180" formatCode="General">
                  <c:v>708</c:v>
                </c:pt>
                <c:pt idx="181" formatCode="General">
                  <c:v>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9.433345614014238E-3"/>
                  <c:y val="-0.1257359940144575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666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6F-4818-B9FA-32E8FFE924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Sheet1!$A$2:$A$183</c:f>
              <c:numCache>
                <c:formatCode>m/d/yyyy</c:formatCode>
                <c:ptCount val="18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</c:numCache>
            </c:numRef>
          </c:cat>
          <c:val>
            <c:numRef>
              <c:f>Sheet1!$B$2:$B$183</c:f>
              <c:numCache>
                <c:formatCode>#,##0</c:formatCode>
                <c:ptCount val="182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 formatCode="General">
                  <c:v>669</c:v>
                </c:pt>
                <c:pt idx="181" formatCode="General">
                  <c:v>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Sheet1!$A$2:$A$183</c:f>
              <c:numCache>
                <c:formatCode>m/d/yyyy</c:formatCode>
                <c:ptCount val="18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</c:numCache>
            </c:numRef>
          </c:cat>
          <c:val>
            <c:numRef>
              <c:f>Sheet1!$C$2:$C$183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3193544996894264"/>
          <c:h val="0.6795676888196798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Sheet1!$A$2:$A$184</c:f>
              <c:numCache>
                <c:formatCode>m/d/yyyy</c:formatCode>
                <c:ptCount val="1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</c:numCache>
            </c:numRef>
          </c:cat>
          <c:val>
            <c:numRef>
              <c:f>Sheet1!$D$2:$D$184</c:f>
              <c:numCache>
                <c:formatCode>#,##0</c:formatCode>
                <c:ptCount val="183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2444</c:v>
                </c:pt>
                <c:pt idx="79">
                  <c:v>2365</c:v>
                </c:pt>
                <c:pt idx="80">
                  <c:v>2268</c:v>
                </c:pt>
                <c:pt idx="81">
                  <c:v>2145</c:v>
                </c:pt>
                <c:pt idx="82">
                  <c:v>2130</c:v>
                </c:pt>
                <c:pt idx="83">
                  <c:v>2159</c:v>
                </c:pt>
                <c:pt idx="84">
                  <c:v>2098</c:v>
                </c:pt>
                <c:pt idx="85">
                  <c:v>2026</c:v>
                </c:pt>
                <c:pt idx="86">
                  <c:v>1935</c:v>
                </c:pt>
                <c:pt idx="87">
                  <c:v>1812</c:v>
                </c:pt>
                <c:pt idx="88">
                  <c:v>1507</c:v>
                </c:pt>
                <c:pt idx="89">
                  <c:v>1546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1651</c:v>
                </c:pt>
                <c:pt idx="108">
                  <c:v>1654</c:v>
                </c:pt>
                <c:pt idx="109">
                  <c:v>1646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1736</c:v>
                </c:pt>
                <c:pt idx="114">
                  <c:v>1644</c:v>
                </c:pt>
                <c:pt idx="115">
                  <c:v>1746</c:v>
                </c:pt>
                <c:pt idx="116">
                  <c:v>1860</c:v>
                </c:pt>
                <c:pt idx="117">
                  <c:v>1984</c:v>
                </c:pt>
                <c:pt idx="118">
                  <c:v>2294</c:v>
                </c:pt>
                <c:pt idx="119">
                  <c:v>2351</c:v>
                </c:pt>
                <c:pt idx="120">
                  <c:v>2475</c:v>
                </c:pt>
                <c:pt idx="121">
                  <c:v>2495</c:v>
                </c:pt>
                <c:pt idx="122">
                  <c:v>2497</c:v>
                </c:pt>
                <c:pt idx="123">
                  <c:v>2681</c:v>
                </c:pt>
                <c:pt idx="124">
                  <c:v>2798</c:v>
                </c:pt>
                <c:pt idx="125">
                  <c:v>3024</c:v>
                </c:pt>
                <c:pt idx="126">
                  <c:v>3050</c:v>
                </c:pt>
                <c:pt idx="127">
                  <c:v>3082</c:v>
                </c:pt>
                <c:pt idx="128">
                  <c:v>3076</c:v>
                </c:pt>
                <c:pt idx="129">
                  <c:v>2931</c:v>
                </c:pt>
                <c:pt idx="130">
                  <c:v>2968</c:v>
                </c:pt>
                <c:pt idx="131">
                  <c:v>2973</c:v>
                </c:pt>
                <c:pt idx="132">
                  <c:v>2978</c:v>
                </c:pt>
                <c:pt idx="133">
                  <c:v>3045</c:v>
                </c:pt>
                <c:pt idx="134">
                  <c:v>2968</c:v>
                </c:pt>
                <c:pt idx="135">
                  <c:v>2931</c:v>
                </c:pt>
                <c:pt idx="136">
                  <c:v>2880</c:v>
                </c:pt>
                <c:pt idx="137">
                  <c:v>2762</c:v>
                </c:pt>
                <c:pt idx="138">
                  <c:v>2748</c:v>
                </c:pt>
                <c:pt idx="139">
                  <c:v>2705</c:v>
                </c:pt>
                <c:pt idx="140">
                  <c:v>2642</c:v>
                </c:pt>
                <c:pt idx="141">
                  <c:v>2595</c:v>
                </c:pt>
                <c:pt idx="142">
                  <c:v>2585</c:v>
                </c:pt>
                <c:pt idx="143">
                  <c:v>2556</c:v>
                </c:pt>
                <c:pt idx="144">
                  <c:v>2519</c:v>
                </c:pt>
                <c:pt idx="145">
                  <c:v>2517</c:v>
                </c:pt>
                <c:pt idx="146">
                  <c:v>2542</c:v>
                </c:pt>
                <c:pt idx="147">
                  <c:v>2525</c:v>
                </c:pt>
                <c:pt idx="148">
                  <c:v>2415</c:v>
                </c:pt>
                <c:pt idx="149">
                  <c:v>2358</c:v>
                </c:pt>
                <c:pt idx="150">
                  <c:v>2341</c:v>
                </c:pt>
                <c:pt idx="151">
                  <c:v>2375</c:v>
                </c:pt>
                <c:pt idx="152">
                  <c:v>2371</c:v>
                </c:pt>
                <c:pt idx="153">
                  <c:v>2455</c:v>
                </c:pt>
                <c:pt idx="154">
                  <c:v>2391</c:v>
                </c:pt>
                <c:pt idx="155">
                  <c:v>2412</c:v>
                </c:pt>
                <c:pt idx="156">
                  <c:v>2394</c:v>
                </c:pt>
                <c:pt idx="157">
                  <c:v>2374</c:v>
                </c:pt>
                <c:pt idx="158">
                  <c:v>2352</c:v>
                </c:pt>
                <c:pt idx="159">
                  <c:v>2415</c:v>
                </c:pt>
                <c:pt idx="160">
                  <c:v>2478</c:v>
                </c:pt>
                <c:pt idx="161">
                  <c:v>2493</c:v>
                </c:pt>
                <c:pt idx="162">
                  <c:v>2424</c:v>
                </c:pt>
                <c:pt idx="163">
                  <c:v>2456</c:v>
                </c:pt>
                <c:pt idx="164">
                  <c:v>2412</c:v>
                </c:pt>
                <c:pt idx="165">
                  <c:v>2477</c:v>
                </c:pt>
                <c:pt idx="166">
                  <c:v>2594</c:v>
                </c:pt>
                <c:pt idx="167">
                  <c:v>2630</c:v>
                </c:pt>
                <c:pt idx="168">
                  <c:v>2661</c:v>
                </c:pt>
                <c:pt idx="169">
                  <c:v>2729</c:v>
                </c:pt>
                <c:pt idx="170">
                  <c:v>2770</c:v>
                </c:pt>
                <c:pt idx="171">
                  <c:v>2689</c:v>
                </c:pt>
                <c:pt idx="172">
                  <c:v>2694</c:v>
                </c:pt>
                <c:pt idx="173">
                  <c:v>2823</c:v>
                </c:pt>
                <c:pt idx="174">
                  <c:v>3022</c:v>
                </c:pt>
                <c:pt idx="175">
                  <c:v>3049</c:v>
                </c:pt>
                <c:pt idx="176">
                  <c:v>3056</c:v>
                </c:pt>
                <c:pt idx="177">
                  <c:v>3071</c:v>
                </c:pt>
                <c:pt idx="178">
                  <c:v>3156</c:v>
                </c:pt>
                <c:pt idx="179">
                  <c:v>3175</c:v>
                </c:pt>
                <c:pt idx="180">
                  <c:v>3333</c:v>
                </c:pt>
                <c:pt idx="181">
                  <c:v>3449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0"/>
                  <c:y val="-0.121245422799655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6 083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6A1-41C0-B5C1-0E8DD67A97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Sheet1!$A$2:$A$184</c:f>
              <c:numCache>
                <c:formatCode>m/d/yyyy</c:formatCode>
                <c:ptCount val="1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</c:numCache>
            </c:numRef>
          </c:cat>
          <c:val>
            <c:numRef>
              <c:f>Sheet1!$B$2:$B$184</c:f>
              <c:numCache>
                <c:formatCode>#,##0</c:formatCode>
                <c:ptCount val="183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8298</c:v>
                </c:pt>
                <c:pt idx="60">
                  <c:v>8287</c:v>
                </c:pt>
                <c:pt idx="61">
                  <c:v>8194</c:v>
                </c:pt>
                <c:pt idx="62">
                  <c:v>7915</c:v>
                </c:pt>
                <c:pt idx="63">
                  <c:v>7770</c:v>
                </c:pt>
                <c:pt idx="64">
                  <c:v>7813</c:v>
                </c:pt>
                <c:pt idx="65">
                  <c:v>7901</c:v>
                </c:pt>
                <c:pt idx="66">
                  <c:v>8188</c:v>
                </c:pt>
                <c:pt idx="67">
                  <c:v>8557</c:v>
                </c:pt>
                <c:pt idx="68">
                  <c:v>8478</c:v>
                </c:pt>
                <c:pt idx="69">
                  <c:v>8233</c:v>
                </c:pt>
                <c:pt idx="70">
                  <c:v>8097</c:v>
                </c:pt>
                <c:pt idx="71">
                  <c:v>8225</c:v>
                </c:pt>
                <c:pt idx="72">
                  <c:v>8193</c:v>
                </c:pt>
                <c:pt idx="73">
                  <c:v>8508</c:v>
                </c:pt>
                <c:pt idx="74">
                  <c:v>8817</c:v>
                </c:pt>
                <c:pt idx="75">
                  <c:v>8908</c:v>
                </c:pt>
                <c:pt idx="76">
                  <c:v>8786</c:v>
                </c:pt>
                <c:pt idx="77">
                  <c:v>8999</c:v>
                </c:pt>
                <c:pt idx="78">
                  <c:v>8746</c:v>
                </c:pt>
                <c:pt idx="79">
                  <c:v>8524</c:v>
                </c:pt>
                <c:pt idx="80">
                  <c:v>8795</c:v>
                </c:pt>
                <c:pt idx="81">
                  <c:v>9148</c:v>
                </c:pt>
                <c:pt idx="82">
                  <c:v>9111</c:v>
                </c:pt>
                <c:pt idx="83">
                  <c:v>8680</c:v>
                </c:pt>
                <c:pt idx="84">
                  <c:v>8545</c:v>
                </c:pt>
                <c:pt idx="85">
                  <c:v>8285</c:v>
                </c:pt>
                <c:pt idx="86">
                  <c:v>8393</c:v>
                </c:pt>
                <c:pt idx="87">
                  <c:v>8445</c:v>
                </c:pt>
                <c:pt idx="88">
                  <c:v>8785</c:v>
                </c:pt>
                <c:pt idx="89">
                  <c:v>8610</c:v>
                </c:pt>
                <c:pt idx="90">
                  <c:v>8366</c:v>
                </c:pt>
                <c:pt idx="91">
                  <c:v>8163</c:v>
                </c:pt>
                <c:pt idx="92">
                  <c:v>8044</c:v>
                </c:pt>
                <c:pt idx="93">
                  <c:v>7897</c:v>
                </c:pt>
                <c:pt idx="94">
                  <c:v>8142</c:v>
                </c:pt>
                <c:pt idx="95">
                  <c:v>8447</c:v>
                </c:pt>
                <c:pt idx="96">
                  <c:v>8323</c:v>
                </c:pt>
                <c:pt idx="97">
                  <c:v>7948</c:v>
                </c:pt>
                <c:pt idx="98">
                  <c:v>7546</c:v>
                </c:pt>
                <c:pt idx="99">
                  <c:v>7391</c:v>
                </c:pt>
                <c:pt idx="100">
                  <c:v>7102</c:v>
                </c:pt>
                <c:pt idx="101">
                  <c:v>7485</c:v>
                </c:pt>
                <c:pt idx="102">
                  <c:v>7884</c:v>
                </c:pt>
                <c:pt idx="103">
                  <c:v>7908</c:v>
                </c:pt>
                <c:pt idx="104">
                  <c:v>7500</c:v>
                </c:pt>
                <c:pt idx="105">
                  <c:v>7396</c:v>
                </c:pt>
                <c:pt idx="106">
                  <c:v>7217</c:v>
                </c:pt>
                <c:pt idx="107">
                  <c:v>7305</c:v>
                </c:pt>
                <c:pt idx="108">
                  <c:v>7602</c:v>
                </c:pt>
                <c:pt idx="109">
                  <c:v>8225</c:v>
                </c:pt>
                <c:pt idx="110">
                  <c:v>8134</c:v>
                </c:pt>
                <c:pt idx="111">
                  <c:v>7923</c:v>
                </c:pt>
                <c:pt idx="112">
                  <c:v>8267</c:v>
                </c:pt>
                <c:pt idx="113">
                  <c:v>9129</c:v>
                </c:pt>
                <c:pt idx="114">
                  <c:v>9627</c:v>
                </c:pt>
                <c:pt idx="115">
                  <c:v>9654</c:v>
                </c:pt>
                <c:pt idx="116">
                  <c:v>9316</c:v>
                </c:pt>
                <c:pt idx="117">
                  <c:v>8772</c:v>
                </c:pt>
                <c:pt idx="118">
                  <c:v>7864</c:v>
                </c:pt>
                <c:pt idx="119">
                  <c:v>7547</c:v>
                </c:pt>
                <c:pt idx="120">
                  <c:v>7497</c:v>
                </c:pt>
                <c:pt idx="121">
                  <c:v>7820</c:v>
                </c:pt>
                <c:pt idx="122">
                  <c:v>8092</c:v>
                </c:pt>
                <c:pt idx="123">
                  <c:v>7759</c:v>
                </c:pt>
                <c:pt idx="124">
                  <c:v>7208</c:v>
                </c:pt>
                <c:pt idx="125">
                  <c:v>6699</c:v>
                </c:pt>
                <c:pt idx="126">
                  <c:v>6554</c:v>
                </c:pt>
                <c:pt idx="127">
                  <c:v>6545</c:v>
                </c:pt>
                <c:pt idx="128">
                  <c:v>6569</c:v>
                </c:pt>
                <c:pt idx="129">
                  <c:v>6823</c:v>
                </c:pt>
                <c:pt idx="130">
                  <c:v>7416</c:v>
                </c:pt>
                <c:pt idx="131">
                  <c:v>7221</c:v>
                </c:pt>
                <c:pt idx="132">
                  <c:v>6826</c:v>
                </c:pt>
                <c:pt idx="133">
                  <c:v>6780</c:v>
                </c:pt>
                <c:pt idx="134">
                  <c:v>6975</c:v>
                </c:pt>
                <c:pt idx="135">
                  <c:v>6906</c:v>
                </c:pt>
                <c:pt idx="136">
                  <c:v>7299</c:v>
                </c:pt>
                <c:pt idx="137">
                  <c:v>7643</c:v>
                </c:pt>
                <c:pt idx="138">
                  <c:v>7523</c:v>
                </c:pt>
                <c:pt idx="139">
                  <c:v>7270</c:v>
                </c:pt>
                <c:pt idx="140">
                  <c:v>7323</c:v>
                </c:pt>
                <c:pt idx="141">
                  <c:v>7376</c:v>
                </c:pt>
                <c:pt idx="142">
                  <c:v>7254</c:v>
                </c:pt>
                <c:pt idx="143">
                  <c:v>7416</c:v>
                </c:pt>
                <c:pt idx="144">
                  <c:v>7673</c:v>
                </c:pt>
                <c:pt idx="145">
                  <c:v>7567</c:v>
                </c:pt>
                <c:pt idx="146">
                  <c:v>7110</c:v>
                </c:pt>
                <c:pt idx="147">
                  <c:v>7089</c:v>
                </c:pt>
                <c:pt idx="148">
                  <c:v>7081</c:v>
                </c:pt>
                <c:pt idx="149">
                  <c:v>7110</c:v>
                </c:pt>
                <c:pt idx="150">
                  <c:v>7421</c:v>
                </c:pt>
                <c:pt idx="151">
                  <c:v>8023</c:v>
                </c:pt>
                <c:pt idx="152">
                  <c:v>7784</c:v>
                </c:pt>
                <c:pt idx="153">
                  <c:v>7361</c:v>
                </c:pt>
                <c:pt idx="154">
                  <c:v>7056</c:v>
                </c:pt>
                <c:pt idx="155">
                  <c:v>6930</c:v>
                </c:pt>
                <c:pt idx="156">
                  <c:v>6959</c:v>
                </c:pt>
                <c:pt idx="157">
                  <c:v>7179</c:v>
                </c:pt>
                <c:pt idx="158">
                  <c:v>7447</c:v>
                </c:pt>
                <c:pt idx="159">
                  <c:v>7233</c:v>
                </c:pt>
                <c:pt idx="160">
                  <c:v>6860</c:v>
                </c:pt>
                <c:pt idx="161">
                  <c:v>6750</c:v>
                </c:pt>
                <c:pt idx="162">
                  <c:v>6585</c:v>
                </c:pt>
                <c:pt idx="163">
                  <c:v>6584</c:v>
                </c:pt>
                <c:pt idx="164">
                  <c:v>6960</c:v>
                </c:pt>
                <c:pt idx="165">
                  <c:v>7401</c:v>
                </c:pt>
                <c:pt idx="166">
                  <c:v>7180</c:v>
                </c:pt>
                <c:pt idx="167">
                  <c:v>6689</c:v>
                </c:pt>
                <c:pt idx="168">
                  <c:v>6339</c:v>
                </c:pt>
                <c:pt idx="169">
                  <c:v>6120</c:v>
                </c:pt>
                <c:pt idx="170">
                  <c:v>6033</c:v>
                </c:pt>
                <c:pt idx="171">
                  <c:v>6156</c:v>
                </c:pt>
                <c:pt idx="172">
                  <c:v>6518</c:v>
                </c:pt>
                <c:pt idx="173">
                  <c:v>6387</c:v>
                </c:pt>
                <c:pt idx="174">
                  <c:v>6147</c:v>
                </c:pt>
                <c:pt idx="175">
                  <c:v>6019</c:v>
                </c:pt>
                <c:pt idx="176">
                  <c:v>5983</c:v>
                </c:pt>
                <c:pt idx="177">
                  <c:v>5884</c:v>
                </c:pt>
                <c:pt idx="178">
                  <c:v>6156</c:v>
                </c:pt>
                <c:pt idx="179">
                  <c:v>6343</c:v>
                </c:pt>
                <c:pt idx="180">
                  <c:v>6274</c:v>
                </c:pt>
                <c:pt idx="181">
                  <c:v>6083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Sheet1!$A$2:$A$184</c:f>
              <c:numCache>
                <c:formatCode>m/d/yyyy</c:formatCode>
                <c:ptCount val="18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</c:numCache>
            </c:numRef>
          </c:cat>
          <c:val>
            <c:numRef>
              <c:f>Sheet1!$C$2:$C$184</c:f>
              <c:numCache>
                <c:formatCode>General</c:formatCode>
                <c:ptCount val="18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5.5256655592281594E-2"/>
          <c:w val="0.84224898001154047"/>
          <c:h val="0.68854883124928401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Sheet1!$A$2:$A$183</c:f>
              <c:numCache>
                <c:formatCode>m/d/yyyy</c:formatCode>
                <c:ptCount val="18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</c:numCache>
            </c:numRef>
          </c:cat>
          <c:val>
            <c:numRef>
              <c:f>Sheet1!$D$2:$D$183</c:f>
              <c:numCache>
                <c:formatCode>#,##0</c:formatCode>
                <c:ptCount val="182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785</c:v>
                </c:pt>
                <c:pt idx="91">
                  <c:v>726</c:v>
                </c:pt>
                <c:pt idx="92">
                  <c:v>711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938</c:v>
                </c:pt>
                <c:pt idx="120">
                  <c:v>953</c:v>
                </c:pt>
                <c:pt idx="121">
                  <c:v>969</c:v>
                </c:pt>
                <c:pt idx="122">
                  <c:v>946</c:v>
                </c:pt>
                <c:pt idx="123">
                  <c:v>956</c:v>
                </c:pt>
                <c:pt idx="124">
                  <c:v>1002</c:v>
                </c:pt>
                <c:pt idx="125">
                  <c:v>1088</c:v>
                </c:pt>
                <c:pt idx="126">
                  <c:v>1109</c:v>
                </c:pt>
                <c:pt idx="127">
                  <c:v>1147</c:v>
                </c:pt>
                <c:pt idx="128">
                  <c:v>1146</c:v>
                </c:pt>
                <c:pt idx="129">
                  <c:v>1140</c:v>
                </c:pt>
                <c:pt idx="130">
                  <c:v>1145</c:v>
                </c:pt>
                <c:pt idx="131">
                  <c:v>1171</c:v>
                </c:pt>
                <c:pt idx="132">
                  <c:v>1183</c:v>
                </c:pt>
                <c:pt idx="133">
                  <c:v>1169</c:v>
                </c:pt>
                <c:pt idx="134">
                  <c:v>1167</c:v>
                </c:pt>
                <c:pt idx="135">
                  <c:v>1175</c:v>
                </c:pt>
                <c:pt idx="136">
                  <c:v>1166</c:v>
                </c:pt>
                <c:pt idx="137">
                  <c:v>1155</c:v>
                </c:pt>
                <c:pt idx="138">
                  <c:v>1127</c:v>
                </c:pt>
                <c:pt idx="139">
                  <c:v>1152</c:v>
                </c:pt>
                <c:pt idx="140">
                  <c:v>1133</c:v>
                </c:pt>
                <c:pt idx="141">
                  <c:v>1107</c:v>
                </c:pt>
                <c:pt idx="142">
                  <c:v>1100</c:v>
                </c:pt>
                <c:pt idx="143">
                  <c:v>1105</c:v>
                </c:pt>
                <c:pt idx="144">
                  <c:v>1087</c:v>
                </c:pt>
                <c:pt idx="145">
                  <c:v>1055</c:v>
                </c:pt>
                <c:pt idx="146">
                  <c:v>1077</c:v>
                </c:pt>
                <c:pt idx="147">
                  <c:v>1045</c:v>
                </c:pt>
                <c:pt idx="148">
                  <c:v>1037</c:v>
                </c:pt>
                <c:pt idx="149">
                  <c:v>1017</c:v>
                </c:pt>
                <c:pt idx="150">
                  <c:v>1017</c:v>
                </c:pt>
                <c:pt idx="151">
                  <c:v>1020</c:v>
                </c:pt>
                <c:pt idx="152">
                  <c:v>1038</c:v>
                </c:pt>
                <c:pt idx="153">
                  <c:v>1077</c:v>
                </c:pt>
                <c:pt idx="154">
                  <c:v>1086</c:v>
                </c:pt>
                <c:pt idx="155">
                  <c:v>1075</c:v>
                </c:pt>
                <c:pt idx="156">
                  <c:v>1104</c:v>
                </c:pt>
                <c:pt idx="157">
                  <c:v>1087</c:v>
                </c:pt>
                <c:pt idx="158">
                  <c:v>1072</c:v>
                </c:pt>
                <c:pt idx="159">
                  <c:v>1097</c:v>
                </c:pt>
                <c:pt idx="160">
                  <c:v>1106</c:v>
                </c:pt>
                <c:pt idx="161">
                  <c:v>1090</c:v>
                </c:pt>
                <c:pt idx="162">
                  <c:v>1103</c:v>
                </c:pt>
                <c:pt idx="163">
                  <c:v>1112</c:v>
                </c:pt>
                <c:pt idx="164">
                  <c:v>1107</c:v>
                </c:pt>
                <c:pt idx="165">
                  <c:v>1101</c:v>
                </c:pt>
                <c:pt idx="166">
                  <c:v>1142</c:v>
                </c:pt>
                <c:pt idx="167">
                  <c:v>1165</c:v>
                </c:pt>
                <c:pt idx="168">
                  <c:v>1211</c:v>
                </c:pt>
                <c:pt idx="169">
                  <c:v>1239</c:v>
                </c:pt>
                <c:pt idx="170">
                  <c:v>1266</c:v>
                </c:pt>
                <c:pt idx="171">
                  <c:v>1267</c:v>
                </c:pt>
                <c:pt idx="172">
                  <c:v>1268</c:v>
                </c:pt>
                <c:pt idx="173">
                  <c:v>1281</c:v>
                </c:pt>
                <c:pt idx="174">
                  <c:v>1363</c:v>
                </c:pt>
                <c:pt idx="175">
                  <c:v>1388</c:v>
                </c:pt>
                <c:pt idx="176">
                  <c:v>1402</c:v>
                </c:pt>
                <c:pt idx="177">
                  <c:v>1449</c:v>
                </c:pt>
                <c:pt idx="178">
                  <c:v>1421</c:v>
                </c:pt>
                <c:pt idx="179">
                  <c:v>1422</c:v>
                </c:pt>
                <c:pt idx="180">
                  <c:v>1454</c:v>
                </c:pt>
                <c:pt idx="181">
                  <c:v>1501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E802-490D-A6BF-41DBEE1D9742}"/>
                </c:ext>
              </c:extLst>
            </c:dLbl>
            <c:dLbl>
              <c:idx val="179"/>
              <c:layout>
                <c:manualLayout>
                  <c:x val="-6.3675082894596099E-2"/>
                  <c:y val="-0.314339985036143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722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02-490D-A6BF-41DBEE1D97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Sheet1!$A$2:$A$183</c:f>
              <c:numCache>
                <c:formatCode>m/d/yyyy</c:formatCode>
                <c:ptCount val="18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</c:numCache>
            </c:numRef>
          </c:cat>
          <c:val>
            <c:numRef>
              <c:f>Sheet1!$B$2:$B$183</c:f>
              <c:numCache>
                <c:formatCode>#,##0</c:formatCode>
                <c:ptCount val="182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1211</c:v>
                </c:pt>
                <c:pt idx="60">
                  <c:v>1230</c:v>
                </c:pt>
                <c:pt idx="61">
                  <c:v>1217</c:v>
                </c:pt>
                <c:pt idx="62">
                  <c:v>1245</c:v>
                </c:pt>
                <c:pt idx="63">
                  <c:v>1213</c:v>
                </c:pt>
                <c:pt idx="64">
                  <c:v>1190</c:v>
                </c:pt>
                <c:pt idx="65">
                  <c:v>1218</c:v>
                </c:pt>
                <c:pt idx="66">
                  <c:v>1245</c:v>
                </c:pt>
                <c:pt idx="67">
                  <c:v>1244</c:v>
                </c:pt>
                <c:pt idx="68">
                  <c:v>1245</c:v>
                </c:pt>
                <c:pt idx="69">
                  <c:v>1331</c:v>
                </c:pt>
                <c:pt idx="70">
                  <c:v>1296</c:v>
                </c:pt>
                <c:pt idx="71">
                  <c:v>1263</c:v>
                </c:pt>
                <c:pt idx="72">
                  <c:v>1279</c:v>
                </c:pt>
                <c:pt idx="73">
                  <c:v>1279</c:v>
                </c:pt>
                <c:pt idx="74">
                  <c:v>1273</c:v>
                </c:pt>
                <c:pt idx="75">
                  <c:v>1300</c:v>
                </c:pt>
                <c:pt idx="76">
                  <c:v>1319</c:v>
                </c:pt>
                <c:pt idx="77">
                  <c:v>1366</c:v>
                </c:pt>
                <c:pt idx="78">
                  <c:v>1381</c:v>
                </c:pt>
                <c:pt idx="79">
                  <c:v>1297</c:v>
                </c:pt>
                <c:pt idx="80">
                  <c:v>1301</c:v>
                </c:pt>
                <c:pt idx="81">
                  <c:v>1344</c:v>
                </c:pt>
                <c:pt idx="82">
                  <c:v>1370</c:v>
                </c:pt>
                <c:pt idx="83">
                  <c:v>1302</c:v>
                </c:pt>
                <c:pt idx="84">
                  <c:v>1316</c:v>
                </c:pt>
                <c:pt idx="85">
                  <c:v>1338</c:v>
                </c:pt>
                <c:pt idx="86">
                  <c:v>1283</c:v>
                </c:pt>
                <c:pt idx="87">
                  <c:v>1263</c:v>
                </c:pt>
                <c:pt idx="88">
                  <c:v>1327</c:v>
                </c:pt>
                <c:pt idx="89">
                  <c:v>1358</c:v>
                </c:pt>
                <c:pt idx="90">
                  <c:v>1305</c:v>
                </c:pt>
                <c:pt idx="91">
                  <c:v>1276</c:v>
                </c:pt>
                <c:pt idx="92">
                  <c:v>1271</c:v>
                </c:pt>
                <c:pt idx="93">
                  <c:v>1202</c:v>
                </c:pt>
                <c:pt idx="94">
                  <c:v>1185</c:v>
                </c:pt>
                <c:pt idx="95">
                  <c:v>1177</c:v>
                </c:pt>
                <c:pt idx="96">
                  <c:v>1222</c:v>
                </c:pt>
                <c:pt idx="97">
                  <c:v>1235</c:v>
                </c:pt>
                <c:pt idx="98">
                  <c:v>1162</c:v>
                </c:pt>
                <c:pt idx="99">
                  <c:v>1159</c:v>
                </c:pt>
                <c:pt idx="100">
                  <c:v>1096</c:v>
                </c:pt>
                <c:pt idx="101">
                  <c:v>1130</c:v>
                </c:pt>
                <c:pt idx="102">
                  <c:v>1212</c:v>
                </c:pt>
                <c:pt idx="103">
                  <c:v>1196</c:v>
                </c:pt>
                <c:pt idx="104">
                  <c:v>1148</c:v>
                </c:pt>
                <c:pt idx="105">
                  <c:v>1125</c:v>
                </c:pt>
                <c:pt idx="106">
                  <c:v>1120</c:v>
                </c:pt>
                <c:pt idx="107">
                  <c:v>1115</c:v>
                </c:pt>
                <c:pt idx="108">
                  <c:v>1160</c:v>
                </c:pt>
                <c:pt idx="109">
                  <c:v>1171</c:v>
                </c:pt>
                <c:pt idx="110">
                  <c:v>1196</c:v>
                </c:pt>
                <c:pt idx="111">
                  <c:v>1205</c:v>
                </c:pt>
                <c:pt idx="112">
                  <c:v>1252</c:v>
                </c:pt>
                <c:pt idx="113">
                  <c:v>1281</c:v>
                </c:pt>
                <c:pt idx="114">
                  <c:v>1329</c:v>
                </c:pt>
                <c:pt idx="115">
                  <c:v>1344</c:v>
                </c:pt>
                <c:pt idx="116">
                  <c:v>1328</c:v>
                </c:pt>
                <c:pt idx="117">
                  <c:v>1279</c:v>
                </c:pt>
                <c:pt idx="118">
                  <c:v>1243</c:v>
                </c:pt>
                <c:pt idx="119">
                  <c:v>1170</c:v>
                </c:pt>
                <c:pt idx="120">
                  <c:v>1184</c:v>
                </c:pt>
                <c:pt idx="121">
                  <c:v>1161</c:v>
                </c:pt>
                <c:pt idx="122">
                  <c:v>1181</c:v>
                </c:pt>
                <c:pt idx="123">
                  <c:v>1157</c:v>
                </c:pt>
                <c:pt idx="124">
                  <c:v>1073</c:v>
                </c:pt>
                <c:pt idx="125">
                  <c:v>1022</c:v>
                </c:pt>
                <c:pt idx="126">
                  <c:v>958</c:v>
                </c:pt>
                <c:pt idx="127">
                  <c:v>949</c:v>
                </c:pt>
                <c:pt idx="128">
                  <c:v>944</c:v>
                </c:pt>
                <c:pt idx="129">
                  <c:v>970</c:v>
                </c:pt>
                <c:pt idx="130">
                  <c:v>973</c:v>
                </c:pt>
                <c:pt idx="131">
                  <c:v>985</c:v>
                </c:pt>
                <c:pt idx="132">
                  <c:v>959</c:v>
                </c:pt>
                <c:pt idx="133">
                  <c:v>921</c:v>
                </c:pt>
                <c:pt idx="134">
                  <c:v>936</c:v>
                </c:pt>
                <c:pt idx="135">
                  <c:v>938</c:v>
                </c:pt>
                <c:pt idx="136">
                  <c:v>946</c:v>
                </c:pt>
                <c:pt idx="137">
                  <c:v>972</c:v>
                </c:pt>
                <c:pt idx="138">
                  <c:v>963</c:v>
                </c:pt>
                <c:pt idx="139">
                  <c:v>955</c:v>
                </c:pt>
                <c:pt idx="140">
                  <c:v>950</c:v>
                </c:pt>
                <c:pt idx="141">
                  <c:v>959</c:v>
                </c:pt>
                <c:pt idx="142">
                  <c:v>946</c:v>
                </c:pt>
                <c:pt idx="143">
                  <c:v>970</c:v>
                </c:pt>
                <c:pt idx="144">
                  <c:v>997</c:v>
                </c:pt>
                <c:pt idx="145">
                  <c:v>984</c:v>
                </c:pt>
                <c:pt idx="146">
                  <c:v>961</c:v>
                </c:pt>
                <c:pt idx="147">
                  <c:v>960</c:v>
                </c:pt>
                <c:pt idx="148">
                  <c:v>964</c:v>
                </c:pt>
                <c:pt idx="149">
                  <c:v>982</c:v>
                </c:pt>
                <c:pt idx="150">
                  <c:v>988</c:v>
                </c:pt>
                <c:pt idx="151">
                  <c:v>1025</c:v>
                </c:pt>
                <c:pt idx="152">
                  <c:v>1051</c:v>
                </c:pt>
                <c:pt idx="153">
                  <c:v>960</c:v>
                </c:pt>
                <c:pt idx="154">
                  <c:v>911</c:v>
                </c:pt>
                <c:pt idx="155">
                  <c:v>921</c:v>
                </c:pt>
                <c:pt idx="156">
                  <c:v>914</c:v>
                </c:pt>
                <c:pt idx="157">
                  <c:v>931</c:v>
                </c:pt>
                <c:pt idx="158">
                  <c:v>975</c:v>
                </c:pt>
                <c:pt idx="159">
                  <c:v>967</c:v>
                </c:pt>
                <c:pt idx="160">
                  <c:v>916</c:v>
                </c:pt>
                <c:pt idx="161">
                  <c:v>915</c:v>
                </c:pt>
                <c:pt idx="162">
                  <c:v>875</c:v>
                </c:pt>
                <c:pt idx="163">
                  <c:v>809</c:v>
                </c:pt>
                <c:pt idx="164">
                  <c:v>844</c:v>
                </c:pt>
                <c:pt idx="165">
                  <c:v>876</c:v>
                </c:pt>
                <c:pt idx="166">
                  <c:v>844</c:v>
                </c:pt>
                <c:pt idx="167">
                  <c:v>822</c:v>
                </c:pt>
                <c:pt idx="168">
                  <c:v>774</c:v>
                </c:pt>
                <c:pt idx="169">
                  <c:v>751</c:v>
                </c:pt>
                <c:pt idx="170">
                  <c:v>752</c:v>
                </c:pt>
                <c:pt idx="171">
                  <c:v>715</c:v>
                </c:pt>
                <c:pt idx="172">
                  <c:v>770</c:v>
                </c:pt>
                <c:pt idx="173">
                  <c:v>767</c:v>
                </c:pt>
                <c:pt idx="174">
                  <c:v>754</c:v>
                </c:pt>
                <c:pt idx="175">
                  <c:v>752</c:v>
                </c:pt>
                <c:pt idx="176">
                  <c:v>710</c:v>
                </c:pt>
                <c:pt idx="177">
                  <c:v>738</c:v>
                </c:pt>
                <c:pt idx="178">
                  <c:v>777</c:v>
                </c:pt>
                <c:pt idx="179">
                  <c:v>731</c:v>
                </c:pt>
                <c:pt idx="180" formatCode="General">
                  <c:v>723</c:v>
                </c:pt>
                <c:pt idx="181" formatCode="General">
                  <c:v>722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Sheet1!$A$2:$A$183</c:f>
              <c:numCache>
                <c:formatCode>m/d/yyyy</c:formatCode>
                <c:ptCount val="18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</c:numCache>
            </c:numRef>
          </c:cat>
          <c:val>
            <c:numRef>
              <c:f>Sheet1!$C$2:$C$183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Sheet1!$A$2:$A$183</c:f>
              <c:numCache>
                <c:formatCode>m/d/yyyy</c:formatCode>
                <c:ptCount val="18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</c:numCache>
            </c:numRef>
          </c:cat>
          <c:val>
            <c:numRef>
              <c:f>Sheet1!$D$2:$D$183</c:f>
              <c:numCache>
                <c:formatCode>#,##0</c:formatCode>
                <c:ptCount val="18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28</c:v>
                </c:pt>
                <c:pt idx="179">
                  <c:v>26</c:v>
                </c:pt>
                <c:pt idx="180">
                  <c:v>20</c:v>
                </c:pt>
                <c:pt idx="181" formatCode="General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8866691228028476E-2"/>
                  <c:y val="-0.148188850088467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47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30-404D-A163-721591D0EC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Sheet1!$A$2:$A$183</c:f>
              <c:numCache>
                <c:formatCode>m/d/yyyy</c:formatCode>
                <c:ptCount val="18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</c:numCache>
            </c:numRef>
          </c:cat>
          <c:val>
            <c:numRef>
              <c:f>Sheet1!$B$2:$B$183</c:f>
              <c:numCache>
                <c:formatCode>#,##0</c:formatCode>
                <c:ptCount val="182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 formatCode="General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Sheet1!$A$2:$A$183</c:f>
              <c:numCache>
                <c:formatCode>m/d/yyyy</c:formatCode>
                <c:ptCount val="18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</c:numCache>
            </c:numRef>
          </c:cat>
          <c:val>
            <c:numRef>
              <c:f>Sheet1!$C$2:$C$183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02.03.2021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02.03.2021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02.03.2021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02.03.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6950338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2478712"/>
              </p:ext>
            </p:extLst>
          </p:nvPr>
        </p:nvGraphicFramePr>
        <p:xfrm>
          <a:off x="6095999" y="4014235"/>
          <a:ext cx="599411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6057739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9867664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6186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773983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3 333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5165</TotalTime>
  <Words>1046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Pohlová Radka Mgr.</cp:lastModifiedBy>
  <cp:revision>509</cp:revision>
  <dcterms:created xsi:type="dcterms:W3CDTF">2020-08-08T14:25:07Z</dcterms:created>
  <dcterms:modified xsi:type="dcterms:W3CDTF">2021-03-02T04:43:09Z</dcterms:modified>
</cp:coreProperties>
</file>