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00B050"/>
    <a:srgbClr val="FFC000"/>
    <a:srgbClr val="000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0" autoAdjust="0"/>
    <p:restoredTop sz="94660"/>
  </p:normalViewPr>
  <p:slideViewPr>
    <p:cSldViewPr snapToGrid="0">
      <p:cViewPr varScale="1">
        <p:scale>
          <a:sx n="86" d="100"/>
          <a:sy n="86" d="100"/>
        </p:scale>
        <p:origin x="8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82438378712428"/>
          <c:y val="4.627551316267748E-2"/>
          <c:w val="0.8387312626781529"/>
          <c:h val="0.8322471101229497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Sheet1!$A$2:$A$184</c:f>
              <c:numCache>
                <c:formatCode>m/d/yyyy</c:formatCode>
                <c:ptCount val="18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</c:numCache>
            </c:numRef>
          </c:cat>
          <c:val>
            <c:numRef>
              <c:f>Sheet1!$D$2:$D$184</c:f>
              <c:numCache>
                <c:formatCode>#,##0</c:formatCode>
                <c:ptCount val="183"/>
                <c:pt idx="0">
                  <c:v>27</c:v>
                </c:pt>
                <c:pt idx="1">
                  <c:v>29</c:v>
                </c:pt>
                <c:pt idx="2">
                  <c:v>32</c:v>
                </c:pt>
                <c:pt idx="3">
                  <c:v>34</c:v>
                </c:pt>
                <c:pt idx="4">
                  <c:v>34</c:v>
                </c:pt>
                <c:pt idx="5">
                  <c:v>36</c:v>
                </c:pt>
                <c:pt idx="6">
                  <c:v>40</c:v>
                </c:pt>
                <c:pt idx="7">
                  <c:v>37</c:v>
                </c:pt>
                <c:pt idx="8">
                  <c:v>40</c:v>
                </c:pt>
                <c:pt idx="9">
                  <c:v>42</c:v>
                </c:pt>
                <c:pt idx="10">
                  <c:v>44</c:v>
                </c:pt>
                <c:pt idx="11">
                  <c:v>42</c:v>
                </c:pt>
                <c:pt idx="12">
                  <c:v>45</c:v>
                </c:pt>
                <c:pt idx="13">
                  <c:v>42</c:v>
                </c:pt>
                <c:pt idx="14">
                  <c:v>42</c:v>
                </c:pt>
                <c:pt idx="15">
                  <c:v>43</c:v>
                </c:pt>
                <c:pt idx="16">
                  <c:v>50</c:v>
                </c:pt>
                <c:pt idx="17">
                  <c:v>58</c:v>
                </c:pt>
                <c:pt idx="18">
                  <c:v>57</c:v>
                </c:pt>
                <c:pt idx="19">
                  <c:v>59</c:v>
                </c:pt>
                <c:pt idx="20">
                  <c:v>71</c:v>
                </c:pt>
                <c:pt idx="21">
                  <c:v>75</c:v>
                </c:pt>
                <c:pt idx="22">
                  <c:v>80</c:v>
                </c:pt>
                <c:pt idx="23">
                  <c:v>93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145</c:v>
                </c:pt>
                <c:pt idx="35">
                  <c:v>155</c:v>
                </c:pt>
                <c:pt idx="36">
                  <c:v>172</c:v>
                </c:pt>
                <c:pt idx="37">
                  <c:v>174</c:v>
                </c:pt>
                <c:pt idx="38">
                  <c:v>191</c:v>
                </c:pt>
                <c:pt idx="39">
                  <c:v>205</c:v>
                </c:pt>
                <c:pt idx="40">
                  <c:v>192</c:v>
                </c:pt>
                <c:pt idx="41">
                  <c:v>217</c:v>
                </c:pt>
                <c:pt idx="42">
                  <c:v>234</c:v>
                </c:pt>
                <c:pt idx="43">
                  <c:v>245</c:v>
                </c:pt>
                <c:pt idx="44">
                  <c:v>269</c:v>
                </c:pt>
                <c:pt idx="45">
                  <c:v>289</c:v>
                </c:pt>
                <c:pt idx="46">
                  <c:v>301</c:v>
                </c:pt>
                <c:pt idx="47">
                  <c:v>311</c:v>
                </c:pt>
                <c:pt idx="48">
                  <c:v>328</c:v>
                </c:pt>
                <c:pt idx="49">
                  <c:v>343</c:v>
                </c:pt>
                <c:pt idx="50">
                  <c:v>361</c:v>
                </c:pt>
                <c:pt idx="51">
                  <c:v>381</c:v>
                </c:pt>
                <c:pt idx="52">
                  <c:v>377</c:v>
                </c:pt>
                <c:pt idx="53">
                  <c:v>375</c:v>
                </c:pt>
                <c:pt idx="54">
                  <c:v>385</c:v>
                </c:pt>
                <c:pt idx="55">
                  <c:v>431</c:v>
                </c:pt>
                <c:pt idx="56">
                  <c:v>455</c:v>
                </c:pt>
                <c:pt idx="57">
                  <c:v>467</c:v>
                </c:pt>
                <c:pt idx="58">
                  <c:v>521</c:v>
                </c:pt>
                <c:pt idx="59">
                  <c:v>533</c:v>
                </c:pt>
                <c:pt idx="60">
                  <c:v>558</c:v>
                </c:pt>
                <c:pt idx="61">
                  <c:v>573</c:v>
                </c:pt>
                <c:pt idx="62">
                  <c:v>601</c:v>
                </c:pt>
                <c:pt idx="63">
                  <c:v>623</c:v>
                </c:pt>
                <c:pt idx="64">
                  <c:v>602</c:v>
                </c:pt>
                <c:pt idx="65">
                  <c:v>593</c:v>
                </c:pt>
                <c:pt idx="66">
                  <c:v>601</c:v>
                </c:pt>
                <c:pt idx="67">
                  <c:v>582</c:v>
                </c:pt>
                <c:pt idx="68">
                  <c:v>582</c:v>
                </c:pt>
                <c:pt idx="69">
                  <c:v>609</c:v>
                </c:pt>
                <c:pt idx="70">
                  <c:v>604</c:v>
                </c:pt>
                <c:pt idx="71">
                  <c:v>581</c:v>
                </c:pt>
                <c:pt idx="72">
                  <c:v>557</c:v>
                </c:pt>
                <c:pt idx="73">
                  <c:v>545</c:v>
                </c:pt>
                <c:pt idx="74">
                  <c:v>526</c:v>
                </c:pt>
                <c:pt idx="75">
                  <c:v>516</c:v>
                </c:pt>
                <c:pt idx="76">
                  <c:v>502</c:v>
                </c:pt>
                <c:pt idx="77">
                  <c:v>470</c:v>
                </c:pt>
                <c:pt idx="78">
                  <c:v>471</c:v>
                </c:pt>
                <c:pt idx="79">
                  <c:v>465</c:v>
                </c:pt>
                <c:pt idx="80">
                  <c:v>445</c:v>
                </c:pt>
                <c:pt idx="81">
                  <c:v>450</c:v>
                </c:pt>
                <c:pt idx="82">
                  <c:v>447</c:v>
                </c:pt>
                <c:pt idx="83">
                  <c:v>437</c:v>
                </c:pt>
                <c:pt idx="84">
                  <c:v>405</c:v>
                </c:pt>
                <c:pt idx="85">
                  <c:v>389</c:v>
                </c:pt>
                <c:pt idx="86">
                  <c:v>394</c:v>
                </c:pt>
                <c:pt idx="87">
                  <c:v>368</c:v>
                </c:pt>
                <c:pt idx="88">
                  <c:v>357</c:v>
                </c:pt>
                <c:pt idx="89">
                  <c:v>340</c:v>
                </c:pt>
                <c:pt idx="90">
                  <c:v>348</c:v>
                </c:pt>
                <c:pt idx="91">
                  <c:v>319</c:v>
                </c:pt>
                <c:pt idx="92">
                  <c:v>306</c:v>
                </c:pt>
                <c:pt idx="93">
                  <c:v>293</c:v>
                </c:pt>
                <c:pt idx="94">
                  <c:v>291</c:v>
                </c:pt>
                <c:pt idx="95">
                  <c:v>297</c:v>
                </c:pt>
                <c:pt idx="96">
                  <c:v>292</c:v>
                </c:pt>
                <c:pt idx="97">
                  <c:v>291</c:v>
                </c:pt>
                <c:pt idx="98">
                  <c:v>287</c:v>
                </c:pt>
                <c:pt idx="99">
                  <c:v>279</c:v>
                </c:pt>
                <c:pt idx="100">
                  <c:v>299</c:v>
                </c:pt>
                <c:pt idx="101">
                  <c:v>309</c:v>
                </c:pt>
                <c:pt idx="102">
                  <c:v>305</c:v>
                </c:pt>
                <c:pt idx="103">
                  <c:v>303</c:v>
                </c:pt>
                <c:pt idx="104">
                  <c:v>313</c:v>
                </c:pt>
                <c:pt idx="105">
                  <c:v>308</c:v>
                </c:pt>
                <c:pt idx="106">
                  <c:v>313</c:v>
                </c:pt>
                <c:pt idx="107">
                  <c:v>303</c:v>
                </c:pt>
                <c:pt idx="108">
                  <c:v>312</c:v>
                </c:pt>
                <c:pt idx="109">
                  <c:v>306</c:v>
                </c:pt>
                <c:pt idx="110">
                  <c:v>300</c:v>
                </c:pt>
                <c:pt idx="111">
                  <c:v>305</c:v>
                </c:pt>
                <c:pt idx="112">
                  <c:v>318</c:v>
                </c:pt>
                <c:pt idx="113">
                  <c:v>331</c:v>
                </c:pt>
                <c:pt idx="114">
                  <c:v>319</c:v>
                </c:pt>
                <c:pt idx="115">
                  <c:v>330</c:v>
                </c:pt>
                <c:pt idx="116">
                  <c:v>349</c:v>
                </c:pt>
                <c:pt idx="117">
                  <c:v>368</c:v>
                </c:pt>
                <c:pt idx="118">
                  <c:v>390</c:v>
                </c:pt>
                <c:pt idx="119">
                  <c:v>411</c:v>
                </c:pt>
                <c:pt idx="120">
                  <c:v>426</c:v>
                </c:pt>
                <c:pt idx="121">
                  <c:v>435</c:v>
                </c:pt>
                <c:pt idx="122">
                  <c:v>433</c:v>
                </c:pt>
                <c:pt idx="123">
                  <c:v>454</c:v>
                </c:pt>
                <c:pt idx="124">
                  <c:v>474</c:v>
                </c:pt>
                <c:pt idx="125">
                  <c:v>511</c:v>
                </c:pt>
                <c:pt idx="126">
                  <c:v>534</c:v>
                </c:pt>
                <c:pt idx="127">
                  <c:v>553</c:v>
                </c:pt>
                <c:pt idx="128">
                  <c:v>564</c:v>
                </c:pt>
                <c:pt idx="129">
                  <c:v>535</c:v>
                </c:pt>
                <c:pt idx="130">
                  <c:v>529</c:v>
                </c:pt>
                <c:pt idx="131">
                  <c:v>548</c:v>
                </c:pt>
                <c:pt idx="132">
                  <c:v>565</c:v>
                </c:pt>
                <c:pt idx="133">
                  <c:v>562</c:v>
                </c:pt>
                <c:pt idx="134">
                  <c:v>568</c:v>
                </c:pt>
                <c:pt idx="135">
                  <c:v>583</c:v>
                </c:pt>
                <c:pt idx="136">
                  <c:v>594</c:v>
                </c:pt>
                <c:pt idx="137">
                  <c:v>582</c:v>
                </c:pt>
                <c:pt idx="138">
                  <c:v>588</c:v>
                </c:pt>
                <c:pt idx="139">
                  <c:v>586</c:v>
                </c:pt>
                <c:pt idx="140">
                  <c:v>575</c:v>
                </c:pt>
                <c:pt idx="141">
                  <c:v>558</c:v>
                </c:pt>
                <c:pt idx="142">
                  <c:v>551</c:v>
                </c:pt>
                <c:pt idx="143">
                  <c:v>536</c:v>
                </c:pt>
                <c:pt idx="144">
                  <c:v>532</c:v>
                </c:pt>
                <c:pt idx="145">
                  <c:v>536</c:v>
                </c:pt>
                <c:pt idx="146">
                  <c:v>536</c:v>
                </c:pt>
                <c:pt idx="147">
                  <c:v>545</c:v>
                </c:pt>
                <c:pt idx="148">
                  <c:v>546</c:v>
                </c:pt>
                <c:pt idx="149">
                  <c:v>541</c:v>
                </c:pt>
                <c:pt idx="150">
                  <c:v>512</c:v>
                </c:pt>
                <c:pt idx="151">
                  <c:v>519</c:v>
                </c:pt>
                <c:pt idx="152">
                  <c:v>527</c:v>
                </c:pt>
                <c:pt idx="153">
                  <c:v>545</c:v>
                </c:pt>
                <c:pt idx="154">
                  <c:v>530</c:v>
                </c:pt>
                <c:pt idx="155">
                  <c:v>530</c:v>
                </c:pt>
                <c:pt idx="156">
                  <c:v>550</c:v>
                </c:pt>
                <c:pt idx="157">
                  <c:v>541</c:v>
                </c:pt>
                <c:pt idx="158">
                  <c:v>527</c:v>
                </c:pt>
                <c:pt idx="159">
                  <c:v>546</c:v>
                </c:pt>
                <c:pt idx="160">
                  <c:v>539</c:v>
                </c:pt>
                <c:pt idx="161">
                  <c:v>526</c:v>
                </c:pt>
                <c:pt idx="162">
                  <c:v>524</c:v>
                </c:pt>
                <c:pt idx="163">
                  <c:v>547</c:v>
                </c:pt>
                <c:pt idx="164">
                  <c:v>556</c:v>
                </c:pt>
                <c:pt idx="165">
                  <c:v>560</c:v>
                </c:pt>
                <c:pt idx="166">
                  <c:v>580</c:v>
                </c:pt>
                <c:pt idx="167">
                  <c:v>572</c:v>
                </c:pt>
                <c:pt idx="168">
                  <c:v>598</c:v>
                </c:pt>
                <c:pt idx="169">
                  <c:v>610</c:v>
                </c:pt>
                <c:pt idx="170">
                  <c:v>618</c:v>
                </c:pt>
                <c:pt idx="171">
                  <c:v>635</c:v>
                </c:pt>
                <c:pt idx="172">
                  <c:v>656</c:v>
                </c:pt>
                <c:pt idx="173">
                  <c:v>664</c:v>
                </c:pt>
                <c:pt idx="174">
                  <c:v>683</c:v>
                </c:pt>
                <c:pt idx="175">
                  <c:v>698</c:v>
                </c:pt>
                <c:pt idx="176">
                  <c:v>684</c:v>
                </c:pt>
                <c:pt idx="177">
                  <c:v>729</c:v>
                </c:pt>
                <c:pt idx="178">
                  <c:v>723</c:v>
                </c:pt>
                <c:pt idx="179">
                  <c:v>717</c:v>
                </c:pt>
                <c:pt idx="180" formatCode="General">
                  <c:v>737</c:v>
                </c:pt>
                <c:pt idx="181" formatCode="General">
                  <c:v>778</c:v>
                </c:pt>
                <c:pt idx="182" formatCode="General">
                  <c:v>770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179"/>
              <c:layout>
                <c:manualLayout>
                  <c:x val="-9.433345614014238E-3"/>
                  <c:y val="-0.12573599401445759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/>
                      <a:t>656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rgbClr val="FFC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B6F-4818-B9FA-32E8FFE9241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Sheet1!$A$2:$A$184</c:f>
              <c:numCache>
                <c:formatCode>m/d/yyyy</c:formatCode>
                <c:ptCount val="18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</c:numCache>
            </c:numRef>
          </c:cat>
          <c:val>
            <c:numRef>
              <c:f>Sheet1!$B$2:$B$184</c:f>
              <c:numCache>
                <c:formatCode>#,##0</c:formatCode>
                <c:ptCount val="183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  <c:pt idx="114">
                  <c:v>993</c:v>
                </c:pt>
                <c:pt idx="115">
                  <c:v>1008</c:v>
                </c:pt>
                <c:pt idx="116">
                  <c:v>1004</c:v>
                </c:pt>
                <c:pt idx="117">
                  <c:v>992</c:v>
                </c:pt>
                <c:pt idx="118">
                  <c:v>957</c:v>
                </c:pt>
                <c:pt idx="119">
                  <c:v>921</c:v>
                </c:pt>
                <c:pt idx="120">
                  <c:v>915</c:v>
                </c:pt>
                <c:pt idx="121">
                  <c:v>907</c:v>
                </c:pt>
                <c:pt idx="122">
                  <c:v>901</c:v>
                </c:pt>
                <c:pt idx="123">
                  <c:v>887</c:v>
                </c:pt>
                <c:pt idx="124">
                  <c:v>845</c:v>
                </c:pt>
                <c:pt idx="125">
                  <c:v>843</c:v>
                </c:pt>
                <c:pt idx="126">
                  <c:v>808</c:v>
                </c:pt>
                <c:pt idx="127">
                  <c:v>782</c:v>
                </c:pt>
                <c:pt idx="128">
                  <c:v>767</c:v>
                </c:pt>
                <c:pt idx="129">
                  <c:v>786</c:v>
                </c:pt>
                <c:pt idx="130">
                  <c:v>786</c:v>
                </c:pt>
                <c:pt idx="131">
                  <c:v>764</c:v>
                </c:pt>
                <c:pt idx="132">
                  <c:v>759</c:v>
                </c:pt>
                <c:pt idx="133">
                  <c:v>753</c:v>
                </c:pt>
                <c:pt idx="134">
                  <c:v>746</c:v>
                </c:pt>
                <c:pt idx="135">
                  <c:v>753</c:v>
                </c:pt>
                <c:pt idx="136">
                  <c:v>749</c:v>
                </c:pt>
                <c:pt idx="137">
                  <c:v>753</c:v>
                </c:pt>
                <c:pt idx="138">
                  <c:v>758</c:v>
                </c:pt>
                <c:pt idx="139">
                  <c:v>763</c:v>
                </c:pt>
                <c:pt idx="140">
                  <c:v>753</c:v>
                </c:pt>
                <c:pt idx="141">
                  <c:v>788</c:v>
                </c:pt>
                <c:pt idx="142">
                  <c:v>791</c:v>
                </c:pt>
                <c:pt idx="143">
                  <c:v>800</c:v>
                </c:pt>
                <c:pt idx="144">
                  <c:v>778</c:v>
                </c:pt>
                <c:pt idx="145">
                  <c:v>792</c:v>
                </c:pt>
                <c:pt idx="146">
                  <c:v>798</c:v>
                </c:pt>
                <c:pt idx="147">
                  <c:v>802</c:v>
                </c:pt>
                <c:pt idx="148">
                  <c:v>795</c:v>
                </c:pt>
                <c:pt idx="149">
                  <c:v>802</c:v>
                </c:pt>
                <c:pt idx="150">
                  <c:v>821</c:v>
                </c:pt>
                <c:pt idx="151">
                  <c:v>826</c:v>
                </c:pt>
                <c:pt idx="152">
                  <c:v>850</c:v>
                </c:pt>
                <c:pt idx="153">
                  <c:v>830</c:v>
                </c:pt>
                <c:pt idx="154">
                  <c:v>818</c:v>
                </c:pt>
                <c:pt idx="155">
                  <c:v>821</c:v>
                </c:pt>
                <c:pt idx="156">
                  <c:v>816</c:v>
                </c:pt>
                <c:pt idx="157">
                  <c:v>832</c:v>
                </c:pt>
                <c:pt idx="158">
                  <c:v>826</c:v>
                </c:pt>
                <c:pt idx="159">
                  <c:v>821</c:v>
                </c:pt>
                <c:pt idx="160">
                  <c:v>786</c:v>
                </c:pt>
                <c:pt idx="161">
                  <c:v>811</c:v>
                </c:pt>
                <c:pt idx="162">
                  <c:v>803</c:v>
                </c:pt>
                <c:pt idx="163">
                  <c:v>787</c:v>
                </c:pt>
                <c:pt idx="164">
                  <c:v>794</c:v>
                </c:pt>
                <c:pt idx="165">
                  <c:v>782</c:v>
                </c:pt>
                <c:pt idx="166">
                  <c:v>768</c:v>
                </c:pt>
                <c:pt idx="167">
                  <c:v>753</c:v>
                </c:pt>
                <c:pt idx="168">
                  <c:v>742</c:v>
                </c:pt>
                <c:pt idx="169">
                  <c:v>731</c:v>
                </c:pt>
                <c:pt idx="170">
                  <c:v>714</c:v>
                </c:pt>
                <c:pt idx="171">
                  <c:v>702</c:v>
                </c:pt>
                <c:pt idx="172">
                  <c:v>704</c:v>
                </c:pt>
                <c:pt idx="173">
                  <c:v>700</c:v>
                </c:pt>
                <c:pt idx="174">
                  <c:v>700</c:v>
                </c:pt>
                <c:pt idx="175">
                  <c:v>709</c:v>
                </c:pt>
                <c:pt idx="176">
                  <c:v>701</c:v>
                </c:pt>
                <c:pt idx="177">
                  <c:v>688</c:v>
                </c:pt>
                <c:pt idx="178">
                  <c:v>711</c:v>
                </c:pt>
                <c:pt idx="179">
                  <c:v>700</c:v>
                </c:pt>
                <c:pt idx="180" formatCode="General">
                  <c:v>669</c:v>
                </c:pt>
                <c:pt idx="181" formatCode="General">
                  <c:v>666</c:v>
                </c:pt>
                <c:pt idx="182" formatCode="General">
                  <c:v>656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Sheet1!$A$2:$A$184</c:f>
              <c:numCache>
                <c:formatCode>m/d/yyyy</c:formatCode>
                <c:ptCount val="18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</c:numCache>
            </c:numRef>
          </c:cat>
          <c:val>
            <c:numRef>
              <c:f>Sheet1!$C$2:$C$184</c:f>
              <c:numCache>
                <c:formatCode>General</c:formatCode>
                <c:ptCount val="18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89939299763498"/>
          <c:y val="3.7294370733073373E-2"/>
          <c:w val="0.83193544996894264"/>
          <c:h val="0.67956768881967988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Sheet1!$A$2:$A$184</c:f>
              <c:numCache>
                <c:formatCode>m/d/yyyy</c:formatCode>
                <c:ptCount val="18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</c:numCache>
            </c:numRef>
          </c:cat>
          <c:val>
            <c:numRef>
              <c:f>Sheet1!$D$2:$D$184</c:f>
              <c:numCache>
                <c:formatCode>#,##0</c:formatCode>
                <c:ptCount val="183"/>
                <c:pt idx="0">
                  <c:v>60</c:v>
                </c:pt>
                <c:pt idx="1">
                  <c:v>53</c:v>
                </c:pt>
                <c:pt idx="2">
                  <c:v>55</c:v>
                </c:pt>
                <c:pt idx="3">
                  <c:v>56</c:v>
                </c:pt>
                <c:pt idx="4">
                  <c:v>67</c:v>
                </c:pt>
                <c:pt idx="5">
                  <c:v>74</c:v>
                </c:pt>
                <c:pt idx="6">
                  <c:v>85</c:v>
                </c:pt>
                <c:pt idx="7">
                  <c:v>86</c:v>
                </c:pt>
                <c:pt idx="8">
                  <c:v>102</c:v>
                </c:pt>
                <c:pt idx="9">
                  <c:v>103</c:v>
                </c:pt>
                <c:pt idx="10">
                  <c:v>123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206</c:v>
                </c:pt>
                <c:pt idx="18">
                  <c:v>221</c:v>
                </c:pt>
                <c:pt idx="19">
                  <c:v>233</c:v>
                </c:pt>
                <c:pt idx="20">
                  <c:v>267</c:v>
                </c:pt>
                <c:pt idx="21">
                  <c:v>270</c:v>
                </c:pt>
                <c:pt idx="22">
                  <c:v>307</c:v>
                </c:pt>
                <c:pt idx="23">
                  <c:v>347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964</c:v>
                </c:pt>
                <c:pt idx="39">
                  <c:v>1023</c:v>
                </c:pt>
                <c:pt idx="40">
                  <c:v>1092</c:v>
                </c:pt>
                <c:pt idx="41">
                  <c:v>1177</c:v>
                </c:pt>
                <c:pt idx="42">
                  <c:v>1194</c:v>
                </c:pt>
                <c:pt idx="43">
                  <c:v>1320</c:v>
                </c:pt>
                <c:pt idx="44">
                  <c:v>1501</c:v>
                </c:pt>
                <c:pt idx="45">
                  <c:v>1604</c:v>
                </c:pt>
                <c:pt idx="46">
                  <c:v>1671</c:v>
                </c:pt>
                <c:pt idx="47">
                  <c:v>1774</c:v>
                </c:pt>
                <c:pt idx="48">
                  <c:v>1895</c:v>
                </c:pt>
                <c:pt idx="49">
                  <c:v>2033</c:v>
                </c:pt>
                <c:pt idx="50">
                  <c:v>2182</c:v>
                </c:pt>
                <c:pt idx="51">
                  <c:v>2316</c:v>
                </c:pt>
                <c:pt idx="52">
                  <c:v>2378</c:v>
                </c:pt>
                <c:pt idx="53">
                  <c:v>2493</c:v>
                </c:pt>
                <c:pt idx="54">
                  <c:v>2630</c:v>
                </c:pt>
                <c:pt idx="55">
                  <c:v>2835</c:v>
                </c:pt>
                <c:pt idx="56">
                  <c:v>2971</c:v>
                </c:pt>
                <c:pt idx="57">
                  <c:v>3034</c:v>
                </c:pt>
                <c:pt idx="58">
                  <c:v>3250</c:v>
                </c:pt>
                <c:pt idx="59">
                  <c:v>3296</c:v>
                </c:pt>
                <c:pt idx="60">
                  <c:v>3357</c:v>
                </c:pt>
                <c:pt idx="61">
                  <c:v>3441</c:v>
                </c:pt>
                <c:pt idx="62">
                  <c:v>3560</c:v>
                </c:pt>
                <c:pt idx="63">
                  <c:v>3581</c:v>
                </c:pt>
                <c:pt idx="64">
                  <c:v>3557</c:v>
                </c:pt>
                <c:pt idx="65">
                  <c:v>3485</c:v>
                </c:pt>
                <c:pt idx="66">
                  <c:v>3424</c:v>
                </c:pt>
                <c:pt idx="67">
                  <c:v>3349</c:v>
                </c:pt>
                <c:pt idx="68">
                  <c:v>3356</c:v>
                </c:pt>
                <c:pt idx="69">
                  <c:v>3294</c:v>
                </c:pt>
                <c:pt idx="70">
                  <c:v>3198</c:v>
                </c:pt>
                <c:pt idx="71">
                  <c:v>2968</c:v>
                </c:pt>
                <c:pt idx="72">
                  <c:v>2891</c:v>
                </c:pt>
                <c:pt idx="73">
                  <c:v>2750</c:v>
                </c:pt>
                <c:pt idx="74">
                  <c:v>2630</c:v>
                </c:pt>
                <c:pt idx="75">
                  <c:v>2555</c:v>
                </c:pt>
                <c:pt idx="76">
                  <c:v>2561</c:v>
                </c:pt>
                <c:pt idx="77">
                  <c:v>2486</c:v>
                </c:pt>
                <c:pt idx="78">
                  <c:v>2444</c:v>
                </c:pt>
                <c:pt idx="79">
                  <c:v>2365</c:v>
                </c:pt>
                <c:pt idx="80">
                  <c:v>2268</c:v>
                </c:pt>
                <c:pt idx="81">
                  <c:v>2145</c:v>
                </c:pt>
                <c:pt idx="82">
                  <c:v>2130</c:v>
                </c:pt>
                <c:pt idx="83">
                  <c:v>2159</c:v>
                </c:pt>
                <c:pt idx="84">
                  <c:v>2098</c:v>
                </c:pt>
                <c:pt idx="85">
                  <c:v>2026</c:v>
                </c:pt>
                <c:pt idx="86">
                  <c:v>1935</c:v>
                </c:pt>
                <c:pt idx="87">
                  <c:v>1812</c:v>
                </c:pt>
                <c:pt idx="88">
                  <c:v>1507</c:v>
                </c:pt>
                <c:pt idx="89">
                  <c:v>1546</c:v>
                </c:pt>
                <c:pt idx="90">
                  <c:v>1541</c:v>
                </c:pt>
                <c:pt idx="91">
                  <c:v>1531</c:v>
                </c:pt>
                <c:pt idx="92">
                  <c:v>1472</c:v>
                </c:pt>
                <c:pt idx="93">
                  <c:v>1465</c:v>
                </c:pt>
                <c:pt idx="94">
                  <c:v>1495</c:v>
                </c:pt>
                <c:pt idx="95">
                  <c:v>1480</c:v>
                </c:pt>
                <c:pt idx="96">
                  <c:v>1507</c:v>
                </c:pt>
                <c:pt idx="97">
                  <c:v>1556</c:v>
                </c:pt>
                <c:pt idx="98">
                  <c:v>1526</c:v>
                </c:pt>
                <c:pt idx="99">
                  <c:v>1570</c:v>
                </c:pt>
                <c:pt idx="100">
                  <c:v>1590</c:v>
                </c:pt>
                <c:pt idx="101">
                  <c:v>1561</c:v>
                </c:pt>
                <c:pt idx="102">
                  <c:v>1603</c:v>
                </c:pt>
                <c:pt idx="103">
                  <c:v>1641</c:v>
                </c:pt>
                <c:pt idx="104">
                  <c:v>1681</c:v>
                </c:pt>
                <c:pt idx="105">
                  <c:v>1705</c:v>
                </c:pt>
                <c:pt idx="106">
                  <c:v>1690</c:v>
                </c:pt>
                <c:pt idx="107">
                  <c:v>1651</c:v>
                </c:pt>
                <c:pt idx="108">
                  <c:v>1654</c:v>
                </c:pt>
                <c:pt idx="109">
                  <c:v>1646</c:v>
                </c:pt>
                <c:pt idx="110">
                  <c:v>1680</c:v>
                </c:pt>
                <c:pt idx="111">
                  <c:v>1680</c:v>
                </c:pt>
                <c:pt idx="112">
                  <c:v>1715</c:v>
                </c:pt>
                <c:pt idx="113">
                  <c:v>1736</c:v>
                </c:pt>
                <c:pt idx="114">
                  <c:v>1644</c:v>
                </c:pt>
                <c:pt idx="115">
                  <c:v>1746</c:v>
                </c:pt>
                <c:pt idx="116">
                  <c:v>1860</c:v>
                </c:pt>
                <c:pt idx="117">
                  <c:v>1984</c:v>
                </c:pt>
                <c:pt idx="118">
                  <c:v>2293</c:v>
                </c:pt>
                <c:pt idx="119">
                  <c:v>2351</c:v>
                </c:pt>
                <c:pt idx="120">
                  <c:v>2475</c:v>
                </c:pt>
                <c:pt idx="121">
                  <c:v>2495</c:v>
                </c:pt>
                <c:pt idx="122">
                  <c:v>2497</c:v>
                </c:pt>
                <c:pt idx="123">
                  <c:v>2681</c:v>
                </c:pt>
                <c:pt idx="124">
                  <c:v>2798</c:v>
                </c:pt>
                <c:pt idx="125">
                  <c:v>3024</c:v>
                </c:pt>
                <c:pt idx="126">
                  <c:v>3050</c:v>
                </c:pt>
                <c:pt idx="127">
                  <c:v>3082</c:v>
                </c:pt>
                <c:pt idx="128">
                  <c:v>3076</c:v>
                </c:pt>
                <c:pt idx="129">
                  <c:v>2931</c:v>
                </c:pt>
                <c:pt idx="130">
                  <c:v>2968</c:v>
                </c:pt>
                <c:pt idx="131">
                  <c:v>2973</c:v>
                </c:pt>
                <c:pt idx="132">
                  <c:v>2978</c:v>
                </c:pt>
                <c:pt idx="133">
                  <c:v>3045</c:v>
                </c:pt>
                <c:pt idx="134">
                  <c:v>2968</c:v>
                </c:pt>
                <c:pt idx="135">
                  <c:v>2930</c:v>
                </c:pt>
                <c:pt idx="136">
                  <c:v>2879</c:v>
                </c:pt>
                <c:pt idx="137">
                  <c:v>2762</c:v>
                </c:pt>
                <c:pt idx="138">
                  <c:v>2748</c:v>
                </c:pt>
                <c:pt idx="139">
                  <c:v>2705</c:v>
                </c:pt>
                <c:pt idx="140">
                  <c:v>2642</c:v>
                </c:pt>
                <c:pt idx="141">
                  <c:v>2595</c:v>
                </c:pt>
                <c:pt idx="142">
                  <c:v>2585</c:v>
                </c:pt>
                <c:pt idx="143">
                  <c:v>2556</c:v>
                </c:pt>
                <c:pt idx="144">
                  <c:v>2519</c:v>
                </c:pt>
                <c:pt idx="145">
                  <c:v>2518</c:v>
                </c:pt>
                <c:pt idx="146">
                  <c:v>2543</c:v>
                </c:pt>
                <c:pt idx="147">
                  <c:v>2526</c:v>
                </c:pt>
                <c:pt idx="148">
                  <c:v>2416</c:v>
                </c:pt>
                <c:pt idx="149">
                  <c:v>2359</c:v>
                </c:pt>
                <c:pt idx="150">
                  <c:v>2342</c:v>
                </c:pt>
                <c:pt idx="151">
                  <c:v>2376</c:v>
                </c:pt>
                <c:pt idx="152">
                  <c:v>2372</c:v>
                </c:pt>
                <c:pt idx="153">
                  <c:v>2457</c:v>
                </c:pt>
                <c:pt idx="154">
                  <c:v>2391</c:v>
                </c:pt>
                <c:pt idx="155">
                  <c:v>2412</c:v>
                </c:pt>
                <c:pt idx="156">
                  <c:v>2394</c:v>
                </c:pt>
                <c:pt idx="157">
                  <c:v>2374</c:v>
                </c:pt>
                <c:pt idx="158">
                  <c:v>2352</c:v>
                </c:pt>
                <c:pt idx="159">
                  <c:v>2415</c:v>
                </c:pt>
                <c:pt idx="160">
                  <c:v>2478</c:v>
                </c:pt>
                <c:pt idx="161">
                  <c:v>2492</c:v>
                </c:pt>
                <c:pt idx="162">
                  <c:v>2422</c:v>
                </c:pt>
                <c:pt idx="163">
                  <c:v>2454</c:v>
                </c:pt>
                <c:pt idx="164">
                  <c:v>2410</c:v>
                </c:pt>
                <c:pt idx="165">
                  <c:v>2476</c:v>
                </c:pt>
                <c:pt idx="166">
                  <c:v>2592</c:v>
                </c:pt>
                <c:pt idx="167">
                  <c:v>2628</c:v>
                </c:pt>
                <c:pt idx="168">
                  <c:v>2661</c:v>
                </c:pt>
                <c:pt idx="169">
                  <c:v>2727</c:v>
                </c:pt>
                <c:pt idx="170">
                  <c:v>2767</c:v>
                </c:pt>
                <c:pt idx="171">
                  <c:v>2686</c:v>
                </c:pt>
                <c:pt idx="172">
                  <c:v>2693</c:v>
                </c:pt>
                <c:pt idx="173">
                  <c:v>2822</c:v>
                </c:pt>
                <c:pt idx="174">
                  <c:v>3021</c:v>
                </c:pt>
                <c:pt idx="175">
                  <c:v>3043</c:v>
                </c:pt>
                <c:pt idx="176">
                  <c:v>3050</c:v>
                </c:pt>
                <c:pt idx="177">
                  <c:v>3065</c:v>
                </c:pt>
                <c:pt idx="178">
                  <c:v>3154</c:v>
                </c:pt>
                <c:pt idx="179">
                  <c:v>3257</c:v>
                </c:pt>
                <c:pt idx="180">
                  <c:v>3415</c:v>
                </c:pt>
                <c:pt idx="181">
                  <c:v>3616</c:v>
                </c:pt>
                <c:pt idx="182">
                  <c:v>3548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179"/>
              <c:layout>
                <c:manualLayout>
                  <c:x val="0"/>
                  <c:y val="-0.1212454227996555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/>
                      <a:t>5 879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rgbClr val="0070C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1D7-4C02-AE83-A5FB0164523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Sheet1!$A$2:$A$184</c:f>
              <c:numCache>
                <c:formatCode>m/d/yyyy</c:formatCode>
                <c:ptCount val="18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</c:numCache>
            </c:numRef>
          </c:cat>
          <c:val>
            <c:numRef>
              <c:f>Sheet1!$B$2:$B$184</c:f>
              <c:numCache>
                <c:formatCode>#,##0</c:formatCode>
                <c:ptCount val="183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8298</c:v>
                </c:pt>
                <c:pt idx="60">
                  <c:v>8287</c:v>
                </c:pt>
                <c:pt idx="61">
                  <c:v>8194</c:v>
                </c:pt>
                <c:pt idx="62">
                  <c:v>7915</c:v>
                </c:pt>
                <c:pt idx="63">
                  <c:v>7770</c:v>
                </c:pt>
                <c:pt idx="64">
                  <c:v>7813</c:v>
                </c:pt>
                <c:pt idx="65">
                  <c:v>7901</c:v>
                </c:pt>
                <c:pt idx="66">
                  <c:v>8188</c:v>
                </c:pt>
                <c:pt idx="67">
                  <c:v>8557</c:v>
                </c:pt>
                <c:pt idx="68">
                  <c:v>8478</c:v>
                </c:pt>
                <c:pt idx="69">
                  <c:v>8233</c:v>
                </c:pt>
                <c:pt idx="70">
                  <c:v>8097</c:v>
                </c:pt>
                <c:pt idx="71">
                  <c:v>8225</c:v>
                </c:pt>
                <c:pt idx="72">
                  <c:v>8193</c:v>
                </c:pt>
                <c:pt idx="73">
                  <c:v>8508</c:v>
                </c:pt>
                <c:pt idx="74">
                  <c:v>8817</c:v>
                </c:pt>
                <c:pt idx="75">
                  <c:v>8908</c:v>
                </c:pt>
                <c:pt idx="76">
                  <c:v>8786</c:v>
                </c:pt>
                <c:pt idx="77">
                  <c:v>8999</c:v>
                </c:pt>
                <c:pt idx="78">
                  <c:v>8746</c:v>
                </c:pt>
                <c:pt idx="79">
                  <c:v>8524</c:v>
                </c:pt>
                <c:pt idx="80">
                  <c:v>8795</c:v>
                </c:pt>
                <c:pt idx="81">
                  <c:v>9148</c:v>
                </c:pt>
                <c:pt idx="82">
                  <c:v>9111</c:v>
                </c:pt>
                <c:pt idx="83">
                  <c:v>8680</c:v>
                </c:pt>
                <c:pt idx="84">
                  <c:v>8545</c:v>
                </c:pt>
                <c:pt idx="85">
                  <c:v>8285</c:v>
                </c:pt>
                <c:pt idx="86">
                  <c:v>8393</c:v>
                </c:pt>
                <c:pt idx="87">
                  <c:v>8445</c:v>
                </c:pt>
                <c:pt idx="88">
                  <c:v>8785</c:v>
                </c:pt>
                <c:pt idx="89">
                  <c:v>8610</c:v>
                </c:pt>
                <c:pt idx="90">
                  <c:v>8366</c:v>
                </c:pt>
                <c:pt idx="91">
                  <c:v>8163</c:v>
                </c:pt>
                <c:pt idx="92">
                  <c:v>8044</c:v>
                </c:pt>
                <c:pt idx="93">
                  <c:v>7897</c:v>
                </c:pt>
                <c:pt idx="94">
                  <c:v>8142</c:v>
                </c:pt>
                <c:pt idx="95">
                  <c:v>8447</c:v>
                </c:pt>
                <c:pt idx="96">
                  <c:v>8323</c:v>
                </c:pt>
                <c:pt idx="97">
                  <c:v>7948</c:v>
                </c:pt>
                <c:pt idx="98">
                  <c:v>7546</c:v>
                </c:pt>
                <c:pt idx="99">
                  <c:v>7391</c:v>
                </c:pt>
                <c:pt idx="100">
                  <c:v>7102</c:v>
                </c:pt>
                <c:pt idx="101">
                  <c:v>7485</c:v>
                </c:pt>
                <c:pt idx="102">
                  <c:v>7884</c:v>
                </c:pt>
                <c:pt idx="103">
                  <c:v>7908</c:v>
                </c:pt>
                <c:pt idx="104">
                  <c:v>7500</c:v>
                </c:pt>
                <c:pt idx="105">
                  <c:v>7396</c:v>
                </c:pt>
                <c:pt idx="106">
                  <c:v>7217</c:v>
                </c:pt>
                <c:pt idx="107">
                  <c:v>7305</c:v>
                </c:pt>
                <c:pt idx="108">
                  <c:v>7602</c:v>
                </c:pt>
                <c:pt idx="109">
                  <c:v>8225</c:v>
                </c:pt>
                <c:pt idx="110">
                  <c:v>8134</c:v>
                </c:pt>
                <c:pt idx="111">
                  <c:v>7923</c:v>
                </c:pt>
                <c:pt idx="112">
                  <c:v>8267</c:v>
                </c:pt>
                <c:pt idx="113">
                  <c:v>9129</c:v>
                </c:pt>
                <c:pt idx="114">
                  <c:v>9627</c:v>
                </c:pt>
                <c:pt idx="115">
                  <c:v>9654</c:v>
                </c:pt>
                <c:pt idx="116">
                  <c:v>9316</c:v>
                </c:pt>
                <c:pt idx="117">
                  <c:v>8772</c:v>
                </c:pt>
                <c:pt idx="118">
                  <c:v>7864</c:v>
                </c:pt>
                <c:pt idx="119">
                  <c:v>7547</c:v>
                </c:pt>
                <c:pt idx="120">
                  <c:v>7497</c:v>
                </c:pt>
                <c:pt idx="121">
                  <c:v>7820</c:v>
                </c:pt>
                <c:pt idx="122">
                  <c:v>8092</c:v>
                </c:pt>
                <c:pt idx="123">
                  <c:v>7759</c:v>
                </c:pt>
                <c:pt idx="124">
                  <c:v>7208</c:v>
                </c:pt>
                <c:pt idx="125">
                  <c:v>6699</c:v>
                </c:pt>
                <c:pt idx="126">
                  <c:v>6554</c:v>
                </c:pt>
                <c:pt idx="127">
                  <c:v>6545</c:v>
                </c:pt>
                <c:pt idx="128">
                  <c:v>6569</c:v>
                </c:pt>
                <c:pt idx="129">
                  <c:v>6823</c:v>
                </c:pt>
                <c:pt idx="130">
                  <c:v>7416</c:v>
                </c:pt>
                <c:pt idx="131">
                  <c:v>7221</c:v>
                </c:pt>
                <c:pt idx="132">
                  <c:v>6826</c:v>
                </c:pt>
                <c:pt idx="133">
                  <c:v>6780</c:v>
                </c:pt>
                <c:pt idx="134">
                  <c:v>6975</c:v>
                </c:pt>
                <c:pt idx="135">
                  <c:v>6906</c:v>
                </c:pt>
                <c:pt idx="136">
                  <c:v>7299</c:v>
                </c:pt>
                <c:pt idx="137">
                  <c:v>7643</c:v>
                </c:pt>
                <c:pt idx="138">
                  <c:v>7523</c:v>
                </c:pt>
                <c:pt idx="139">
                  <c:v>7270</c:v>
                </c:pt>
                <c:pt idx="140">
                  <c:v>7323</c:v>
                </c:pt>
                <c:pt idx="141">
                  <c:v>7376</c:v>
                </c:pt>
                <c:pt idx="142">
                  <c:v>7254</c:v>
                </c:pt>
                <c:pt idx="143">
                  <c:v>7416</c:v>
                </c:pt>
                <c:pt idx="144">
                  <c:v>7673</c:v>
                </c:pt>
                <c:pt idx="145">
                  <c:v>7567</c:v>
                </c:pt>
                <c:pt idx="146">
                  <c:v>7110</c:v>
                </c:pt>
                <c:pt idx="147">
                  <c:v>7089</c:v>
                </c:pt>
                <c:pt idx="148">
                  <c:v>7081</c:v>
                </c:pt>
                <c:pt idx="149">
                  <c:v>7110</c:v>
                </c:pt>
                <c:pt idx="150">
                  <c:v>7421</c:v>
                </c:pt>
                <c:pt idx="151">
                  <c:v>8023</c:v>
                </c:pt>
                <c:pt idx="152">
                  <c:v>7784</c:v>
                </c:pt>
                <c:pt idx="153">
                  <c:v>7361</c:v>
                </c:pt>
                <c:pt idx="154">
                  <c:v>7056</c:v>
                </c:pt>
                <c:pt idx="155">
                  <c:v>6930</c:v>
                </c:pt>
                <c:pt idx="156">
                  <c:v>6959</c:v>
                </c:pt>
                <c:pt idx="157">
                  <c:v>7179</c:v>
                </c:pt>
                <c:pt idx="158">
                  <c:v>7447</c:v>
                </c:pt>
                <c:pt idx="159">
                  <c:v>7233</c:v>
                </c:pt>
                <c:pt idx="160">
                  <c:v>6860</c:v>
                </c:pt>
                <c:pt idx="161">
                  <c:v>6750</c:v>
                </c:pt>
                <c:pt idx="162">
                  <c:v>6585</c:v>
                </c:pt>
                <c:pt idx="163">
                  <c:v>6584</c:v>
                </c:pt>
                <c:pt idx="164">
                  <c:v>6960</c:v>
                </c:pt>
                <c:pt idx="165">
                  <c:v>7401</c:v>
                </c:pt>
                <c:pt idx="166">
                  <c:v>7180</c:v>
                </c:pt>
                <c:pt idx="167">
                  <c:v>6689</c:v>
                </c:pt>
                <c:pt idx="168">
                  <c:v>6339</c:v>
                </c:pt>
                <c:pt idx="169">
                  <c:v>6120</c:v>
                </c:pt>
                <c:pt idx="170">
                  <c:v>6033</c:v>
                </c:pt>
                <c:pt idx="171">
                  <c:v>6156</c:v>
                </c:pt>
                <c:pt idx="172">
                  <c:v>6518</c:v>
                </c:pt>
                <c:pt idx="173">
                  <c:v>6387</c:v>
                </c:pt>
                <c:pt idx="174">
                  <c:v>6147</c:v>
                </c:pt>
                <c:pt idx="175">
                  <c:v>6019</c:v>
                </c:pt>
                <c:pt idx="176">
                  <c:v>5983</c:v>
                </c:pt>
                <c:pt idx="177">
                  <c:v>5884</c:v>
                </c:pt>
                <c:pt idx="178">
                  <c:v>6156</c:v>
                </c:pt>
                <c:pt idx="179">
                  <c:v>6343</c:v>
                </c:pt>
                <c:pt idx="180">
                  <c:v>6274</c:v>
                </c:pt>
                <c:pt idx="181">
                  <c:v>6083</c:v>
                </c:pt>
                <c:pt idx="182">
                  <c:v>5879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Sheet1!$A$2:$A$184</c:f>
              <c:numCache>
                <c:formatCode>m/d/yyyy</c:formatCode>
                <c:ptCount val="18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</c:numCache>
            </c:numRef>
          </c:cat>
          <c:val>
            <c:numRef>
              <c:f>Sheet1!$C$2:$C$184</c:f>
              <c:numCache>
                <c:formatCode>General</c:formatCode>
                <c:ptCount val="18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032701769606503E-2"/>
          <c:y val="5.5256655592281594E-2"/>
          <c:w val="0.84224898001154047"/>
          <c:h val="0.68854883124928401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Sheet1!$A$2:$A$184</c:f>
              <c:numCache>
                <c:formatCode>m/d/yyyy</c:formatCode>
                <c:ptCount val="18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</c:numCache>
            </c:numRef>
          </c:cat>
          <c:val>
            <c:numRef>
              <c:f>Sheet1!$D$2:$D$184</c:f>
              <c:numCache>
                <c:formatCode>#,##0</c:formatCode>
                <c:ptCount val="183"/>
                <c:pt idx="0">
                  <c:v>45</c:v>
                </c:pt>
                <c:pt idx="1">
                  <c:v>49</c:v>
                </c:pt>
                <c:pt idx="2">
                  <c:v>46</c:v>
                </c:pt>
                <c:pt idx="3">
                  <c:v>51</c:v>
                </c:pt>
                <c:pt idx="4">
                  <c:v>49</c:v>
                </c:pt>
                <c:pt idx="5">
                  <c:v>52</c:v>
                </c:pt>
                <c:pt idx="6">
                  <c:v>53</c:v>
                </c:pt>
                <c:pt idx="7">
                  <c:v>50</c:v>
                </c:pt>
                <c:pt idx="8">
                  <c:v>55</c:v>
                </c:pt>
                <c:pt idx="9">
                  <c:v>58</c:v>
                </c:pt>
                <c:pt idx="10">
                  <c:v>62</c:v>
                </c:pt>
                <c:pt idx="11">
                  <c:v>57</c:v>
                </c:pt>
                <c:pt idx="12">
                  <c:v>63</c:v>
                </c:pt>
                <c:pt idx="13">
                  <c:v>70</c:v>
                </c:pt>
                <c:pt idx="14">
                  <c:v>70</c:v>
                </c:pt>
                <c:pt idx="15">
                  <c:v>74</c:v>
                </c:pt>
                <c:pt idx="16">
                  <c:v>81</c:v>
                </c:pt>
                <c:pt idx="17">
                  <c:v>98</c:v>
                </c:pt>
                <c:pt idx="18">
                  <c:v>112</c:v>
                </c:pt>
                <c:pt idx="19">
                  <c:v>122</c:v>
                </c:pt>
                <c:pt idx="20">
                  <c:v>144</c:v>
                </c:pt>
                <c:pt idx="21">
                  <c:v>137</c:v>
                </c:pt>
                <c:pt idx="22">
                  <c:v>147</c:v>
                </c:pt>
                <c:pt idx="23">
                  <c:v>157</c:v>
                </c:pt>
                <c:pt idx="24">
                  <c:v>158</c:v>
                </c:pt>
                <c:pt idx="25">
                  <c:v>163</c:v>
                </c:pt>
                <c:pt idx="26">
                  <c:v>178</c:v>
                </c:pt>
                <c:pt idx="27">
                  <c:v>191</c:v>
                </c:pt>
                <c:pt idx="28">
                  <c:v>197</c:v>
                </c:pt>
                <c:pt idx="29">
                  <c:v>195</c:v>
                </c:pt>
                <c:pt idx="30">
                  <c:v>218</c:v>
                </c:pt>
                <c:pt idx="31">
                  <c:v>224</c:v>
                </c:pt>
                <c:pt idx="32">
                  <c:v>253</c:v>
                </c:pt>
                <c:pt idx="33">
                  <c:v>267</c:v>
                </c:pt>
                <c:pt idx="34">
                  <c:v>281</c:v>
                </c:pt>
                <c:pt idx="35">
                  <c:v>315</c:v>
                </c:pt>
                <c:pt idx="36">
                  <c:v>344</c:v>
                </c:pt>
                <c:pt idx="37">
                  <c:v>356</c:v>
                </c:pt>
                <c:pt idx="38">
                  <c:v>388</c:v>
                </c:pt>
                <c:pt idx="39">
                  <c:v>419</c:v>
                </c:pt>
                <c:pt idx="40">
                  <c:v>410</c:v>
                </c:pt>
                <c:pt idx="41">
                  <c:v>435</c:v>
                </c:pt>
                <c:pt idx="42">
                  <c:v>451</c:v>
                </c:pt>
                <c:pt idx="43">
                  <c:v>477</c:v>
                </c:pt>
                <c:pt idx="44">
                  <c:v>514</c:v>
                </c:pt>
                <c:pt idx="45">
                  <c:v>554</c:v>
                </c:pt>
                <c:pt idx="46">
                  <c:v>571</c:v>
                </c:pt>
                <c:pt idx="47">
                  <c:v>596</c:v>
                </c:pt>
                <c:pt idx="48">
                  <c:v>620</c:v>
                </c:pt>
                <c:pt idx="49">
                  <c:v>640</c:v>
                </c:pt>
                <c:pt idx="50">
                  <c:v>702</c:v>
                </c:pt>
                <c:pt idx="51">
                  <c:v>749</c:v>
                </c:pt>
                <c:pt idx="52">
                  <c:v>760</c:v>
                </c:pt>
                <c:pt idx="53">
                  <c:v>758</c:v>
                </c:pt>
                <c:pt idx="54">
                  <c:v>800</c:v>
                </c:pt>
                <c:pt idx="55">
                  <c:v>882</c:v>
                </c:pt>
                <c:pt idx="56">
                  <c:v>874</c:v>
                </c:pt>
                <c:pt idx="57">
                  <c:v>887</c:v>
                </c:pt>
                <c:pt idx="58">
                  <c:v>993</c:v>
                </c:pt>
                <c:pt idx="59">
                  <c:v>1027</c:v>
                </c:pt>
                <c:pt idx="60">
                  <c:v>1065</c:v>
                </c:pt>
                <c:pt idx="61">
                  <c:v>1113</c:v>
                </c:pt>
                <c:pt idx="62">
                  <c:v>1149</c:v>
                </c:pt>
                <c:pt idx="63">
                  <c:v>1173</c:v>
                </c:pt>
                <c:pt idx="64">
                  <c:v>1160</c:v>
                </c:pt>
                <c:pt idx="65">
                  <c:v>1170</c:v>
                </c:pt>
                <c:pt idx="66">
                  <c:v>1209</c:v>
                </c:pt>
                <c:pt idx="67">
                  <c:v>1154</c:v>
                </c:pt>
                <c:pt idx="68">
                  <c:v>1165</c:v>
                </c:pt>
                <c:pt idx="69">
                  <c:v>1180</c:v>
                </c:pt>
                <c:pt idx="70">
                  <c:v>1166</c:v>
                </c:pt>
                <c:pt idx="71">
                  <c:v>1107</c:v>
                </c:pt>
                <c:pt idx="72">
                  <c:v>1103</c:v>
                </c:pt>
                <c:pt idx="73">
                  <c:v>1100</c:v>
                </c:pt>
                <c:pt idx="74">
                  <c:v>1068</c:v>
                </c:pt>
                <c:pt idx="75">
                  <c:v>1043</c:v>
                </c:pt>
                <c:pt idx="76">
                  <c:v>1037</c:v>
                </c:pt>
                <c:pt idx="77">
                  <c:v>993</c:v>
                </c:pt>
                <c:pt idx="78">
                  <c:v>1003</c:v>
                </c:pt>
                <c:pt idx="79">
                  <c:v>972</c:v>
                </c:pt>
                <c:pt idx="80">
                  <c:v>958</c:v>
                </c:pt>
                <c:pt idx="81">
                  <c:v>943</c:v>
                </c:pt>
                <c:pt idx="82">
                  <c:v>958</c:v>
                </c:pt>
                <c:pt idx="83">
                  <c:v>947</c:v>
                </c:pt>
                <c:pt idx="84">
                  <c:v>876</c:v>
                </c:pt>
                <c:pt idx="85">
                  <c:v>852</c:v>
                </c:pt>
                <c:pt idx="86">
                  <c:v>839</c:v>
                </c:pt>
                <c:pt idx="87">
                  <c:v>795</c:v>
                </c:pt>
                <c:pt idx="88">
                  <c:v>776</c:v>
                </c:pt>
                <c:pt idx="89">
                  <c:v>761</c:v>
                </c:pt>
                <c:pt idx="90">
                  <c:v>785</c:v>
                </c:pt>
                <c:pt idx="91">
                  <c:v>726</c:v>
                </c:pt>
                <c:pt idx="92">
                  <c:v>711</c:v>
                </c:pt>
                <c:pt idx="93">
                  <c:v>712</c:v>
                </c:pt>
                <c:pt idx="94">
                  <c:v>708</c:v>
                </c:pt>
                <c:pt idx="95">
                  <c:v>684</c:v>
                </c:pt>
                <c:pt idx="96">
                  <c:v>671</c:v>
                </c:pt>
                <c:pt idx="97">
                  <c:v>709</c:v>
                </c:pt>
                <c:pt idx="98">
                  <c:v>698</c:v>
                </c:pt>
                <c:pt idx="99">
                  <c:v>684</c:v>
                </c:pt>
                <c:pt idx="100">
                  <c:v>710</c:v>
                </c:pt>
                <c:pt idx="101">
                  <c:v>698</c:v>
                </c:pt>
                <c:pt idx="102">
                  <c:v>694</c:v>
                </c:pt>
                <c:pt idx="103">
                  <c:v>708</c:v>
                </c:pt>
                <c:pt idx="104">
                  <c:v>726</c:v>
                </c:pt>
                <c:pt idx="105">
                  <c:v>722</c:v>
                </c:pt>
                <c:pt idx="106">
                  <c:v>735</c:v>
                </c:pt>
                <c:pt idx="107">
                  <c:v>724</c:v>
                </c:pt>
                <c:pt idx="108">
                  <c:v>726</c:v>
                </c:pt>
                <c:pt idx="109">
                  <c:v>740</c:v>
                </c:pt>
                <c:pt idx="110">
                  <c:v>750</c:v>
                </c:pt>
                <c:pt idx="111">
                  <c:v>760</c:v>
                </c:pt>
                <c:pt idx="112">
                  <c:v>765</c:v>
                </c:pt>
                <c:pt idx="113">
                  <c:v>775</c:v>
                </c:pt>
                <c:pt idx="114">
                  <c:v>744</c:v>
                </c:pt>
                <c:pt idx="115">
                  <c:v>765</c:v>
                </c:pt>
                <c:pt idx="116">
                  <c:v>803</c:v>
                </c:pt>
                <c:pt idx="117">
                  <c:v>844</c:v>
                </c:pt>
                <c:pt idx="118">
                  <c:v>904</c:v>
                </c:pt>
                <c:pt idx="119">
                  <c:v>938</c:v>
                </c:pt>
                <c:pt idx="120">
                  <c:v>953</c:v>
                </c:pt>
                <c:pt idx="121">
                  <c:v>969</c:v>
                </c:pt>
                <c:pt idx="122">
                  <c:v>946</c:v>
                </c:pt>
                <c:pt idx="123">
                  <c:v>956</c:v>
                </c:pt>
                <c:pt idx="124">
                  <c:v>1002</c:v>
                </c:pt>
                <c:pt idx="125">
                  <c:v>1088</c:v>
                </c:pt>
                <c:pt idx="126">
                  <c:v>1109</c:v>
                </c:pt>
                <c:pt idx="127">
                  <c:v>1147</c:v>
                </c:pt>
                <c:pt idx="128">
                  <c:v>1146</c:v>
                </c:pt>
                <c:pt idx="129">
                  <c:v>1140</c:v>
                </c:pt>
                <c:pt idx="130">
                  <c:v>1145</c:v>
                </c:pt>
                <c:pt idx="131">
                  <c:v>1171</c:v>
                </c:pt>
                <c:pt idx="132">
                  <c:v>1183</c:v>
                </c:pt>
                <c:pt idx="133">
                  <c:v>1169</c:v>
                </c:pt>
                <c:pt idx="134">
                  <c:v>1167</c:v>
                </c:pt>
                <c:pt idx="135">
                  <c:v>1175</c:v>
                </c:pt>
                <c:pt idx="136">
                  <c:v>1166</c:v>
                </c:pt>
                <c:pt idx="137">
                  <c:v>1155</c:v>
                </c:pt>
                <c:pt idx="138">
                  <c:v>1127</c:v>
                </c:pt>
                <c:pt idx="139">
                  <c:v>1152</c:v>
                </c:pt>
                <c:pt idx="140">
                  <c:v>1133</c:v>
                </c:pt>
                <c:pt idx="141">
                  <c:v>1107</c:v>
                </c:pt>
                <c:pt idx="142">
                  <c:v>1100</c:v>
                </c:pt>
                <c:pt idx="143">
                  <c:v>1105</c:v>
                </c:pt>
                <c:pt idx="144">
                  <c:v>1087</c:v>
                </c:pt>
                <c:pt idx="145">
                  <c:v>1055</c:v>
                </c:pt>
                <c:pt idx="146">
                  <c:v>1077</c:v>
                </c:pt>
                <c:pt idx="147">
                  <c:v>1045</c:v>
                </c:pt>
                <c:pt idx="148">
                  <c:v>1037</c:v>
                </c:pt>
                <c:pt idx="149">
                  <c:v>1017</c:v>
                </c:pt>
                <c:pt idx="150">
                  <c:v>1017</c:v>
                </c:pt>
                <c:pt idx="151">
                  <c:v>1021</c:v>
                </c:pt>
                <c:pt idx="152">
                  <c:v>1039</c:v>
                </c:pt>
                <c:pt idx="153">
                  <c:v>1078</c:v>
                </c:pt>
                <c:pt idx="154">
                  <c:v>1087</c:v>
                </c:pt>
                <c:pt idx="155">
                  <c:v>1076</c:v>
                </c:pt>
                <c:pt idx="156">
                  <c:v>1105</c:v>
                </c:pt>
                <c:pt idx="157">
                  <c:v>1088</c:v>
                </c:pt>
                <c:pt idx="158">
                  <c:v>1073</c:v>
                </c:pt>
                <c:pt idx="159">
                  <c:v>1099</c:v>
                </c:pt>
                <c:pt idx="160">
                  <c:v>1108</c:v>
                </c:pt>
                <c:pt idx="161">
                  <c:v>1092</c:v>
                </c:pt>
                <c:pt idx="162">
                  <c:v>1105</c:v>
                </c:pt>
                <c:pt idx="163">
                  <c:v>1113</c:v>
                </c:pt>
                <c:pt idx="164">
                  <c:v>1108</c:v>
                </c:pt>
                <c:pt idx="165">
                  <c:v>1102</c:v>
                </c:pt>
                <c:pt idx="166">
                  <c:v>1143</c:v>
                </c:pt>
                <c:pt idx="167">
                  <c:v>1166</c:v>
                </c:pt>
                <c:pt idx="168">
                  <c:v>1211</c:v>
                </c:pt>
                <c:pt idx="169">
                  <c:v>1239</c:v>
                </c:pt>
                <c:pt idx="170">
                  <c:v>1266</c:v>
                </c:pt>
                <c:pt idx="171">
                  <c:v>1267</c:v>
                </c:pt>
                <c:pt idx="172">
                  <c:v>1269</c:v>
                </c:pt>
                <c:pt idx="173">
                  <c:v>1281</c:v>
                </c:pt>
                <c:pt idx="174">
                  <c:v>1364</c:v>
                </c:pt>
                <c:pt idx="175">
                  <c:v>1389</c:v>
                </c:pt>
                <c:pt idx="176">
                  <c:v>1406</c:v>
                </c:pt>
                <c:pt idx="177">
                  <c:v>1459</c:v>
                </c:pt>
                <c:pt idx="178">
                  <c:v>1438</c:v>
                </c:pt>
                <c:pt idx="179">
                  <c:v>1461</c:v>
                </c:pt>
                <c:pt idx="180">
                  <c:v>1494</c:v>
                </c:pt>
                <c:pt idx="181">
                  <c:v>1574</c:v>
                </c:pt>
                <c:pt idx="182">
                  <c:v>1544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58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4.7626510820864477E-2"/>
                      <c:h val="7.907895909266417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E802-490D-A6BF-41DBEE1D9742}"/>
                </c:ext>
              </c:extLst>
            </c:dLbl>
            <c:dLbl>
              <c:idx val="179"/>
              <c:layout>
                <c:manualLayout>
                  <c:x val="-6.3675082894596099E-2"/>
                  <c:y val="-0.3143399850361438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/>
                      <a:t>730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802-490D-A6BF-41DBEE1D974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Sheet1!$A$2:$A$184</c:f>
              <c:numCache>
                <c:formatCode>m/d/yyyy</c:formatCode>
                <c:ptCount val="18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</c:numCache>
            </c:numRef>
          </c:cat>
          <c:val>
            <c:numRef>
              <c:f>Sheet1!$B$2:$B$184</c:f>
              <c:numCache>
                <c:formatCode>#,##0</c:formatCode>
                <c:ptCount val="183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1211</c:v>
                </c:pt>
                <c:pt idx="60">
                  <c:v>1230</c:v>
                </c:pt>
                <c:pt idx="61">
                  <c:v>1217</c:v>
                </c:pt>
                <c:pt idx="62">
                  <c:v>1245</c:v>
                </c:pt>
                <c:pt idx="63">
                  <c:v>1213</c:v>
                </c:pt>
                <c:pt idx="64">
                  <c:v>1190</c:v>
                </c:pt>
                <c:pt idx="65">
                  <c:v>1218</c:v>
                </c:pt>
                <c:pt idx="66">
                  <c:v>1245</c:v>
                </c:pt>
                <c:pt idx="67">
                  <c:v>1244</c:v>
                </c:pt>
                <c:pt idx="68">
                  <c:v>1245</c:v>
                </c:pt>
                <c:pt idx="69">
                  <c:v>1331</c:v>
                </c:pt>
                <c:pt idx="70">
                  <c:v>1296</c:v>
                </c:pt>
                <c:pt idx="71">
                  <c:v>1263</c:v>
                </c:pt>
                <c:pt idx="72">
                  <c:v>1279</c:v>
                </c:pt>
                <c:pt idx="73">
                  <c:v>1279</c:v>
                </c:pt>
                <c:pt idx="74">
                  <c:v>1273</c:v>
                </c:pt>
                <c:pt idx="75">
                  <c:v>1300</c:v>
                </c:pt>
                <c:pt idx="76">
                  <c:v>1319</c:v>
                </c:pt>
                <c:pt idx="77">
                  <c:v>1366</c:v>
                </c:pt>
                <c:pt idx="78">
                  <c:v>1381</c:v>
                </c:pt>
                <c:pt idx="79">
                  <c:v>1297</c:v>
                </c:pt>
                <c:pt idx="80">
                  <c:v>1301</c:v>
                </c:pt>
                <c:pt idx="81">
                  <c:v>1344</c:v>
                </c:pt>
                <c:pt idx="82">
                  <c:v>1370</c:v>
                </c:pt>
                <c:pt idx="83">
                  <c:v>1302</c:v>
                </c:pt>
                <c:pt idx="84">
                  <c:v>1316</c:v>
                </c:pt>
                <c:pt idx="85">
                  <c:v>1338</c:v>
                </c:pt>
                <c:pt idx="86">
                  <c:v>1283</c:v>
                </c:pt>
                <c:pt idx="87">
                  <c:v>1263</c:v>
                </c:pt>
                <c:pt idx="88">
                  <c:v>1327</c:v>
                </c:pt>
                <c:pt idx="89">
                  <c:v>1358</c:v>
                </c:pt>
                <c:pt idx="90">
                  <c:v>1305</c:v>
                </c:pt>
                <c:pt idx="91">
                  <c:v>1276</c:v>
                </c:pt>
                <c:pt idx="92">
                  <c:v>1271</c:v>
                </c:pt>
                <c:pt idx="93">
                  <c:v>1202</c:v>
                </c:pt>
                <c:pt idx="94">
                  <c:v>1185</c:v>
                </c:pt>
                <c:pt idx="95">
                  <c:v>1177</c:v>
                </c:pt>
                <c:pt idx="96">
                  <c:v>1222</c:v>
                </c:pt>
                <c:pt idx="97">
                  <c:v>1235</c:v>
                </c:pt>
                <c:pt idx="98">
                  <c:v>1162</c:v>
                </c:pt>
                <c:pt idx="99">
                  <c:v>1159</c:v>
                </c:pt>
                <c:pt idx="100">
                  <c:v>1096</c:v>
                </c:pt>
                <c:pt idx="101">
                  <c:v>1130</c:v>
                </c:pt>
                <c:pt idx="102">
                  <c:v>1212</c:v>
                </c:pt>
                <c:pt idx="103">
                  <c:v>1196</c:v>
                </c:pt>
                <c:pt idx="104">
                  <c:v>1148</c:v>
                </c:pt>
                <c:pt idx="105">
                  <c:v>1125</c:v>
                </c:pt>
                <c:pt idx="106">
                  <c:v>1120</c:v>
                </c:pt>
                <c:pt idx="107">
                  <c:v>1115</c:v>
                </c:pt>
                <c:pt idx="108">
                  <c:v>1160</c:v>
                </c:pt>
                <c:pt idx="109">
                  <c:v>1171</c:v>
                </c:pt>
                <c:pt idx="110">
                  <c:v>1196</c:v>
                </c:pt>
                <c:pt idx="111">
                  <c:v>1205</c:v>
                </c:pt>
                <c:pt idx="112">
                  <c:v>1252</c:v>
                </c:pt>
                <c:pt idx="113">
                  <c:v>1281</c:v>
                </c:pt>
                <c:pt idx="114">
                  <c:v>1329</c:v>
                </c:pt>
                <c:pt idx="115">
                  <c:v>1344</c:v>
                </c:pt>
                <c:pt idx="116">
                  <c:v>1328</c:v>
                </c:pt>
                <c:pt idx="117">
                  <c:v>1279</c:v>
                </c:pt>
                <c:pt idx="118">
                  <c:v>1243</c:v>
                </c:pt>
                <c:pt idx="119">
                  <c:v>1170</c:v>
                </c:pt>
                <c:pt idx="120">
                  <c:v>1184</c:v>
                </c:pt>
                <c:pt idx="121">
                  <c:v>1161</c:v>
                </c:pt>
                <c:pt idx="122">
                  <c:v>1181</c:v>
                </c:pt>
                <c:pt idx="123">
                  <c:v>1157</c:v>
                </c:pt>
                <c:pt idx="124">
                  <c:v>1073</c:v>
                </c:pt>
                <c:pt idx="125">
                  <c:v>1022</c:v>
                </c:pt>
                <c:pt idx="126">
                  <c:v>958</c:v>
                </c:pt>
                <c:pt idx="127">
                  <c:v>949</c:v>
                </c:pt>
                <c:pt idx="128">
                  <c:v>944</c:v>
                </c:pt>
                <c:pt idx="129">
                  <c:v>970</c:v>
                </c:pt>
                <c:pt idx="130">
                  <c:v>973</c:v>
                </c:pt>
                <c:pt idx="131">
                  <c:v>985</c:v>
                </c:pt>
                <c:pt idx="132">
                  <c:v>959</c:v>
                </c:pt>
                <c:pt idx="133">
                  <c:v>921</c:v>
                </c:pt>
                <c:pt idx="134">
                  <c:v>936</c:v>
                </c:pt>
                <c:pt idx="135">
                  <c:v>938</c:v>
                </c:pt>
                <c:pt idx="136">
                  <c:v>946</c:v>
                </c:pt>
                <c:pt idx="137">
                  <c:v>972</c:v>
                </c:pt>
                <c:pt idx="138">
                  <c:v>963</c:v>
                </c:pt>
                <c:pt idx="139">
                  <c:v>955</c:v>
                </c:pt>
                <c:pt idx="140">
                  <c:v>950</c:v>
                </c:pt>
                <c:pt idx="141">
                  <c:v>959</c:v>
                </c:pt>
                <c:pt idx="142">
                  <c:v>946</c:v>
                </c:pt>
                <c:pt idx="143">
                  <c:v>970</c:v>
                </c:pt>
                <c:pt idx="144">
                  <c:v>997</c:v>
                </c:pt>
                <c:pt idx="145">
                  <c:v>984</c:v>
                </c:pt>
                <c:pt idx="146">
                  <c:v>961</c:v>
                </c:pt>
                <c:pt idx="147">
                  <c:v>960</c:v>
                </c:pt>
                <c:pt idx="148">
                  <c:v>964</c:v>
                </c:pt>
                <c:pt idx="149">
                  <c:v>982</c:v>
                </c:pt>
                <c:pt idx="150">
                  <c:v>988</c:v>
                </c:pt>
                <c:pt idx="151">
                  <c:v>1025</c:v>
                </c:pt>
                <c:pt idx="152">
                  <c:v>1051</c:v>
                </c:pt>
                <c:pt idx="153">
                  <c:v>960</c:v>
                </c:pt>
                <c:pt idx="154">
                  <c:v>911</c:v>
                </c:pt>
                <c:pt idx="155">
                  <c:v>921</c:v>
                </c:pt>
                <c:pt idx="156">
                  <c:v>914</c:v>
                </c:pt>
                <c:pt idx="157">
                  <c:v>931</c:v>
                </c:pt>
                <c:pt idx="158">
                  <c:v>975</c:v>
                </c:pt>
                <c:pt idx="159">
                  <c:v>967</c:v>
                </c:pt>
                <c:pt idx="160">
                  <c:v>916</c:v>
                </c:pt>
                <c:pt idx="161">
                  <c:v>915</c:v>
                </c:pt>
                <c:pt idx="162">
                  <c:v>875</c:v>
                </c:pt>
                <c:pt idx="163">
                  <c:v>809</c:v>
                </c:pt>
                <c:pt idx="164">
                  <c:v>844</c:v>
                </c:pt>
                <c:pt idx="165">
                  <c:v>876</c:v>
                </c:pt>
                <c:pt idx="166">
                  <c:v>844</c:v>
                </c:pt>
                <c:pt idx="167">
                  <c:v>822</c:v>
                </c:pt>
                <c:pt idx="168">
                  <c:v>774</c:v>
                </c:pt>
                <c:pt idx="169">
                  <c:v>751</c:v>
                </c:pt>
                <c:pt idx="170">
                  <c:v>752</c:v>
                </c:pt>
                <c:pt idx="171">
                  <c:v>715</c:v>
                </c:pt>
                <c:pt idx="172">
                  <c:v>770</c:v>
                </c:pt>
                <c:pt idx="173">
                  <c:v>767</c:v>
                </c:pt>
                <c:pt idx="174">
                  <c:v>754</c:v>
                </c:pt>
                <c:pt idx="175">
                  <c:v>752</c:v>
                </c:pt>
                <c:pt idx="176">
                  <c:v>710</c:v>
                </c:pt>
                <c:pt idx="177">
                  <c:v>738</c:v>
                </c:pt>
                <c:pt idx="178">
                  <c:v>777</c:v>
                </c:pt>
                <c:pt idx="179">
                  <c:v>731</c:v>
                </c:pt>
                <c:pt idx="180" formatCode="General">
                  <c:v>723</c:v>
                </c:pt>
                <c:pt idx="181" formatCode="General">
                  <c:v>722</c:v>
                </c:pt>
                <c:pt idx="182" formatCode="General">
                  <c:v>730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Sheet1!$A$2:$A$184</c:f>
              <c:numCache>
                <c:formatCode>m/d/yyyy</c:formatCode>
                <c:ptCount val="18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</c:numCache>
            </c:numRef>
          </c:cat>
          <c:val>
            <c:numRef>
              <c:f>Sheet1!$C$2:$C$184</c:f>
              <c:numCache>
                <c:formatCode>General</c:formatCode>
                <c:ptCount val="18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  <c:max val="1600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121511890472166E-2"/>
          <c:y val="6.42377980218857E-2"/>
          <c:w val="0.86174132132203507"/>
          <c:h val="0.67217062190521848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Sheet1!$A$2:$A$184</c:f>
              <c:numCache>
                <c:formatCode>m/d/yyyy</c:formatCode>
                <c:ptCount val="18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</c:numCache>
            </c:numRef>
          </c:cat>
          <c:val>
            <c:numRef>
              <c:f>Sheet1!$D$2:$D$184</c:f>
              <c:numCache>
                <c:formatCode>#,##0</c:formatCode>
                <c:ptCount val="18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8</c:v>
                </c:pt>
                <c:pt idx="65">
                  <c:v>9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22</c:v>
                </c:pt>
                <c:pt idx="85">
                  <c:v>19</c:v>
                </c:pt>
                <c:pt idx="86">
                  <c:v>18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  <c:pt idx="93">
                  <c:v>11</c:v>
                </c:pt>
                <c:pt idx="94">
                  <c:v>11</c:v>
                </c:pt>
                <c:pt idx="95">
                  <c:v>11</c:v>
                </c:pt>
                <c:pt idx="96">
                  <c:v>12</c:v>
                </c:pt>
                <c:pt idx="97">
                  <c:v>11</c:v>
                </c:pt>
                <c:pt idx="98">
                  <c:v>8</c:v>
                </c:pt>
                <c:pt idx="99">
                  <c:v>10</c:v>
                </c:pt>
                <c:pt idx="100">
                  <c:v>8</c:v>
                </c:pt>
                <c:pt idx="101">
                  <c:v>9</c:v>
                </c:pt>
                <c:pt idx="102">
                  <c:v>6</c:v>
                </c:pt>
                <c:pt idx="103">
                  <c:v>7</c:v>
                </c:pt>
                <c:pt idx="104">
                  <c:v>9</c:v>
                </c:pt>
                <c:pt idx="105">
                  <c:v>9</c:v>
                </c:pt>
                <c:pt idx="106">
                  <c:v>9</c:v>
                </c:pt>
                <c:pt idx="107">
                  <c:v>9</c:v>
                </c:pt>
                <c:pt idx="108">
                  <c:v>8</c:v>
                </c:pt>
                <c:pt idx="109">
                  <c:v>9</c:v>
                </c:pt>
                <c:pt idx="110">
                  <c:v>10</c:v>
                </c:pt>
                <c:pt idx="111">
                  <c:v>9</c:v>
                </c:pt>
                <c:pt idx="112">
                  <c:v>7</c:v>
                </c:pt>
                <c:pt idx="113">
                  <c:v>9</c:v>
                </c:pt>
                <c:pt idx="114">
                  <c:v>9</c:v>
                </c:pt>
                <c:pt idx="115">
                  <c:v>8</c:v>
                </c:pt>
                <c:pt idx="116">
                  <c:v>10</c:v>
                </c:pt>
                <c:pt idx="117">
                  <c:v>12</c:v>
                </c:pt>
                <c:pt idx="118">
                  <c:v>14</c:v>
                </c:pt>
                <c:pt idx="119">
                  <c:v>15</c:v>
                </c:pt>
                <c:pt idx="120">
                  <c:v>18</c:v>
                </c:pt>
                <c:pt idx="121">
                  <c:v>18</c:v>
                </c:pt>
                <c:pt idx="122">
                  <c:v>15</c:v>
                </c:pt>
                <c:pt idx="123">
                  <c:v>16</c:v>
                </c:pt>
                <c:pt idx="124">
                  <c:v>18</c:v>
                </c:pt>
                <c:pt idx="125">
                  <c:v>20</c:v>
                </c:pt>
                <c:pt idx="126">
                  <c:v>19</c:v>
                </c:pt>
                <c:pt idx="127">
                  <c:v>20</c:v>
                </c:pt>
                <c:pt idx="128">
                  <c:v>22</c:v>
                </c:pt>
                <c:pt idx="129">
                  <c:v>21</c:v>
                </c:pt>
                <c:pt idx="130">
                  <c:v>20</c:v>
                </c:pt>
                <c:pt idx="131">
                  <c:v>20</c:v>
                </c:pt>
                <c:pt idx="132">
                  <c:v>20</c:v>
                </c:pt>
                <c:pt idx="133">
                  <c:v>17</c:v>
                </c:pt>
                <c:pt idx="134">
                  <c:v>13</c:v>
                </c:pt>
                <c:pt idx="135">
                  <c:v>14</c:v>
                </c:pt>
                <c:pt idx="136">
                  <c:v>15</c:v>
                </c:pt>
                <c:pt idx="137">
                  <c:v>16</c:v>
                </c:pt>
                <c:pt idx="138">
                  <c:v>14</c:v>
                </c:pt>
                <c:pt idx="139">
                  <c:v>15</c:v>
                </c:pt>
                <c:pt idx="140">
                  <c:v>15</c:v>
                </c:pt>
                <c:pt idx="141">
                  <c:v>16</c:v>
                </c:pt>
                <c:pt idx="142">
                  <c:v>19</c:v>
                </c:pt>
                <c:pt idx="143">
                  <c:v>17</c:v>
                </c:pt>
                <c:pt idx="144">
                  <c:v>19</c:v>
                </c:pt>
                <c:pt idx="145">
                  <c:v>18</c:v>
                </c:pt>
                <c:pt idx="146">
                  <c:v>17</c:v>
                </c:pt>
                <c:pt idx="147">
                  <c:v>15</c:v>
                </c:pt>
                <c:pt idx="148">
                  <c:v>17</c:v>
                </c:pt>
                <c:pt idx="149">
                  <c:v>16</c:v>
                </c:pt>
                <c:pt idx="150">
                  <c:v>16</c:v>
                </c:pt>
                <c:pt idx="151">
                  <c:v>16</c:v>
                </c:pt>
                <c:pt idx="152">
                  <c:v>17</c:v>
                </c:pt>
                <c:pt idx="153">
                  <c:v>19</c:v>
                </c:pt>
                <c:pt idx="154">
                  <c:v>17</c:v>
                </c:pt>
                <c:pt idx="155">
                  <c:v>16</c:v>
                </c:pt>
                <c:pt idx="156">
                  <c:v>17</c:v>
                </c:pt>
                <c:pt idx="157">
                  <c:v>17</c:v>
                </c:pt>
                <c:pt idx="158">
                  <c:v>17</c:v>
                </c:pt>
                <c:pt idx="159">
                  <c:v>14</c:v>
                </c:pt>
                <c:pt idx="160">
                  <c:v>15</c:v>
                </c:pt>
                <c:pt idx="161">
                  <c:v>12</c:v>
                </c:pt>
                <c:pt idx="162">
                  <c:v>13</c:v>
                </c:pt>
                <c:pt idx="163">
                  <c:v>16</c:v>
                </c:pt>
                <c:pt idx="164">
                  <c:v>16</c:v>
                </c:pt>
                <c:pt idx="165">
                  <c:v>17</c:v>
                </c:pt>
                <c:pt idx="166">
                  <c:v>15</c:v>
                </c:pt>
                <c:pt idx="167">
                  <c:v>17</c:v>
                </c:pt>
                <c:pt idx="168">
                  <c:v>18</c:v>
                </c:pt>
                <c:pt idx="169">
                  <c:v>18</c:v>
                </c:pt>
                <c:pt idx="170">
                  <c:v>19</c:v>
                </c:pt>
                <c:pt idx="171">
                  <c:v>17</c:v>
                </c:pt>
                <c:pt idx="172">
                  <c:v>17</c:v>
                </c:pt>
                <c:pt idx="173">
                  <c:v>18</c:v>
                </c:pt>
                <c:pt idx="174">
                  <c:v>22</c:v>
                </c:pt>
                <c:pt idx="175">
                  <c:v>25</c:v>
                </c:pt>
                <c:pt idx="176">
                  <c:v>26</c:v>
                </c:pt>
                <c:pt idx="177">
                  <c:v>28</c:v>
                </c:pt>
                <c:pt idx="178">
                  <c:v>27</c:v>
                </c:pt>
                <c:pt idx="179">
                  <c:v>25</c:v>
                </c:pt>
                <c:pt idx="180">
                  <c:v>19</c:v>
                </c:pt>
                <c:pt idx="181" formatCode="General">
                  <c:v>20</c:v>
                </c:pt>
                <c:pt idx="182" formatCode="General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179"/>
              <c:layout>
                <c:manualLayout>
                  <c:x val="-1.8866691228028476E-2"/>
                  <c:y val="-0.1481888500884678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/>
                      <a:t>45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rgbClr val="00B05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230-404D-A163-721591D0EC4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Sheet1!$A$2:$A$184</c:f>
              <c:numCache>
                <c:formatCode>m/d/yyyy</c:formatCode>
                <c:ptCount val="18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</c:numCache>
            </c:numRef>
          </c:cat>
          <c:val>
            <c:numRef>
              <c:f>Sheet1!$B$2:$B$184</c:f>
              <c:numCache>
                <c:formatCode>#,##0</c:formatCode>
                <c:ptCount val="183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  <c:pt idx="116">
                  <c:v>45</c:v>
                </c:pt>
                <c:pt idx="117">
                  <c:v>45</c:v>
                </c:pt>
                <c:pt idx="118">
                  <c:v>46</c:v>
                </c:pt>
                <c:pt idx="119">
                  <c:v>44</c:v>
                </c:pt>
                <c:pt idx="120">
                  <c:v>48</c:v>
                </c:pt>
                <c:pt idx="121">
                  <c:v>45</c:v>
                </c:pt>
                <c:pt idx="122">
                  <c:v>44</c:v>
                </c:pt>
                <c:pt idx="123">
                  <c:v>41</c:v>
                </c:pt>
                <c:pt idx="124">
                  <c:v>41</c:v>
                </c:pt>
                <c:pt idx="125">
                  <c:v>41</c:v>
                </c:pt>
                <c:pt idx="126">
                  <c:v>40</c:v>
                </c:pt>
                <c:pt idx="127">
                  <c:v>39</c:v>
                </c:pt>
                <c:pt idx="128">
                  <c:v>41</c:v>
                </c:pt>
                <c:pt idx="129">
                  <c:v>43</c:v>
                </c:pt>
                <c:pt idx="130">
                  <c:v>37</c:v>
                </c:pt>
                <c:pt idx="131">
                  <c:v>37</c:v>
                </c:pt>
                <c:pt idx="132">
                  <c:v>39</c:v>
                </c:pt>
                <c:pt idx="133">
                  <c:v>42</c:v>
                </c:pt>
                <c:pt idx="134">
                  <c:v>41</c:v>
                </c:pt>
                <c:pt idx="135">
                  <c:v>37</c:v>
                </c:pt>
                <c:pt idx="136">
                  <c:v>36</c:v>
                </c:pt>
                <c:pt idx="137">
                  <c:v>39</c:v>
                </c:pt>
                <c:pt idx="138">
                  <c:v>37</c:v>
                </c:pt>
                <c:pt idx="139">
                  <c:v>38</c:v>
                </c:pt>
                <c:pt idx="140">
                  <c:v>41</c:v>
                </c:pt>
                <c:pt idx="141">
                  <c:v>39</c:v>
                </c:pt>
                <c:pt idx="142">
                  <c:v>38</c:v>
                </c:pt>
                <c:pt idx="143">
                  <c:v>40</c:v>
                </c:pt>
                <c:pt idx="144">
                  <c:v>39</c:v>
                </c:pt>
                <c:pt idx="145">
                  <c:v>39</c:v>
                </c:pt>
                <c:pt idx="146">
                  <c:v>38</c:v>
                </c:pt>
                <c:pt idx="147">
                  <c:v>36</c:v>
                </c:pt>
                <c:pt idx="148">
                  <c:v>38</c:v>
                </c:pt>
                <c:pt idx="149">
                  <c:v>37</c:v>
                </c:pt>
                <c:pt idx="150">
                  <c:v>36</c:v>
                </c:pt>
                <c:pt idx="151">
                  <c:v>40</c:v>
                </c:pt>
                <c:pt idx="152">
                  <c:v>38</c:v>
                </c:pt>
                <c:pt idx="153">
                  <c:v>38</c:v>
                </c:pt>
                <c:pt idx="154">
                  <c:v>39</c:v>
                </c:pt>
                <c:pt idx="155">
                  <c:v>41</c:v>
                </c:pt>
                <c:pt idx="156">
                  <c:v>40</c:v>
                </c:pt>
                <c:pt idx="157">
                  <c:v>43</c:v>
                </c:pt>
                <c:pt idx="158">
                  <c:v>44</c:v>
                </c:pt>
                <c:pt idx="159">
                  <c:v>44</c:v>
                </c:pt>
                <c:pt idx="160">
                  <c:v>45</c:v>
                </c:pt>
                <c:pt idx="161">
                  <c:v>41</c:v>
                </c:pt>
                <c:pt idx="162">
                  <c:v>41</c:v>
                </c:pt>
                <c:pt idx="163">
                  <c:v>43</c:v>
                </c:pt>
                <c:pt idx="164">
                  <c:v>40</c:v>
                </c:pt>
                <c:pt idx="165">
                  <c:v>40</c:v>
                </c:pt>
                <c:pt idx="166">
                  <c:v>40</c:v>
                </c:pt>
                <c:pt idx="167">
                  <c:v>43</c:v>
                </c:pt>
                <c:pt idx="168">
                  <c:v>41</c:v>
                </c:pt>
                <c:pt idx="169">
                  <c:v>44</c:v>
                </c:pt>
                <c:pt idx="170">
                  <c:v>45</c:v>
                </c:pt>
                <c:pt idx="171">
                  <c:v>44</c:v>
                </c:pt>
                <c:pt idx="172">
                  <c:v>43</c:v>
                </c:pt>
                <c:pt idx="173">
                  <c:v>46</c:v>
                </c:pt>
                <c:pt idx="174">
                  <c:v>42</c:v>
                </c:pt>
                <c:pt idx="175">
                  <c:v>36</c:v>
                </c:pt>
                <c:pt idx="176">
                  <c:v>38</c:v>
                </c:pt>
                <c:pt idx="177">
                  <c:v>35</c:v>
                </c:pt>
                <c:pt idx="178">
                  <c:v>41</c:v>
                </c:pt>
                <c:pt idx="179">
                  <c:v>38</c:v>
                </c:pt>
                <c:pt idx="180">
                  <c:v>40</c:v>
                </c:pt>
                <c:pt idx="181" formatCode="General">
                  <c:v>47</c:v>
                </c:pt>
                <c:pt idx="182" formatCode="General">
                  <c:v>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Sheet1!$A$2:$A$184</c:f>
              <c:numCache>
                <c:formatCode>m/d/yyyy</c:formatCode>
                <c:ptCount val="18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</c:numCache>
            </c:numRef>
          </c:cat>
          <c:val>
            <c:numRef>
              <c:f>Sheet1!$C$2:$C$184</c:f>
              <c:numCache>
                <c:formatCode>General</c:formatCode>
                <c:ptCount val="18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03.03.2021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03.03.2021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03.03.2021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862" y="4111207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  <a:p>
            <a:pPr marL="571500" indent="-571500">
              <a:buFontTx/>
              <a:buChar char="-"/>
            </a:pPr>
            <a:r>
              <a:rPr lang="cs-CZ" sz="3600" b="1" i="1" dirty="0"/>
              <a:t>aktualizace 03.03. 2021 -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111821" y="1202616"/>
            <a:ext cx="436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/>
              <a:t>JIP lůžka  vč. reprofilizace: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4454526"/>
              </p:ext>
            </p:extLst>
          </p:nvPr>
        </p:nvGraphicFramePr>
        <p:xfrm>
          <a:off x="6045102" y="1186087"/>
          <a:ext cx="5883645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6806817" y="3984267"/>
            <a:ext cx="504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 vč. </a:t>
            </a:r>
            <a:r>
              <a:rPr lang="cs-CZ" dirty="0" err="1"/>
              <a:t>reprofilizace</a:t>
            </a:r>
            <a:r>
              <a:rPr lang="cs-CZ" dirty="0"/>
              <a:t>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6892864"/>
              </p:ext>
            </p:extLst>
          </p:nvPr>
        </p:nvGraphicFramePr>
        <p:xfrm>
          <a:off x="6095999" y="4014235"/>
          <a:ext cx="5994119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1994773"/>
              </p:ext>
            </p:extLst>
          </p:nvPr>
        </p:nvGraphicFramePr>
        <p:xfrm>
          <a:off x="390497" y="1202616"/>
          <a:ext cx="5883645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7344885"/>
              </p:ext>
            </p:extLst>
          </p:nvPr>
        </p:nvGraphicFramePr>
        <p:xfrm>
          <a:off x="390497" y="4014235"/>
          <a:ext cx="5832749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112208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kyslíkem*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6 274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6 083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5 879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3" name="TextovéPole 2">
            <a:extLst>
              <a:ext uri="{FF2B5EF4-FFF2-40B4-BE49-F238E27FC236}">
                <a16:creationId xmlns:a16="http://schemas.microsoft.com/office/drawing/2014/main" id="{1CC2D9D8-E40E-4511-ACEC-155C504D6F73}"/>
              </a:ext>
            </a:extLst>
          </p:cNvPr>
          <p:cNvSpPr txBox="1"/>
          <p:nvPr/>
        </p:nvSpPr>
        <p:spPr>
          <a:xfrm>
            <a:off x="199580" y="6459955"/>
            <a:ext cx="19784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dirty="0"/>
              <a:t>* Včetně </a:t>
            </a:r>
            <a:r>
              <a:rPr lang="cs-CZ" sz="1600" dirty="0" err="1"/>
              <a:t>reprofilizace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624249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1 494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3 415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3 548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5168</TotalTime>
  <Words>1046</Words>
  <Application>Microsoft Office PowerPoint</Application>
  <PresentationFormat>Širokoúhlá obrazovka</PresentationFormat>
  <Paragraphs>454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Pohlová Radka Mgr.</cp:lastModifiedBy>
  <cp:revision>513</cp:revision>
  <dcterms:created xsi:type="dcterms:W3CDTF">2020-08-08T14:25:07Z</dcterms:created>
  <dcterms:modified xsi:type="dcterms:W3CDTF">2021-03-03T04:17:50Z</dcterms:modified>
</cp:coreProperties>
</file>