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Sheet1!$A$2:$A$185</c:f>
              <c:numCache>
                <c:formatCode>m/d/yyyy</c:formatCode>
                <c:ptCount val="1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</c:numCache>
            </c:numRef>
          </c:cat>
          <c:val>
            <c:numRef>
              <c:f>Sheet1!$D$2:$D$185</c:f>
              <c:numCache>
                <c:formatCode>#,##0</c:formatCode>
                <c:ptCount val="184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529</c:v>
                </c:pt>
                <c:pt idx="131">
                  <c:v>548</c:v>
                </c:pt>
                <c:pt idx="132">
                  <c:v>565</c:v>
                </c:pt>
                <c:pt idx="133">
                  <c:v>562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582</c:v>
                </c:pt>
                <c:pt idx="138">
                  <c:v>588</c:v>
                </c:pt>
                <c:pt idx="139">
                  <c:v>586</c:v>
                </c:pt>
                <c:pt idx="140">
                  <c:v>575</c:v>
                </c:pt>
                <c:pt idx="141">
                  <c:v>558</c:v>
                </c:pt>
                <c:pt idx="142">
                  <c:v>551</c:v>
                </c:pt>
                <c:pt idx="143">
                  <c:v>536</c:v>
                </c:pt>
                <c:pt idx="144">
                  <c:v>532</c:v>
                </c:pt>
                <c:pt idx="145">
                  <c:v>536</c:v>
                </c:pt>
                <c:pt idx="146">
                  <c:v>536</c:v>
                </c:pt>
                <c:pt idx="147">
                  <c:v>545</c:v>
                </c:pt>
                <c:pt idx="148">
                  <c:v>546</c:v>
                </c:pt>
                <c:pt idx="149">
                  <c:v>541</c:v>
                </c:pt>
                <c:pt idx="150">
                  <c:v>512</c:v>
                </c:pt>
                <c:pt idx="151">
                  <c:v>519</c:v>
                </c:pt>
                <c:pt idx="152">
                  <c:v>527</c:v>
                </c:pt>
                <c:pt idx="153">
                  <c:v>545</c:v>
                </c:pt>
                <c:pt idx="154">
                  <c:v>530</c:v>
                </c:pt>
                <c:pt idx="155">
                  <c:v>530</c:v>
                </c:pt>
                <c:pt idx="156">
                  <c:v>549</c:v>
                </c:pt>
                <c:pt idx="157">
                  <c:v>541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524</c:v>
                </c:pt>
                <c:pt idx="163">
                  <c:v>547</c:v>
                </c:pt>
                <c:pt idx="164">
                  <c:v>557</c:v>
                </c:pt>
                <c:pt idx="165">
                  <c:v>561</c:v>
                </c:pt>
                <c:pt idx="166">
                  <c:v>581</c:v>
                </c:pt>
                <c:pt idx="167">
                  <c:v>573</c:v>
                </c:pt>
                <c:pt idx="168">
                  <c:v>598</c:v>
                </c:pt>
                <c:pt idx="169">
                  <c:v>610</c:v>
                </c:pt>
                <c:pt idx="170">
                  <c:v>618</c:v>
                </c:pt>
                <c:pt idx="171">
                  <c:v>634</c:v>
                </c:pt>
                <c:pt idx="172">
                  <c:v>656</c:v>
                </c:pt>
                <c:pt idx="173">
                  <c:v>664</c:v>
                </c:pt>
                <c:pt idx="174">
                  <c:v>684</c:v>
                </c:pt>
                <c:pt idx="175">
                  <c:v>697</c:v>
                </c:pt>
                <c:pt idx="176">
                  <c:v>682</c:v>
                </c:pt>
                <c:pt idx="177">
                  <c:v>728</c:v>
                </c:pt>
                <c:pt idx="178">
                  <c:v>722</c:v>
                </c:pt>
                <c:pt idx="179">
                  <c:v>718</c:v>
                </c:pt>
                <c:pt idx="180" formatCode="General">
                  <c:v>740</c:v>
                </c:pt>
                <c:pt idx="181" formatCode="General">
                  <c:v>777</c:v>
                </c:pt>
                <c:pt idx="182" formatCode="General">
                  <c:v>791</c:v>
                </c:pt>
                <c:pt idx="183" formatCode="General">
                  <c:v>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9.433345614014238E-3"/>
                  <c:y val="-0.125735994014457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661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Sheet1!$A$2:$A$185</c:f>
              <c:numCache>
                <c:formatCode>m/d/yyyy</c:formatCode>
                <c:ptCount val="1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</c:numCache>
            </c:numRef>
          </c:cat>
          <c:val>
            <c:numRef>
              <c:f>Sheet1!$B$2:$B$185</c:f>
              <c:numCache>
                <c:formatCode>#,##0</c:formatCode>
                <c:ptCount val="18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 formatCode="General">
                  <c:v>669</c:v>
                </c:pt>
                <c:pt idx="181" formatCode="General">
                  <c:v>666</c:v>
                </c:pt>
                <c:pt idx="182" formatCode="General">
                  <c:v>656</c:v>
                </c:pt>
                <c:pt idx="183" formatCode="General">
                  <c:v>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Sheet1!$A$2:$A$185</c:f>
              <c:numCache>
                <c:formatCode>m/d/yyyy</c:formatCode>
                <c:ptCount val="1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</c:numCache>
            </c:numRef>
          </c:cat>
          <c:val>
            <c:numRef>
              <c:f>Sheet1!$C$2:$C$185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3193544996894264"/>
          <c:h val="0.6795676888196798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Sheet1!$A$2:$A$185</c:f>
              <c:numCache>
                <c:formatCode>m/d/yyyy</c:formatCode>
                <c:ptCount val="1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</c:numCache>
            </c:numRef>
          </c:cat>
          <c:val>
            <c:numRef>
              <c:f>Sheet1!$D$2:$D$185</c:f>
              <c:numCache>
                <c:formatCode>#,##0</c:formatCode>
                <c:ptCount val="184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1506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1646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1736</c:v>
                </c:pt>
                <c:pt idx="114">
                  <c:v>1644</c:v>
                </c:pt>
                <c:pt idx="115">
                  <c:v>1746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2351</c:v>
                </c:pt>
                <c:pt idx="120">
                  <c:v>2476</c:v>
                </c:pt>
                <c:pt idx="121">
                  <c:v>2497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3086</c:v>
                </c:pt>
                <c:pt idx="128">
                  <c:v>3078</c:v>
                </c:pt>
                <c:pt idx="129">
                  <c:v>2931</c:v>
                </c:pt>
                <c:pt idx="130">
                  <c:v>2968</c:v>
                </c:pt>
                <c:pt idx="131">
                  <c:v>2975</c:v>
                </c:pt>
                <c:pt idx="132">
                  <c:v>2978</c:v>
                </c:pt>
                <c:pt idx="133">
                  <c:v>3045</c:v>
                </c:pt>
                <c:pt idx="134">
                  <c:v>2968</c:v>
                </c:pt>
                <c:pt idx="135">
                  <c:v>2930</c:v>
                </c:pt>
                <c:pt idx="136">
                  <c:v>2878</c:v>
                </c:pt>
                <c:pt idx="137">
                  <c:v>2763</c:v>
                </c:pt>
                <c:pt idx="138">
                  <c:v>2748</c:v>
                </c:pt>
                <c:pt idx="139">
                  <c:v>2705</c:v>
                </c:pt>
                <c:pt idx="140">
                  <c:v>2642</c:v>
                </c:pt>
                <c:pt idx="141">
                  <c:v>2595</c:v>
                </c:pt>
                <c:pt idx="142">
                  <c:v>2585</c:v>
                </c:pt>
                <c:pt idx="143">
                  <c:v>2555</c:v>
                </c:pt>
                <c:pt idx="144">
                  <c:v>2519</c:v>
                </c:pt>
                <c:pt idx="145">
                  <c:v>2519</c:v>
                </c:pt>
                <c:pt idx="146">
                  <c:v>2544</c:v>
                </c:pt>
                <c:pt idx="147">
                  <c:v>2527</c:v>
                </c:pt>
                <c:pt idx="148">
                  <c:v>2418</c:v>
                </c:pt>
                <c:pt idx="149">
                  <c:v>2359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2459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2373</c:v>
                </c:pt>
                <c:pt idx="158">
                  <c:v>2351</c:v>
                </c:pt>
                <c:pt idx="159">
                  <c:v>2414</c:v>
                </c:pt>
                <c:pt idx="160">
                  <c:v>2477</c:v>
                </c:pt>
                <c:pt idx="161">
                  <c:v>2491</c:v>
                </c:pt>
                <c:pt idx="162">
                  <c:v>2421</c:v>
                </c:pt>
                <c:pt idx="163">
                  <c:v>2453</c:v>
                </c:pt>
                <c:pt idx="164">
                  <c:v>2409</c:v>
                </c:pt>
                <c:pt idx="165">
                  <c:v>2473</c:v>
                </c:pt>
                <c:pt idx="166">
                  <c:v>2591</c:v>
                </c:pt>
                <c:pt idx="167">
                  <c:v>2627</c:v>
                </c:pt>
                <c:pt idx="168">
                  <c:v>2660</c:v>
                </c:pt>
                <c:pt idx="169">
                  <c:v>2725</c:v>
                </c:pt>
                <c:pt idx="170">
                  <c:v>2763</c:v>
                </c:pt>
                <c:pt idx="171">
                  <c:v>2685</c:v>
                </c:pt>
                <c:pt idx="172">
                  <c:v>2690</c:v>
                </c:pt>
                <c:pt idx="173">
                  <c:v>2820</c:v>
                </c:pt>
                <c:pt idx="174">
                  <c:v>3019</c:v>
                </c:pt>
                <c:pt idx="175">
                  <c:v>3039</c:v>
                </c:pt>
                <c:pt idx="176">
                  <c:v>3048</c:v>
                </c:pt>
                <c:pt idx="177">
                  <c:v>3065</c:v>
                </c:pt>
                <c:pt idx="178">
                  <c:v>3153</c:v>
                </c:pt>
                <c:pt idx="179">
                  <c:v>3264</c:v>
                </c:pt>
                <c:pt idx="180">
                  <c:v>3418</c:v>
                </c:pt>
                <c:pt idx="181">
                  <c:v>3623</c:v>
                </c:pt>
                <c:pt idx="182">
                  <c:v>3669</c:v>
                </c:pt>
                <c:pt idx="183">
                  <c:v>3579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0"/>
                  <c:y val="-0.121245422799655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5 971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Sheet1!$A$2:$A$185</c:f>
              <c:numCache>
                <c:formatCode>m/d/yyyy</c:formatCode>
                <c:ptCount val="1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</c:numCache>
            </c:numRef>
          </c:cat>
          <c:val>
            <c:numRef>
              <c:f>Sheet1!$B$2:$B$185</c:f>
              <c:numCache>
                <c:formatCode>#,##0</c:formatCode>
                <c:ptCount val="18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Sheet1!$A$2:$A$185</c:f>
              <c:numCache>
                <c:formatCode>m/d/yyyy</c:formatCode>
                <c:ptCount val="1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</c:numCache>
            </c:numRef>
          </c:cat>
          <c:val>
            <c:numRef>
              <c:f>Sheet1!$C$2:$C$185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5.5256655592281594E-2"/>
          <c:w val="0.84224898001154047"/>
          <c:h val="0.68854883124928401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Sheet1!$A$2:$A$185</c:f>
              <c:numCache>
                <c:formatCode>m/d/yyyy</c:formatCode>
                <c:ptCount val="1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</c:numCache>
            </c:numRef>
          </c:cat>
          <c:val>
            <c:numRef>
              <c:f>Sheet1!$D$2:$D$185</c:f>
              <c:numCache>
                <c:formatCode>#,##0</c:formatCode>
                <c:ptCount val="184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938</c:v>
                </c:pt>
                <c:pt idx="120">
                  <c:v>953</c:v>
                </c:pt>
                <c:pt idx="121">
                  <c:v>969</c:v>
                </c:pt>
                <c:pt idx="122">
                  <c:v>946</c:v>
                </c:pt>
                <c:pt idx="123">
                  <c:v>956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1145</c:v>
                </c:pt>
                <c:pt idx="131">
                  <c:v>1171</c:v>
                </c:pt>
                <c:pt idx="132">
                  <c:v>1184</c:v>
                </c:pt>
                <c:pt idx="133">
                  <c:v>1169</c:v>
                </c:pt>
                <c:pt idx="134">
                  <c:v>1167</c:v>
                </c:pt>
                <c:pt idx="135">
                  <c:v>1175</c:v>
                </c:pt>
                <c:pt idx="136">
                  <c:v>1166</c:v>
                </c:pt>
                <c:pt idx="137">
                  <c:v>1155</c:v>
                </c:pt>
                <c:pt idx="138">
                  <c:v>1127</c:v>
                </c:pt>
                <c:pt idx="139">
                  <c:v>1152</c:v>
                </c:pt>
                <c:pt idx="140">
                  <c:v>1133</c:v>
                </c:pt>
                <c:pt idx="141">
                  <c:v>1107</c:v>
                </c:pt>
                <c:pt idx="142">
                  <c:v>1100</c:v>
                </c:pt>
                <c:pt idx="143">
                  <c:v>1105</c:v>
                </c:pt>
                <c:pt idx="144">
                  <c:v>1087</c:v>
                </c:pt>
                <c:pt idx="145">
                  <c:v>1055</c:v>
                </c:pt>
                <c:pt idx="146">
                  <c:v>1077</c:v>
                </c:pt>
                <c:pt idx="147">
                  <c:v>1045</c:v>
                </c:pt>
                <c:pt idx="148">
                  <c:v>1037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1087</c:v>
                </c:pt>
                <c:pt idx="155">
                  <c:v>1076</c:v>
                </c:pt>
                <c:pt idx="156">
                  <c:v>1104</c:v>
                </c:pt>
                <c:pt idx="157">
                  <c:v>1088</c:v>
                </c:pt>
                <c:pt idx="158">
                  <c:v>1072</c:v>
                </c:pt>
                <c:pt idx="159">
                  <c:v>1098</c:v>
                </c:pt>
                <c:pt idx="160">
                  <c:v>1107</c:v>
                </c:pt>
                <c:pt idx="161">
                  <c:v>1091</c:v>
                </c:pt>
                <c:pt idx="162">
                  <c:v>1104</c:v>
                </c:pt>
                <c:pt idx="163">
                  <c:v>1112</c:v>
                </c:pt>
                <c:pt idx="164">
                  <c:v>1108</c:v>
                </c:pt>
                <c:pt idx="165">
                  <c:v>1103</c:v>
                </c:pt>
                <c:pt idx="166">
                  <c:v>1143</c:v>
                </c:pt>
                <c:pt idx="167">
                  <c:v>1166</c:v>
                </c:pt>
                <c:pt idx="168">
                  <c:v>1210</c:v>
                </c:pt>
                <c:pt idx="169">
                  <c:v>1239</c:v>
                </c:pt>
                <c:pt idx="170">
                  <c:v>1266</c:v>
                </c:pt>
                <c:pt idx="171">
                  <c:v>1268</c:v>
                </c:pt>
                <c:pt idx="172">
                  <c:v>1269</c:v>
                </c:pt>
                <c:pt idx="173">
                  <c:v>1281</c:v>
                </c:pt>
                <c:pt idx="174">
                  <c:v>1365</c:v>
                </c:pt>
                <c:pt idx="175">
                  <c:v>1390</c:v>
                </c:pt>
                <c:pt idx="176">
                  <c:v>1405</c:v>
                </c:pt>
                <c:pt idx="177">
                  <c:v>1459</c:v>
                </c:pt>
                <c:pt idx="178">
                  <c:v>1436</c:v>
                </c:pt>
                <c:pt idx="179">
                  <c:v>1461</c:v>
                </c:pt>
                <c:pt idx="180">
                  <c:v>1498</c:v>
                </c:pt>
                <c:pt idx="181">
                  <c:v>1580</c:v>
                </c:pt>
                <c:pt idx="182">
                  <c:v>1589</c:v>
                </c:pt>
                <c:pt idx="183">
                  <c:v>1589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6.5833679632268924E-2"/>
                  <c:y val="-0.3188305562509458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741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Sheet1!$A$2:$A$185</c:f>
              <c:numCache>
                <c:formatCode>m/d/yyyy</c:formatCode>
                <c:ptCount val="1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</c:numCache>
            </c:numRef>
          </c:cat>
          <c:val>
            <c:numRef>
              <c:f>Sheet1!$B$2:$B$185</c:f>
              <c:numCache>
                <c:formatCode>#,##0</c:formatCode>
                <c:ptCount val="18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  <c:pt idx="183" formatCode="General">
                  <c:v>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Sheet1!$A$2:$A$185</c:f>
              <c:numCache>
                <c:formatCode>m/d/yyyy</c:formatCode>
                <c:ptCount val="1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</c:numCache>
            </c:numRef>
          </c:cat>
          <c:val>
            <c:numRef>
              <c:f>Sheet1!$C$2:$C$185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Sheet1!$A$2:$A$185</c:f>
              <c:numCache>
                <c:formatCode>m/d/yyyy</c:formatCode>
                <c:ptCount val="1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</c:numCache>
            </c:numRef>
          </c:cat>
          <c:val>
            <c:numRef>
              <c:f>Sheet1!$D$2:$D$185</c:f>
              <c:numCache>
                <c:formatCode>#,##0</c:formatCode>
                <c:ptCount val="18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19</c:v>
                </c:pt>
                <c:pt idx="181" formatCode="General">
                  <c:v>20</c:v>
                </c:pt>
                <c:pt idx="182" formatCode="General">
                  <c:v>18</c:v>
                </c:pt>
                <c:pt idx="183" formatCode="General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8866691228028476E-2"/>
                  <c:y val="-0.148188850088467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41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Sheet1!$A$2:$A$185</c:f>
              <c:numCache>
                <c:formatCode>m/d/yyyy</c:formatCode>
                <c:ptCount val="1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</c:numCache>
            </c:numRef>
          </c:cat>
          <c:val>
            <c:numRef>
              <c:f>Sheet1!$B$2:$B$185</c:f>
              <c:numCache>
                <c:formatCode>#,##0</c:formatCode>
                <c:ptCount val="18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  <c:pt idx="183" formatCode="General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Sheet1!$A$2:$A$185</c:f>
              <c:numCache>
                <c:formatCode>m/d/yyyy</c:formatCode>
                <c:ptCount val="18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</c:numCache>
            </c:numRef>
          </c:cat>
          <c:val>
            <c:numRef>
              <c:f>Sheet1!$C$2:$C$185</c:f>
              <c:numCache>
                <c:formatCode>General</c:formatCode>
                <c:ptCount val="18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04.03.2021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04.03.2021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04.03.2021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04.03.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304710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125327"/>
              </p:ext>
            </p:extLst>
          </p:nvPr>
        </p:nvGraphicFramePr>
        <p:xfrm>
          <a:off x="6095999" y="4014235"/>
          <a:ext cx="599411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801516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722008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6442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4051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1046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516</cp:revision>
  <dcterms:created xsi:type="dcterms:W3CDTF">2020-08-08T14:25:07Z</dcterms:created>
  <dcterms:modified xsi:type="dcterms:W3CDTF">2021-03-04T04:22:15Z</dcterms:modified>
</cp:coreProperties>
</file>