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Sheet1!$D$2:$D$186</c:f>
              <c:numCache>
                <c:formatCode>#,##0</c:formatCode>
                <c:ptCount val="18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549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524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573</c:v>
                </c:pt>
                <c:pt idx="168">
                  <c:v>598</c:v>
                </c:pt>
                <c:pt idx="169">
                  <c:v>610</c:v>
                </c:pt>
                <c:pt idx="170">
                  <c:v>618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683</c:v>
                </c:pt>
                <c:pt idx="175">
                  <c:v>696</c:v>
                </c:pt>
                <c:pt idx="176">
                  <c:v>681</c:v>
                </c:pt>
                <c:pt idx="177">
                  <c:v>727</c:v>
                </c:pt>
                <c:pt idx="178">
                  <c:v>721</c:v>
                </c:pt>
                <c:pt idx="179">
                  <c:v>717</c:v>
                </c:pt>
                <c:pt idx="180" formatCode="General">
                  <c:v>740</c:v>
                </c:pt>
                <c:pt idx="181" formatCode="General">
                  <c:v>777</c:v>
                </c:pt>
                <c:pt idx="182" formatCode="General">
                  <c:v>790</c:v>
                </c:pt>
                <c:pt idx="183" formatCode="General">
                  <c:v>797</c:v>
                </c:pt>
                <c:pt idx="184" formatCode="General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Sheet1!$B$2:$B$186</c:f>
              <c:numCache>
                <c:formatCode>#,##0</c:formatCode>
                <c:ptCount val="18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  <c:pt idx="182" formatCode="General">
                  <c:v>656</c:v>
                </c:pt>
                <c:pt idx="183" formatCode="General">
                  <c:v>661</c:v>
                </c:pt>
                <c:pt idx="184" formatCode="General">
                  <c:v>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Sheet1!$D$2:$D$186</c:f>
              <c:numCache>
                <c:formatCode>#,##0</c:formatCode>
                <c:ptCount val="18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3086</c:v>
                </c:pt>
                <c:pt idx="128">
                  <c:v>3078</c:v>
                </c:pt>
                <c:pt idx="129">
                  <c:v>2931</c:v>
                </c:pt>
                <c:pt idx="130">
                  <c:v>2968</c:v>
                </c:pt>
                <c:pt idx="131">
                  <c:v>2975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2878</c:v>
                </c:pt>
                <c:pt idx="137">
                  <c:v>2763</c:v>
                </c:pt>
                <c:pt idx="138">
                  <c:v>2748</c:v>
                </c:pt>
                <c:pt idx="139">
                  <c:v>2705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2555</c:v>
                </c:pt>
                <c:pt idx="144">
                  <c:v>2519</c:v>
                </c:pt>
                <c:pt idx="145">
                  <c:v>2519</c:v>
                </c:pt>
                <c:pt idx="146">
                  <c:v>2544</c:v>
                </c:pt>
                <c:pt idx="147">
                  <c:v>2527</c:v>
                </c:pt>
                <c:pt idx="148">
                  <c:v>2418</c:v>
                </c:pt>
                <c:pt idx="149">
                  <c:v>2359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2477</c:v>
                </c:pt>
                <c:pt idx="161">
                  <c:v>2491</c:v>
                </c:pt>
                <c:pt idx="162">
                  <c:v>2421</c:v>
                </c:pt>
                <c:pt idx="163">
                  <c:v>2452</c:v>
                </c:pt>
                <c:pt idx="164">
                  <c:v>2408</c:v>
                </c:pt>
                <c:pt idx="165">
                  <c:v>2472</c:v>
                </c:pt>
                <c:pt idx="166">
                  <c:v>2590</c:v>
                </c:pt>
                <c:pt idx="167">
                  <c:v>2626</c:v>
                </c:pt>
                <c:pt idx="168">
                  <c:v>2658</c:v>
                </c:pt>
                <c:pt idx="169">
                  <c:v>2723</c:v>
                </c:pt>
                <c:pt idx="170">
                  <c:v>2761</c:v>
                </c:pt>
                <c:pt idx="171">
                  <c:v>2682</c:v>
                </c:pt>
                <c:pt idx="172">
                  <c:v>2687</c:v>
                </c:pt>
                <c:pt idx="173">
                  <c:v>2818</c:v>
                </c:pt>
                <c:pt idx="174">
                  <c:v>3017</c:v>
                </c:pt>
                <c:pt idx="175">
                  <c:v>3038</c:v>
                </c:pt>
                <c:pt idx="176">
                  <c:v>3047</c:v>
                </c:pt>
                <c:pt idx="177">
                  <c:v>3064</c:v>
                </c:pt>
                <c:pt idx="178">
                  <c:v>3152</c:v>
                </c:pt>
                <c:pt idx="179">
                  <c:v>3264</c:v>
                </c:pt>
                <c:pt idx="180">
                  <c:v>3414</c:v>
                </c:pt>
                <c:pt idx="181">
                  <c:v>3621</c:v>
                </c:pt>
                <c:pt idx="182">
                  <c:v>3648</c:v>
                </c:pt>
                <c:pt idx="183">
                  <c:v>3626</c:v>
                </c:pt>
                <c:pt idx="184">
                  <c:v>3620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023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Sheet1!$B$2:$B$186</c:f>
              <c:numCache>
                <c:formatCode>#,##0</c:formatCode>
                <c:ptCount val="18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4224898001154047"/>
          <c:h val="0.688548831249284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Sheet1!$D$2:$D$186</c:f>
              <c:numCache>
                <c:formatCode>#,##0</c:formatCode>
                <c:ptCount val="18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1098</c:v>
                </c:pt>
                <c:pt idx="160">
                  <c:v>1107</c:v>
                </c:pt>
                <c:pt idx="161">
                  <c:v>1091</c:v>
                </c:pt>
                <c:pt idx="162">
                  <c:v>1104</c:v>
                </c:pt>
                <c:pt idx="163">
                  <c:v>1112</c:v>
                </c:pt>
                <c:pt idx="164">
                  <c:v>1108</c:v>
                </c:pt>
                <c:pt idx="165">
                  <c:v>1103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1239</c:v>
                </c:pt>
                <c:pt idx="170">
                  <c:v>1266</c:v>
                </c:pt>
                <c:pt idx="171">
                  <c:v>1268</c:v>
                </c:pt>
                <c:pt idx="172">
                  <c:v>1269</c:v>
                </c:pt>
                <c:pt idx="173">
                  <c:v>1281</c:v>
                </c:pt>
                <c:pt idx="174">
                  <c:v>1364</c:v>
                </c:pt>
                <c:pt idx="175">
                  <c:v>1389</c:v>
                </c:pt>
                <c:pt idx="176">
                  <c:v>1404</c:v>
                </c:pt>
                <c:pt idx="177">
                  <c:v>1457</c:v>
                </c:pt>
                <c:pt idx="178">
                  <c:v>1435</c:v>
                </c:pt>
                <c:pt idx="179">
                  <c:v>1460</c:v>
                </c:pt>
                <c:pt idx="180">
                  <c:v>1496</c:v>
                </c:pt>
                <c:pt idx="181">
                  <c:v>1580</c:v>
                </c:pt>
                <c:pt idx="182">
                  <c:v>1591</c:v>
                </c:pt>
                <c:pt idx="183">
                  <c:v>1619</c:v>
                </c:pt>
                <c:pt idx="184">
                  <c:v>1610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5833679632268924E-2"/>
                  <c:y val="-0.318830556250945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737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Sheet1!$B$2:$B$186</c:f>
              <c:numCache>
                <c:formatCode>#,##0</c:formatCode>
                <c:ptCount val="18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Sheet1!$D$2:$D$186</c:f>
              <c:numCache>
                <c:formatCode>#,##0</c:formatCode>
                <c:ptCount val="1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17</c:v>
                </c:pt>
                <c:pt idx="184" formatCode="General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Sheet1!$B$2:$B$186</c:f>
              <c:numCache>
                <c:formatCode>#,##0</c:formatCode>
                <c:ptCount val="18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Sheet1!$A$2:$A$186</c:f>
              <c:numCache>
                <c:formatCode>m/d/yyyy</c:formatCode>
                <c:ptCount val="1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05.03.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6264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226056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935541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3299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720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5349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520</cp:revision>
  <dcterms:created xsi:type="dcterms:W3CDTF">2020-08-08T14:25:07Z</dcterms:created>
  <dcterms:modified xsi:type="dcterms:W3CDTF">2021-03-05T04:07:42Z</dcterms:modified>
</cp:coreProperties>
</file>