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Sheet1!$D$2:$D$187</c:f>
              <c:numCache>
                <c:formatCode>#,##0</c:formatCode>
                <c:ptCount val="18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546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369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519</c:v>
                </c:pt>
                <c:pt idx="152">
                  <c:v>527</c:v>
                </c:pt>
                <c:pt idx="153">
                  <c:v>545</c:v>
                </c:pt>
                <c:pt idx="154">
                  <c:v>530</c:v>
                </c:pt>
                <c:pt idx="155">
                  <c:v>530</c:v>
                </c:pt>
                <c:pt idx="156">
                  <c:v>549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524</c:v>
                </c:pt>
                <c:pt idx="163">
                  <c:v>547</c:v>
                </c:pt>
                <c:pt idx="164">
                  <c:v>557</c:v>
                </c:pt>
                <c:pt idx="165">
                  <c:v>561</c:v>
                </c:pt>
                <c:pt idx="166">
                  <c:v>581</c:v>
                </c:pt>
                <c:pt idx="167">
                  <c:v>573</c:v>
                </c:pt>
                <c:pt idx="168">
                  <c:v>598</c:v>
                </c:pt>
                <c:pt idx="169">
                  <c:v>610</c:v>
                </c:pt>
                <c:pt idx="170">
                  <c:v>618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682</c:v>
                </c:pt>
                <c:pt idx="175">
                  <c:v>696</c:v>
                </c:pt>
                <c:pt idx="176">
                  <c:v>681</c:v>
                </c:pt>
                <c:pt idx="177">
                  <c:v>727</c:v>
                </c:pt>
                <c:pt idx="178">
                  <c:v>721</c:v>
                </c:pt>
                <c:pt idx="179">
                  <c:v>717</c:v>
                </c:pt>
                <c:pt idx="180" formatCode="General">
                  <c:v>740</c:v>
                </c:pt>
                <c:pt idx="181" formatCode="General">
                  <c:v>779</c:v>
                </c:pt>
                <c:pt idx="182" formatCode="General">
                  <c:v>795</c:v>
                </c:pt>
                <c:pt idx="183" formatCode="General">
                  <c:v>801</c:v>
                </c:pt>
                <c:pt idx="184" formatCode="General">
                  <c:v>818</c:v>
                </c:pt>
                <c:pt idx="185" formatCode="General">
                  <c:v>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675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Sheet1!$B$2:$B$187</c:f>
              <c:numCache>
                <c:formatCode>#,##0</c:formatCode>
                <c:ptCount val="18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 formatCode="General">
                  <c:v>669</c:v>
                </c:pt>
                <c:pt idx="181" formatCode="General">
                  <c:v>666</c:v>
                </c:pt>
                <c:pt idx="182" formatCode="General">
                  <c:v>656</c:v>
                </c:pt>
                <c:pt idx="183" formatCode="General">
                  <c:v>661</c:v>
                </c:pt>
                <c:pt idx="184" formatCode="General">
                  <c:v>664</c:v>
                </c:pt>
                <c:pt idx="185" formatCode="General">
                  <c:v>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Sheet1!$C$2:$C$187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679567688819679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Sheet1!$D$2:$D$187</c:f>
              <c:numCache>
                <c:formatCode>#,##0</c:formatCode>
                <c:ptCount val="18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1178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3440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2145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1716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1859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3086</c:v>
                </c:pt>
                <c:pt idx="128">
                  <c:v>3078</c:v>
                </c:pt>
                <c:pt idx="129">
                  <c:v>2931</c:v>
                </c:pt>
                <c:pt idx="130">
                  <c:v>2968</c:v>
                </c:pt>
                <c:pt idx="131">
                  <c:v>2975</c:v>
                </c:pt>
                <c:pt idx="132">
                  <c:v>2978</c:v>
                </c:pt>
                <c:pt idx="133">
                  <c:v>3045</c:v>
                </c:pt>
                <c:pt idx="134">
                  <c:v>2968</c:v>
                </c:pt>
                <c:pt idx="135">
                  <c:v>2930</c:v>
                </c:pt>
                <c:pt idx="136">
                  <c:v>2878</c:v>
                </c:pt>
                <c:pt idx="137">
                  <c:v>2763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2595</c:v>
                </c:pt>
                <c:pt idx="142">
                  <c:v>2586</c:v>
                </c:pt>
                <c:pt idx="143">
                  <c:v>2555</c:v>
                </c:pt>
                <c:pt idx="144">
                  <c:v>2519</c:v>
                </c:pt>
                <c:pt idx="145">
                  <c:v>2519</c:v>
                </c:pt>
                <c:pt idx="146">
                  <c:v>2544</c:v>
                </c:pt>
                <c:pt idx="147">
                  <c:v>2527</c:v>
                </c:pt>
                <c:pt idx="148">
                  <c:v>2418</c:v>
                </c:pt>
                <c:pt idx="149">
                  <c:v>2359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2373</c:v>
                </c:pt>
                <c:pt idx="158">
                  <c:v>2352</c:v>
                </c:pt>
                <c:pt idx="159">
                  <c:v>2414</c:v>
                </c:pt>
                <c:pt idx="160">
                  <c:v>2477</c:v>
                </c:pt>
                <c:pt idx="161">
                  <c:v>2491</c:v>
                </c:pt>
                <c:pt idx="162">
                  <c:v>2421</c:v>
                </c:pt>
                <c:pt idx="163">
                  <c:v>2452</c:v>
                </c:pt>
                <c:pt idx="164">
                  <c:v>2408</c:v>
                </c:pt>
                <c:pt idx="165">
                  <c:v>2472</c:v>
                </c:pt>
                <c:pt idx="166">
                  <c:v>2590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2760</c:v>
                </c:pt>
                <c:pt idx="171">
                  <c:v>2681</c:v>
                </c:pt>
                <c:pt idx="172">
                  <c:v>2686</c:v>
                </c:pt>
                <c:pt idx="173">
                  <c:v>2818</c:v>
                </c:pt>
                <c:pt idx="174">
                  <c:v>3017</c:v>
                </c:pt>
                <c:pt idx="175">
                  <c:v>3040</c:v>
                </c:pt>
                <c:pt idx="176">
                  <c:v>3063</c:v>
                </c:pt>
                <c:pt idx="177">
                  <c:v>3077</c:v>
                </c:pt>
                <c:pt idx="178">
                  <c:v>3168</c:v>
                </c:pt>
                <c:pt idx="179">
                  <c:v>3279</c:v>
                </c:pt>
                <c:pt idx="180">
                  <c:v>3428</c:v>
                </c:pt>
                <c:pt idx="181">
                  <c:v>3639</c:v>
                </c:pt>
                <c:pt idx="182">
                  <c:v>3669</c:v>
                </c:pt>
                <c:pt idx="183">
                  <c:v>3625</c:v>
                </c:pt>
                <c:pt idx="184">
                  <c:v>3719</c:v>
                </c:pt>
                <c:pt idx="185">
                  <c:v>3661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0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422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Sheet1!$B$2:$B$187</c:f>
              <c:numCache>
                <c:formatCode>#,##0</c:formatCode>
                <c:ptCount val="18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Sheet1!$C$2:$C$187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5.5256655592281594E-2"/>
          <c:w val="0.84224898001154047"/>
          <c:h val="0.688548831249284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Sheet1!$D$2:$D$187</c:f>
              <c:numCache>
                <c:formatCode>#,##0</c:formatCode>
                <c:ptCount val="18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436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1184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1087</c:v>
                </c:pt>
                <c:pt idx="155">
                  <c:v>1076</c:v>
                </c:pt>
                <c:pt idx="156">
                  <c:v>1104</c:v>
                </c:pt>
                <c:pt idx="157">
                  <c:v>1088</c:v>
                </c:pt>
                <c:pt idx="158">
                  <c:v>1072</c:v>
                </c:pt>
                <c:pt idx="159">
                  <c:v>1098</c:v>
                </c:pt>
                <c:pt idx="160">
                  <c:v>1107</c:v>
                </c:pt>
                <c:pt idx="161">
                  <c:v>1091</c:v>
                </c:pt>
                <c:pt idx="162">
                  <c:v>1104</c:v>
                </c:pt>
                <c:pt idx="163">
                  <c:v>1112</c:v>
                </c:pt>
                <c:pt idx="164">
                  <c:v>1108</c:v>
                </c:pt>
                <c:pt idx="165">
                  <c:v>1103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1239</c:v>
                </c:pt>
                <c:pt idx="170">
                  <c:v>1266</c:v>
                </c:pt>
                <c:pt idx="171">
                  <c:v>1268</c:v>
                </c:pt>
                <c:pt idx="172">
                  <c:v>1268</c:v>
                </c:pt>
                <c:pt idx="173">
                  <c:v>1280</c:v>
                </c:pt>
                <c:pt idx="174">
                  <c:v>1363</c:v>
                </c:pt>
                <c:pt idx="175">
                  <c:v>1389</c:v>
                </c:pt>
                <c:pt idx="176">
                  <c:v>1404</c:v>
                </c:pt>
                <c:pt idx="177">
                  <c:v>1457</c:v>
                </c:pt>
                <c:pt idx="178">
                  <c:v>1435</c:v>
                </c:pt>
                <c:pt idx="179">
                  <c:v>1460</c:v>
                </c:pt>
                <c:pt idx="180">
                  <c:v>1496</c:v>
                </c:pt>
                <c:pt idx="181">
                  <c:v>1580</c:v>
                </c:pt>
                <c:pt idx="182">
                  <c:v>1591</c:v>
                </c:pt>
                <c:pt idx="183">
                  <c:v>1613</c:v>
                </c:pt>
                <c:pt idx="184">
                  <c:v>1636</c:v>
                </c:pt>
                <c:pt idx="185">
                  <c:v>1610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6.5833679632268924E-2"/>
                  <c:y val="-0.318830556250945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758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Sheet1!$B$2:$B$187</c:f>
              <c:numCache>
                <c:formatCode>#,##0</c:formatCode>
                <c:ptCount val="18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Sheet1!$C$2:$C$187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Sheet1!$D$2:$D$187</c:f>
              <c:numCache>
                <c:formatCode>#,##0</c:formatCode>
                <c:ptCount val="1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Sheet1!$B$2:$B$187</c:f>
              <c:numCache>
                <c:formatCode>#,##0</c:formatCode>
                <c:ptCount val="18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</c:numCache>
            </c:numRef>
          </c:cat>
          <c:val>
            <c:numRef>
              <c:f>Sheet1!$C$2:$C$187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06.03.2021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06.03.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402026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871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326808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744972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6245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2246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524</cp:revision>
  <dcterms:created xsi:type="dcterms:W3CDTF">2020-08-08T14:25:07Z</dcterms:created>
  <dcterms:modified xsi:type="dcterms:W3CDTF">2021-03-06T03:54:18Z</dcterms:modified>
</cp:coreProperties>
</file>