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5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44262</c:v>
                </c:pt>
              </c:numCache>
            </c:numRef>
          </c:cat>
          <c:val>
            <c:numRef>
              <c:f>Sheet1!$D$2:$D$188</c:f>
              <c:numCache>
                <c:formatCode>#,##0</c:formatCode>
                <c:ptCount val="187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536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569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552</c:v>
                </c:pt>
                <c:pt idx="143">
                  <c:v>537</c:v>
                </c:pt>
                <c:pt idx="144">
                  <c:v>533</c:v>
                </c:pt>
                <c:pt idx="145">
                  <c:v>536</c:v>
                </c:pt>
                <c:pt idx="146">
                  <c:v>536</c:v>
                </c:pt>
                <c:pt idx="147">
                  <c:v>545</c:v>
                </c:pt>
                <c:pt idx="148">
                  <c:v>546</c:v>
                </c:pt>
                <c:pt idx="149">
                  <c:v>541</c:v>
                </c:pt>
                <c:pt idx="150">
                  <c:v>512</c:v>
                </c:pt>
                <c:pt idx="151">
                  <c:v>519</c:v>
                </c:pt>
                <c:pt idx="152">
                  <c:v>527</c:v>
                </c:pt>
                <c:pt idx="153">
                  <c:v>545</c:v>
                </c:pt>
                <c:pt idx="154">
                  <c:v>530</c:v>
                </c:pt>
                <c:pt idx="155">
                  <c:v>530</c:v>
                </c:pt>
                <c:pt idx="156">
                  <c:v>549</c:v>
                </c:pt>
                <c:pt idx="157">
                  <c:v>541</c:v>
                </c:pt>
                <c:pt idx="158">
                  <c:v>527</c:v>
                </c:pt>
                <c:pt idx="159">
                  <c:v>546</c:v>
                </c:pt>
                <c:pt idx="160">
                  <c:v>540</c:v>
                </c:pt>
                <c:pt idx="161">
                  <c:v>527</c:v>
                </c:pt>
                <c:pt idx="162">
                  <c:v>525</c:v>
                </c:pt>
                <c:pt idx="163">
                  <c:v>547</c:v>
                </c:pt>
                <c:pt idx="164">
                  <c:v>557</c:v>
                </c:pt>
                <c:pt idx="165">
                  <c:v>561</c:v>
                </c:pt>
                <c:pt idx="166">
                  <c:v>581</c:v>
                </c:pt>
                <c:pt idx="167">
                  <c:v>572</c:v>
                </c:pt>
                <c:pt idx="168">
                  <c:v>597</c:v>
                </c:pt>
                <c:pt idx="169">
                  <c:v>609</c:v>
                </c:pt>
                <c:pt idx="170">
                  <c:v>617</c:v>
                </c:pt>
                <c:pt idx="171">
                  <c:v>634</c:v>
                </c:pt>
                <c:pt idx="172">
                  <c:v>654</c:v>
                </c:pt>
                <c:pt idx="173">
                  <c:v>662</c:v>
                </c:pt>
                <c:pt idx="174">
                  <c:v>681</c:v>
                </c:pt>
                <c:pt idx="175">
                  <c:v>695</c:v>
                </c:pt>
                <c:pt idx="176">
                  <c:v>680</c:v>
                </c:pt>
                <c:pt idx="177">
                  <c:v>726</c:v>
                </c:pt>
                <c:pt idx="178">
                  <c:v>720</c:v>
                </c:pt>
                <c:pt idx="179">
                  <c:v>716</c:v>
                </c:pt>
                <c:pt idx="180">
                  <c:v>741</c:v>
                </c:pt>
                <c:pt idx="181">
                  <c:v>779</c:v>
                </c:pt>
                <c:pt idx="182">
                  <c:v>796</c:v>
                </c:pt>
                <c:pt idx="183">
                  <c:v>799</c:v>
                </c:pt>
                <c:pt idx="184">
                  <c:v>821</c:v>
                </c:pt>
                <c:pt idx="185">
                  <c:v>832</c:v>
                </c:pt>
                <c:pt idx="186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9.433345614014238E-3"/>
                  <c:y val="-0.1257359940144575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631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6F-4818-B9FA-32E8FFE924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44262</c:v>
                </c:pt>
              </c:numCache>
            </c:numRef>
          </c:cat>
          <c:val>
            <c:numRef>
              <c:f>Sheet1!$B$2:$B$188</c:f>
              <c:numCache>
                <c:formatCode>#,##0</c:formatCode>
                <c:ptCount val="187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44262</c:v>
                </c:pt>
              </c:numCache>
            </c:numRef>
          </c:cat>
          <c:val>
            <c:numRef>
              <c:f>Sheet1!$C$2:$C$188</c:f>
              <c:numCache>
                <c:formatCode>General</c:formatCode>
                <c:ptCount val="18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3193544996894264"/>
          <c:h val="0.6795676888196798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44262</c:v>
                </c:pt>
              </c:numCache>
            </c:numRef>
          </c:cat>
          <c:val>
            <c:numRef>
              <c:f>Sheet1!$D$2:$D$188</c:f>
              <c:numCache>
                <c:formatCode>#,##0</c:formatCode>
                <c:ptCount val="187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3423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2024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1651</c:v>
                </c:pt>
                <c:pt idx="108">
                  <c:v>1654</c:v>
                </c:pt>
                <c:pt idx="109">
                  <c:v>1646</c:v>
                </c:pt>
                <c:pt idx="110">
                  <c:v>1680</c:v>
                </c:pt>
                <c:pt idx="111">
                  <c:v>1681</c:v>
                </c:pt>
                <c:pt idx="112">
                  <c:v>1715</c:v>
                </c:pt>
                <c:pt idx="113">
                  <c:v>1736</c:v>
                </c:pt>
                <c:pt idx="114">
                  <c:v>1644</c:v>
                </c:pt>
                <c:pt idx="115">
                  <c:v>1746</c:v>
                </c:pt>
                <c:pt idx="116">
                  <c:v>1860</c:v>
                </c:pt>
                <c:pt idx="117">
                  <c:v>1984</c:v>
                </c:pt>
                <c:pt idx="118">
                  <c:v>2294</c:v>
                </c:pt>
                <c:pt idx="119">
                  <c:v>2352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2684</c:v>
                </c:pt>
                <c:pt idx="124">
                  <c:v>2801</c:v>
                </c:pt>
                <c:pt idx="125">
                  <c:v>3024</c:v>
                </c:pt>
                <c:pt idx="126">
                  <c:v>3053</c:v>
                </c:pt>
                <c:pt idx="127">
                  <c:v>3086</c:v>
                </c:pt>
                <c:pt idx="128">
                  <c:v>3078</c:v>
                </c:pt>
                <c:pt idx="129">
                  <c:v>2931</c:v>
                </c:pt>
                <c:pt idx="130">
                  <c:v>2968</c:v>
                </c:pt>
                <c:pt idx="131">
                  <c:v>2975</c:v>
                </c:pt>
                <c:pt idx="132">
                  <c:v>2978</c:v>
                </c:pt>
                <c:pt idx="133">
                  <c:v>3045</c:v>
                </c:pt>
                <c:pt idx="134">
                  <c:v>2968</c:v>
                </c:pt>
                <c:pt idx="135">
                  <c:v>2930</c:v>
                </c:pt>
                <c:pt idx="136">
                  <c:v>2877</c:v>
                </c:pt>
                <c:pt idx="137">
                  <c:v>2762</c:v>
                </c:pt>
                <c:pt idx="138">
                  <c:v>2748</c:v>
                </c:pt>
                <c:pt idx="139">
                  <c:v>2704</c:v>
                </c:pt>
                <c:pt idx="140">
                  <c:v>2642</c:v>
                </c:pt>
                <c:pt idx="141">
                  <c:v>2595</c:v>
                </c:pt>
                <c:pt idx="142">
                  <c:v>2585</c:v>
                </c:pt>
                <c:pt idx="143">
                  <c:v>2555</c:v>
                </c:pt>
                <c:pt idx="144">
                  <c:v>2519</c:v>
                </c:pt>
                <c:pt idx="145">
                  <c:v>2519</c:v>
                </c:pt>
                <c:pt idx="146">
                  <c:v>2544</c:v>
                </c:pt>
                <c:pt idx="147">
                  <c:v>2527</c:v>
                </c:pt>
                <c:pt idx="148">
                  <c:v>2418</c:v>
                </c:pt>
                <c:pt idx="149">
                  <c:v>2359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2458</c:v>
                </c:pt>
                <c:pt idx="154">
                  <c:v>2393</c:v>
                </c:pt>
                <c:pt idx="155">
                  <c:v>2415</c:v>
                </c:pt>
                <c:pt idx="156">
                  <c:v>2395</c:v>
                </c:pt>
                <c:pt idx="157">
                  <c:v>2373</c:v>
                </c:pt>
                <c:pt idx="158">
                  <c:v>2352</c:v>
                </c:pt>
                <c:pt idx="159">
                  <c:v>2414</c:v>
                </c:pt>
                <c:pt idx="160">
                  <c:v>2477</c:v>
                </c:pt>
                <c:pt idx="161">
                  <c:v>2491</c:v>
                </c:pt>
                <c:pt idx="162">
                  <c:v>2421</c:v>
                </c:pt>
                <c:pt idx="163">
                  <c:v>2452</c:v>
                </c:pt>
                <c:pt idx="164">
                  <c:v>2408</c:v>
                </c:pt>
                <c:pt idx="165">
                  <c:v>2472</c:v>
                </c:pt>
                <c:pt idx="166">
                  <c:v>2589</c:v>
                </c:pt>
                <c:pt idx="167">
                  <c:v>2624</c:v>
                </c:pt>
                <c:pt idx="168">
                  <c:v>2656</c:v>
                </c:pt>
                <c:pt idx="169">
                  <c:v>2722</c:v>
                </c:pt>
                <c:pt idx="170">
                  <c:v>2760</c:v>
                </c:pt>
                <c:pt idx="171">
                  <c:v>2679</c:v>
                </c:pt>
                <c:pt idx="172">
                  <c:v>2685</c:v>
                </c:pt>
                <c:pt idx="173">
                  <c:v>2815</c:v>
                </c:pt>
                <c:pt idx="174">
                  <c:v>3012</c:v>
                </c:pt>
                <c:pt idx="175">
                  <c:v>3035</c:v>
                </c:pt>
                <c:pt idx="176">
                  <c:v>3057</c:v>
                </c:pt>
                <c:pt idx="177">
                  <c:v>3071</c:v>
                </c:pt>
                <c:pt idx="178">
                  <c:v>3164</c:v>
                </c:pt>
                <c:pt idx="179">
                  <c:v>3274</c:v>
                </c:pt>
                <c:pt idx="180">
                  <c:v>3423</c:v>
                </c:pt>
                <c:pt idx="181">
                  <c:v>3636</c:v>
                </c:pt>
                <c:pt idx="182">
                  <c:v>3666</c:v>
                </c:pt>
                <c:pt idx="183">
                  <c:v>3631</c:v>
                </c:pt>
                <c:pt idx="184">
                  <c:v>3695</c:v>
                </c:pt>
                <c:pt idx="185">
                  <c:v>3653</c:v>
                </c:pt>
                <c:pt idx="186">
                  <c:v>3780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2.1187433883109543E-3"/>
                  <c:y val="-0.1347171364440616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</a:t>
                    </a:r>
                    <a:r>
                      <a:rPr lang="en-US" baseline="0" dirty="0"/>
                      <a:t> 518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D7-4C02-AE83-A5FB016452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44262</c:v>
                </c:pt>
              </c:numCache>
            </c:numRef>
          </c:cat>
          <c:val>
            <c:numRef>
              <c:f>Sheet1!$B$2:$B$188</c:f>
              <c:numCache>
                <c:formatCode>#,##0</c:formatCode>
                <c:ptCount val="187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  <c:pt idx="182">
                  <c:v>5879</c:v>
                </c:pt>
                <c:pt idx="183">
                  <c:v>5971</c:v>
                </c:pt>
                <c:pt idx="184">
                  <c:v>6023</c:v>
                </c:pt>
                <c:pt idx="185">
                  <c:v>6422</c:v>
                </c:pt>
                <c:pt idx="186">
                  <c:v>6518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44262</c:v>
                </c:pt>
              </c:numCache>
            </c:numRef>
          </c:cat>
          <c:val>
            <c:numRef>
              <c:f>Sheet1!$C$2:$C$188</c:f>
              <c:numCache>
                <c:formatCode>General</c:formatCode>
                <c:ptCount val="18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0.17201150717713501"/>
          <c:w val="0.83577340237216891"/>
          <c:h val="0.6571148327456697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44262</c:v>
                </c:pt>
              </c:numCache>
            </c:numRef>
          </c:cat>
          <c:val>
            <c:numRef>
              <c:f>Sheet1!$D$2:$D$188</c:f>
              <c:numCache>
                <c:formatCode>#,##0</c:formatCode>
                <c:ptCount val="187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1210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970</c:v>
                </c:pt>
                <c:pt idx="122">
                  <c:v>947</c:v>
                </c:pt>
                <c:pt idx="123">
                  <c:v>957</c:v>
                </c:pt>
                <c:pt idx="124">
                  <c:v>1002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1141</c:v>
                </c:pt>
                <c:pt idx="130">
                  <c:v>1146</c:v>
                </c:pt>
                <c:pt idx="131">
                  <c:v>1172</c:v>
                </c:pt>
                <c:pt idx="132">
                  <c:v>1185</c:v>
                </c:pt>
                <c:pt idx="133">
                  <c:v>1170</c:v>
                </c:pt>
                <c:pt idx="134">
                  <c:v>1168</c:v>
                </c:pt>
                <c:pt idx="135">
                  <c:v>1176</c:v>
                </c:pt>
                <c:pt idx="136">
                  <c:v>1167</c:v>
                </c:pt>
                <c:pt idx="137">
                  <c:v>1156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1108</c:v>
                </c:pt>
                <c:pt idx="142">
                  <c:v>1101</c:v>
                </c:pt>
                <c:pt idx="143">
                  <c:v>1106</c:v>
                </c:pt>
                <c:pt idx="144">
                  <c:v>1088</c:v>
                </c:pt>
                <c:pt idx="145">
                  <c:v>1055</c:v>
                </c:pt>
                <c:pt idx="146">
                  <c:v>1077</c:v>
                </c:pt>
                <c:pt idx="147">
                  <c:v>1045</c:v>
                </c:pt>
                <c:pt idx="148">
                  <c:v>1037</c:v>
                </c:pt>
                <c:pt idx="149">
                  <c:v>1017</c:v>
                </c:pt>
                <c:pt idx="150">
                  <c:v>1017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1087</c:v>
                </c:pt>
                <c:pt idx="155">
                  <c:v>1076</c:v>
                </c:pt>
                <c:pt idx="156">
                  <c:v>1104</c:v>
                </c:pt>
                <c:pt idx="157">
                  <c:v>1089</c:v>
                </c:pt>
                <c:pt idx="158">
                  <c:v>1073</c:v>
                </c:pt>
                <c:pt idx="159">
                  <c:v>1099</c:v>
                </c:pt>
                <c:pt idx="160">
                  <c:v>1108</c:v>
                </c:pt>
                <c:pt idx="161">
                  <c:v>1092</c:v>
                </c:pt>
                <c:pt idx="162">
                  <c:v>1105</c:v>
                </c:pt>
                <c:pt idx="163">
                  <c:v>1112</c:v>
                </c:pt>
                <c:pt idx="164">
                  <c:v>1108</c:v>
                </c:pt>
                <c:pt idx="165">
                  <c:v>1102</c:v>
                </c:pt>
                <c:pt idx="166">
                  <c:v>1142</c:v>
                </c:pt>
                <c:pt idx="167">
                  <c:v>1165</c:v>
                </c:pt>
                <c:pt idx="168">
                  <c:v>1209</c:v>
                </c:pt>
                <c:pt idx="169">
                  <c:v>1238</c:v>
                </c:pt>
                <c:pt idx="170">
                  <c:v>1265</c:v>
                </c:pt>
                <c:pt idx="171">
                  <c:v>1267</c:v>
                </c:pt>
                <c:pt idx="172">
                  <c:v>1267</c:v>
                </c:pt>
                <c:pt idx="173">
                  <c:v>1279</c:v>
                </c:pt>
                <c:pt idx="174">
                  <c:v>1363</c:v>
                </c:pt>
                <c:pt idx="175">
                  <c:v>1389</c:v>
                </c:pt>
                <c:pt idx="176">
                  <c:v>1404</c:v>
                </c:pt>
                <c:pt idx="177">
                  <c:v>1457</c:v>
                </c:pt>
                <c:pt idx="178">
                  <c:v>1435</c:v>
                </c:pt>
                <c:pt idx="179">
                  <c:v>1460</c:v>
                </c:pt>
                <c:pt idx="180">
                  <c:v>1498</c:v>
                </c:pt>
                <c:pt idx="181">
                  <c:v>1581</c:v>
                </c:pt>
                <c:pt idx="182">
                  <c:v>1592</c:v>
                </c:pt>
                <c:pt idx="183">
                  <c:v>1616</c:v>
                </c:pt>
                <c:pt idx="184">
                  <c:v>1642</c:v>
                </c:pt>
                <c:pt idx="185">
                  <c:v>1642</c:v>
                </c:pt>
                <c:pt idx="186">
                  <c:v>1625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802-490D-A6BF-41DBEE1D9742}"/>
                </c:ext>
              </c:extLst>
            </c:dLbl>
            <c:dLbl>
              <c:idx val="179"/>
              <c:layout>
                <c:manualLayout>
                  <c:x val="-2.6980213796039699E-2"/>
                  <c:y val="-0.4221136941913931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775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02-490D-A6BF-41DBEE1D9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44262</c:v>
                </c:pt>
              </c:numCache>
            </c:numRef>
          </c:cat>
          <c:val>
            <c:numRef>
              <c:f>Sheet1!$B$2:$B$188</c:f>
              <c:numCache>
                <c:formatCode>#,##0</c:formatCode>
                <c:ptCount val="187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 formatCode="General">
                  <c:v>723</c:v>
                </c:pt>
                <c:pt idx="181" formatCode="General">
                  <c:v>722</c:v>
                </c:pt>
                <c:pt idx="182" formatCode="General">
                  <c:v>730</c:v>
                </c:pt>
                <c:pt idx="183" formatCode="General">
                  <c:v>741</c:v>
                </c:pt>
                <c:pt idx="184" formatCode="General">
                  <c:v>737</c:v>
                </c:pt>
                <c:pt idx="185" formatCode="General">
                  <c:v>758</c:v>
                </c:pt>
                <c:pt idx="186" formatCode="General">
                  <c:v>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44262</c:v>
                </c:pt>
              </c:numCache>
            </c:numRef>
          </c:cat>
          <c:val>
            <c:numRef>
              <c:f>Sheet1!$C$2:$C$188</c:f>
              <c:numCache>
                <c:formatCode>General</c:formatCode>
                <c:ptCount val="18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44262</c:v>
                </c:pt>
              </c:numCache>
            </c:numRef>
          </c:cat>
          <c:val>
            <c:numRef>
              <c:f>Sheet1!$D$2:$D$188</c:f>
              <c:numCache>
                <c:formatCode>#,##0</c:formatCode>
                <c:ptCount val="18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19</c:v>
                </c:pt>
                <c:pt idx="181" formatCode="General">
                  <c:v>20</c:v>
                </c:pt>
                <c:pt idx="182" formatCode="General">
                  <c:v>18</c:v>
                </c:pt>
                <c:pt idx="183" formatCode="General">
                  <c:v>18</c:v>
                </c:pt>
                <c:pt idx="184" formatCode="General">
                  <c:v>21</c:v>
                </c:pt>
                <c:pt idx="185" formatCode="General">
                  <c:v>21</c:v>
                </c:pt>
                <c:pt idx="186" formatCode="General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8866691228028476E-2"/>
                  <c:y val="-0.148188850088467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42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30-404D-A163-721591D0E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44262</c:v>
                </c:pt>
              </c:numCache>
            </c:numRef>
          </c:cat>
          <c:val>
            <c:numRef>
              <c:f>Sheet1!$B$2:$B$188</c:f>
              <c:numCache>
                <c:formatCode>#,##0</c:formatCode>
                <c:ptCount val="187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 formatCode="General">
                  <c:v>47</c:v>
                </c:pt>
                <c:pt idx="182" formatCode="General">
                  <c:v>45</c:v>
                </c:pt>
                <c:pt idx="183" formatCode="General">
                  <c:v>41</c:v>
                </c:pt>
                <c:pt idx="184" formatCode="General">
                  <c:v>43</c:v>
                </c:pt>
                <c:pt idx="185" formatCode="General">
                  <c:v>44</c:v>
                </c:pt>
                <c:pt idx="186" formatCode="General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Sheet1!$A$2:$A$188</c:f>
              <c:numCache>
                <c:formatCode>m/d/yyyy</c:formatCode>
                <c:ptCount val="18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44262</c:v>
                </c:pt>
              </c:numCache>
            </c:numRef>
          </c:cat>
          <c:val>
            <c:numRef>
              <c:f>Sheet1!$C$2:$C$188</c:f>
              <c:numCache>
                <c:formatCode>General</c:formatCode>
                <c:ptCount val="18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08.03.2021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08.03.2021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08.03.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8601322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568786"/>
              </p:ext>
            </p:extLst>
          </p:nvPr>
        </p:nvGraphicFramePr>
        <p:xfrm>
          <a:off x="6095999" y="4014235"/>
          <a:ext cx="599411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979664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4463815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7072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5977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5227</TotalTime>
  <Words>1045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Žofka Jan Mgr. Ing.</cp:lastModifiedBy>
  <cp:revision>532</cp:revision>
  <dcterms:created xsi:type="dcterms:W3CDTF">2020-08-08T14:25:07Z</dcterms:created>
  <dcterms:modified xsi:type="dcterms:W3CDTF">2021-03-08T04:36:43Z</dcterms:modified>
</cp:coreProperties>
</file>