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Sheet1!$D$2:$D$190</c:f>
              <c:numCache>
                <c:formatCode>#,##0</c:formatCode>
                <c:ptCount val="18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564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552</c:v>
                </c:pt>
                <c:pt idx="143">
                  <c:v>537</c:v>
                </c:pt>
                <c:pt idx="144">
                  <c:v>534</c:v>
                </c:pt>
                <c:pt idx="145">
                  <c:v>537</c:v>
                </c:pt>
                <c:pt idx="146">
                  <c:v>537</c:v>
                </c:pt>
                <c:pt idx="147">
                  <c:v>546</c:v>
                </c:pt>
                <c:pt idx="148">
                  <c:v>546</c:v>
                </c:pt>
                <c:pt idx="149">
                  <c:v>542</c:v>
                </c:pt>
                <c:pt idx="150">
                  <c:v>513</c:v>
                </c:pt>
                <c:pt idx="151">
                  <c:v>520</c:v>
                </c:pt>
                <c:pt idx="152">
                  <c:v>528</c:v>
                </c:pt>
                <c:pt idx="153">
                  <c:v>546</c:v>
                </c:pt>
                <c:pt idx="154">
                  <c:v>531</c:v>
                </c:pt>
                <c:pt idx="155">
                  <c:v>531</c:v>
                </c:pt>
                <c:pt idx="156">
                  <c:v>550</c:v>
                </c:pt>
                <c:pt idx="157">
                  <c:v>543</c:v>
                </c:pt>
                <c:pt idx="158">
                  <c:v>527</c:v>
                </c:pt>
                <c:pt idx="159">
                  <c:v>546</c:v>
                </c:pt>
                <c:pt idx="160">
                  <c:v>540</c:v>
                </c:pt>
                <c:pt idx="161">
                  <c:v>527</c:v>
                </c:pt>
                <c:pt idx="162">
                  <c:v>525</c:v>
                </c:pt>
                <c:pt idx="163">
                  <c:v>547</c:v>
                </c:pt>
                <c:pt idx="164">
                  <c:v>557</c:v>
                </c:pt>
                <c:pt idx="165">
                  <c:v>561</c:v>
                </c:pt>
                <c:pt idx="166">
                  <c:v>581</c:v>
                </c:pt>
                <c:pt idx="167">
                  <c:v>572</c:v>
                </c:pt>
                <c:pt idx="168">
                  <c:v>597</c:v>
                </c:pt>
                <c:pt idx="169">
                  <c:v>609</c:v>
                </c:pt>
                <c:pt idx="170">
                  <c:v>618</c:v>
                </c:pt>
                <c:pt idx="171">
                  <c:v>634</c:v>
                </c:pt>
                <c:pt idx="172">
                  <c:v>654</c:v>
                </c:pt>
                <c:pt idx="173">
                  <c:v>662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727</c:v>
                </c:pt>
                <c:pt idx="178">
                  <c:v>721</c:v>
                </c:pt>
                <c:pt idx="179">
                  <c:v>716</c:v>
                </c:pt>
                <c:pt idx="180">
                  <c:v>742</c:v>
                </c:pt>
                <c:pt idx="181">
                  <c:v>781</c:v>
                </c:pt>
                <c:pt idx="182">
                  <c:v>797</c:v>
                </c:pt>
                <c:pt idx="183">
                  <c:v>801</c:v>
                </c:pt>
                <c:pt idx="184">
                  <c:v>825</c:v>
                </c:pt>
                <c:pt idx="185">
                  <c:v>837</c:v>
                </c:pt>
                <c:pt idx="186">
                  <c:v>831</c:v>
                </c:pt>
                <c:pt idx="187" formatCode="General">
                  <c:v>848</c:v>
                </c:pt>
                <c:pt idx="188" formatCode="General">
                  <c:v>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631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Sheet1!$B$2:$B$190</c:f>
              <c:numCache>
                <c:formatCode>#,##0</c:formatCode>
                <c:ptCount val="18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Sheet1!$C$2:$C$190</c:f>
              <c:numCache>
                <c:formatCode>General</c:formatCode>
                <c:ptCount val="1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Sheet1!$D$2:$D$190</c:f>
              <c:numCache>
                <c:formatCode>#,##0</c:formatCode>
                <c:ptCount val="18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2934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2930</c:v>
                </c:pt>
                <c:pt idx="136">
                  <c:v>2877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2556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2527</c:v>
                </c:pt>
                <c:pt idx="148">
                  <c:v>2419</c:v>
                </c:pt>
                <c:pt idx="149">
                  <c:v>2360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2393</c:v>
                </c:pt>
                <c:pt idx="155">
                  <c:v>2416</c:v>
                </c:pt>
                <c:pt idx="156">
                  <c:v>2398</c:v>
                </c:pt>
                <c:pt idx="157">
                  <c:v>2373</c:v>
                </c:pt>
                <c:pt idx="158">
                  <c:v>2353</c:v>
                </c:pt>
                <c:pt idx="159">
                  <c:v>2414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2455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2626</c:v>
                </c:pt>
                <c:pt idx="168">
                  <c:v>2657</c:v>
                </c:pt>
                <c:pt idx="169">
                  <c:v>2722</c:v>
                </c:pt>
                <c:pt idx="170">
                  <c:v>2759</c:v>
                </c:pt>
                <c:pt idx="171">
                  <c:v>2678</c:v>
                </c:pt>
                <c:pt idx="172">
                  <c:v>2685</c:v>
                </c:pt>
                <c:pt idx="173">
                  <c:v>2814</c:v>
                </c:pt>
                <c:pt idx="174">
                  <c:v>3010</c:v>
                </c:pt>
                <c:pt idx="175">
                  <c:v>3032</c:v>
                </c:pt>
                <c:pt idx="176">
                  <c:v>3055</c:v>
                </c:pt>
                <c:pt idx="177">
                  <c:v>3069</c:v>
                </c:pt>
                <c:pt idx="178">
                  <c:v>3164</c:v>
                </c:pt>
                <c:pt idx="179">
                  <c:v>3275</c:v>
                </c:pt>
                <c:pt idx="180">
                  <c:v>3422</c:v>
                </c:pt>
                <c:pt idx="181">
                  <c:v>3634</c:v>
                </c:pt>
                <c:pt idx="182">
                  <c:v>3670</c:v>
                </c:pt>
                <c:pt idx="183">
                  <c:v>3638</c:v>
                </c:pt>
                <c:pt idx="184">
                  <c:v>3718</c:v>
                </c:pt>
                <c:pt idx="185">
                  <c:v>3741</c:v>
                </c:pt>
                <c:pt idx="186">
                  <c:v>3752</c:v>
                </c:pt>
                <c:pt idx="187">
                  <c:v>3854</c:v>
                </c:pt>
                <c:pt idx="188">
                  <c:v>3830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202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Sheet1!$B$2:$B$190</c:f>
              <c:numCache>
                <c:formatCode>#,##0</c:formatCode>
                <c:ptCount val="18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Sheet1!$C$2:$C$190</c:f>
              <c:numCache>
                <c:formatCode>General</c:formatCode>
                <c:ptCount val="1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Sheet1!$D$2:$D$190</c:f>
              <c:numCache>
                <c:formatCode>#,##0</c:formatCode>
                <c:ptCount val="18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1156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1108</c:v>
                </c:pt>
                <c:pt idx="142">
                  <c:v>1101</c:v>
                </c:pt>
                <c:pt idx="143">
                  <c:v>1106</c:v>
                </c:pt>
                <c:pt idx="144">
                  <c:v>1089</c:v>
                </c:pt>
                <c:pt idx="145">
                  <c:v>1056</c:v>
                </c:pt>
                <c:pt idx="146">
                  <c:v>1078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1088</c:v>
                </c:pt>
                <c:pt idx="155">
                  <c:v>1077</c:v>
                </c:pt>
                <c:pt idx="156">
                  <c:v>1105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1092</c:v>
                </c:pt>
                <c:pt idx="162">
                  <c:v>1105</c:v>
                </c:pt>
                <c:pt idx="163">
                  <c:v>1112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1267</c:v>
                </c:pt>
                <c:pt idx="173">
                  <c:v>1279</c:v>
                </c:pt>
                <c:pt idx="174">
                  <c:v>1363</c:v>
                </c:pt>
                <c:pt idx="175">
                  <c:v>1389</c:v>
                </c:pt>
                <c:pt idx="176">
                  <c:v>1405</c:v>
                </c:pt>
                <c:pt idx="177">
                  <c:v>1458</c:v>
                </c:pt>
                <c:pt idx="178">
                  <c:v>1436</c:v>
                </c:pt>
                <c:pt idx="179">
                  <c:v>1461</c:v>
                </c:pt>
                <c:pt idx="180">
                  <c:v>1501</c:v>
                </c:pt>
                <c:pt idx="181">
                  <c:v>1584</c:v>
                </c:pt>
                <c:pt idx="182">
                  <c:v>1593</c:v>
                </c:pt>
                <c:pt idx="183">
                  <c:v>1620</c:v>
                </c:pt>
                <c:pt idx="184">
                  <c:v>1647</c:v>
                </c:pt>
                <c:pt idx="185">
                  <c:v>1663</c:v>
                </c:pt>
                <c:pt idx="186">
                  <c:v>1641</c:v>
                </c:pt>
                <c:pt idx="187">
                  <c:v>1642</c:v>
                </c:pt>
                <c:pt idx="188">
                  <c:v>1685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2.6980213796039699E-2"/>
                  <c:y val="-0.4221136941913931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771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Sheet1!$B$2:$B$190</c:f>
              <c:numCache>
                <c:formatCode>#,##0</c:formatCode>
                <c:ptCount val="18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Sheet1!$C$2:$C$190</c:f>
              <c:numCache>
                <c:formatCode>General</c:formatCode>
                <c:ptCount val="1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Sheet1!$D$2:$D$190</c:f>
              <c:numCache>
                <c:formatCode>#,##0</c:formatCode>
                <c:ptCount val="1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21</c:v>
                </c:pt>
                <c:pt idx="186" formatCode="General">
                  <c:v>22</c:v>
                </c:pt>
                <c:pt idx="187" formatCode="General">
                  <c:v>22</c:v>
                </c:pt>
                <c:pt idx="188" formatCode="General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Sheet1!$B$2:$B$190</c:f>
              <c:numCache>
                <c:formatCode>#,##0</c:formatCode>
                <c:ptCount val="18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Sheet1!$A$2:$A$190</c:f>
              <c:numCache>
                <c:formatCode>m/d/yyyy</c:formatCode>
                <c:ptCount val="1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</c:numCache>
            </c:numRef>
          </c:cat>
          <c:val>
            <c:numRef>
              <c:f>Sheet1!$C$2:$C$190</c:f>
              <c:numCache>
                <c:formatCode>General</c:formatCode>
                <c:ptCount val="1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09.03.2021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09.03.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857608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287283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7724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478526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4828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764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537</cp:revision>
  <dcterms:created xsi:type="dcterms:W3CDTF">2020-08-08T14:25:07Z</dcterms:created>
  <dcterms:modified xsi:type="dcterms:W3CDTF">2021-03-09T04:34:37Z</dcterms:modified>
</cp:coreProperties>
</file>