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Sheet1!$D$2:$D$192</c:f>
              <c:numCache>
                <c:formatCode>#,##0</c:formatCode>
                <c:ptCount val="19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>
                  <c:v>545</c:v>
                </c:pt>
                <c:pt idx="160">
                  <c:v>538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555</c:v>
                </c:pt>
                <c:pt idx="165">
                  <c:v>560</c:v>
                </c:pt>
                <c:pt idx="166">
                  <c:v>580</c:v>
                </c:pt>
                <c:pt idx="167">
                  <c:v>571</c:v>
                </c:pt>
                <c:pt idx="168">
                  <c:v>596</c:v>
                </c:pt>
                <c:pt idx="169">
                  <c:v>609</c:v>
                </c:pt>
                <c:pt idx="170">
                  <c:v>618</c:v>
                </c:pt>
                <c:pt idx="171">
                  <c:v>633</c:v>
                </c:pt>
                <c:pt idx="172">
                  <c:v>653</c:v>
                </c:pt>
                <c:pt idx="173">
                  <c:v>662</c:v>
                </c:pt>
                <c:pt idx="174">
                  <c:v>680</c:v>
                </c:pt>
                <c:pt idx="175">
                  <c:v>694</c:v>
                </c:pt>
                <c:pt idx="176">
                  <c:v>680</c:v>
                </c:pt>
                <c:pt idx="177">
                  <c:v>727</c:v>
                </c:pt>
                <c:pt idx="178">
                  <c:v>721</c:v>
                </c:pt>
                <c:pt idx="179">
                  <c:v>718</c:v>
                </c:pt>
                <c:pt idx="180">
                  <c:v>743</c:v>
                </c:pt>
                <c:pt idx="181">
                  <c:v>784</c:v>
                </c:pt>
                <c:pt idx="182">
                  <c:v>801</c:v>
                </c:pt>
                <c:pt idx="183">
                  <c:v>805</c:v>
                </c:pt>
                <c:pt idx="184">
                  <c:v>829</c:v>
                </c:pt>
                <c:pt idx="185">
                  <c:v>842</c:v>
                </c:pt>
                <c:pt idx="186">
                  <c:v>848</c:v>
                </c:pt>
                <c:pt idx="187" formatCode="General">
                  <c:v>865</c:v>
                </c:pt>
                <c:pt idx="188" formatCode="General">
                  <c:v>906</c:v>
                </c:pt>
                <c:pt idx="189" formatCode="General">
                  <c:v>894</c:v>
                </c:pt>
                <c:pt idx="190" formatCode="General">
                  <c:v>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605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Sheet1!$B$2:$B$192</c:f>
              <c:numCache>
                <c:formatCode>#,##0</c:formatCode>
                <c:ptCount val="19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Sheet1!$C$2:$C$192</c:f>
              <c:numCache>
                <c:formatCode>General</c:formatCode>
                <c:ptCount val="1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Sheet1!$D$2:$D$192</c:f>
              <c:numCache>
                <c:formatCode>#,##0</c:formatCode>
                <c:ptCount val="19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3087</c:v>
                </c:pt>
                <c:pt idx="128">
                  <c:v>3081</c:v>
                </c:pt>
                <c:pt idx="129">
                  <c:v>2934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2394</c:v>
                </c:pt>
                <c:pt idx="155">
                  <c:v>2417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2491</c:v>
                </c:pt>
                <c:pt idx="162">
                  <c:v>2422</c:v>
                </c:pt>
                <c:pt idx="163">
                  <c:v>2455</c:v>
                </c:pt>
                <c:pt idx="164">
                  <c:v>2409</c:v>
                </c:pt>
                <c:pt idx="165">
                  <c:v>2473</c:v>
                </c:pt>
                <c:pt idx="166">
                  <c:v>2591</c:v>
                </c:pt>
                <c:pt idx="167">
                  <c:v>2625</c:v>
                </c:pt>
                <c:pt idx="168">
                  <c:v>2657</c:v>
                </c:pt>
                <c:pt idx="169">
                  <c:v>2720</c:v>
                </c:pt>
                <c:pt idx="170">
                  <c:v>2758</c:v>
                </c:pt>
                <c:pt idx="171">
                  <c:v>2677</c:v>
                </c:pt>
                <c:pt idx="172">
                  <c:v>2684</c:v>
                </c:pt>
                <c:pt idx="173">
                  <c:v>2813</c:v>
                </c:pt>
                <c:pt idx="174">
                  <c:v>3009</c:v>
                </c:pt>
                <c:pt idx="175">
                  <c:v>3026</c:v>
                </c:pt>
                <c:pt idx="176">
                  <c:v>3046</c:v>
                </c:pt>
                <c:pt idx="177">
                  <c:v>3058</c:v>
                </c:pt>
                <c:pt idx="178">
                  <c:v>3151</c:v>
                </c:pt>
                <c:pt idx="179">
                  <c:v>3262</c:v>
                </c:pt>
                <c:pt idx="180">
                  <c:v>3407</c:v>
                </c:pt>
                <c:pt idx="181">
                  <c:v>3620</c:v>
                </c:pt>
                <c:pt idx="182">
                  <c:v>3662</c:v>
                </c:pt>
                <c:pt idx="183">
                  <c:v>3633</c:v>
                </c:pt>
                <c:pt idx="184">
                  <c:v>3715</c:v>
                </c:pt>
                <c:pt idx="185">
                  <c:v>3750</c:v>
                </c:pt>
                <c:pt idx="186">
                  <c:v>3832</c:v>
                </c:pt>
                <c:pt idx="187">
                  <c:v>3933</c:v>
                </c:pt>
                <c:pt idx="188">
                  <c:v>3981</c:v>
                </c:pt>
                <c:pt idx="189">
                  <c:v>3990</c:v>
                </c:pt>
                <c:pt idx="190">
                  <c:v>3907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053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Sheet1!$B$2:$B$192</c:f>
              <c:numCache>
                <c:formatCode>#,##0</c:formatCode>
                <c:ptCount val="19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Sheet1!$C$2:$C$192</c:f>
              <c:numCache>
                <c:formatCode>General</c:formatCode>
                <c:ptCount val="1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Sheet1!$D$2:$D$192</c:f>
              <c:numCache>
                <c:formatCode>#,##0</c:formatCode>
                <c:ptCount val="19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1107</c:v>
                </c:pt>
                <c:pt idx="144">
                  <c:v>1090</c:v>
                </c:pt>
                <c:pt idx="145">
                  <c:v>1057</c:v>
                </c:pt>
                <c:pt idx="146">
                  <c:v>1079</c:v>
                </c:pt>
                <c:pt idx="147">
                  <c:v>1047</c:v>
                </c:pt>
                <c:pt idx="148">
                  <c:v>1038</c:v>
                </c:pt>
                <c:pt idx="149">
                  <c:v>1019</c:v>
                </c:pt>
                <c:pt idx="150">
                  <c:v>1019</c:v>
                </c:pt>
                <c:pt idx="151">
                  <c:v>1023</c:v>
                </c:pt>
                <c:pt idx="152">
                  <c:v>1040</c:v>
                </c:pt>
                <c:pt idx="153">
                  <c:v>1079</c:v>
                </c:pt>
                <c:pt idx="154">
                  <c:v>1088</c:v>
                </c:pt>
                <c:pt idx="155">
                  <c:v>1076</c:v>
                </c:pt>
                <c:pt idx="156">
                  <c:v>1104</c:v>
                </c:pt>
                <c:pt idx="157">
                  <c:v>1089</c:v>
                </c:pt>
                <c:pt idx="158">
                  <c:v>1072</c:v>
                </c:pt>
                <c:pt idx="159">
                  <c:v>1098</c:v>
                </c:pt>
                <c:pt idx="160">
                  <c:v>1106</c:v>
                </c:pt>
                <c:pt idx="161">
                  <c:v>1089</c:v>
                </c:pt>
                <c:pt idx="162">
                  <c:v>1102</c:v>
                </c:pt>
                <c:pt idx="163">
                  <c:v>1110</c:v>
                </c:pt>
                <c:pt idx="164">
                  <c:v>1106</c:v>
                </c:pt>
                <c:pt idx="165">
                  <c:v>1100</c:v>
                </c:pt>
                <c:pt idx="166">
                  <c:v>1140</c:v>
                </c:pt>
                <c:pt idx="167">
                  <c:v>1164</c:v>
                </c:pt>
                <c:pt idx="168">
                  <c:v>1208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1280</c:v>
                </c:pt>
                <c:pt idx="174">
                  <c:v>1362</c:v>
                </c:pt>
                <c:pt idx="175">
                  <c:v>1387</c:v>
                </c:pt>
                <c:pt idx="176">
                  <c:v>1403</c:v>
                </c:pt>
                <c:pt idx="177">
                  <c:v>1457</c:v>
                </c:pt>
                <c:pt idx="178">
                  <c:v>1436</c:v>
                </c:pt>
                <c:pt idx="179">
                  <c:v>1465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1624</c:v>
                </c:pt>
                <c:pt idx="184">
                  <c:v>1653</c:v>
                </c:pt>
                <c:pt idx="185">
                  <c:v>1671</c:v>
                </c:pt>
                <c:pt idx="186">
                  <c:v>1670</c:v>
                </c:pt>
                <c:pt idx="187">
                  <c:v>1676</c:v>
                </c:pt>
                <c:pt idx="188">
                  <c:v>1765</c:v>
                </c:pt>
                <c:pt idx="189">
                  <c:v>1801</c:v>
                </c:pt>
                <c:pt idx="190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648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Sheet1!$B$2:$B$192</c:f>
              <c:numCache>
                <c:formatCode>#,##0</c:formatCode>
                <c:ptCount val="19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Sheet1!$C$2:$C$192</c:f>
              <c:numCache>
                <c:formatCode>General</c:formatCode>
                <c:ptCount val="1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Sheet1!$D$2:$D$192</c:f>
              <c:numCache>
                <c:formatCode>#,##0</c:formatCode>
                <c:ptCount val="1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21</c:v>
                </c:pt>
                <c:pt idx="186" formatCode="General">
                  <c:v>22</c:v>
                </c:pt>
                <c:pt idx="187" formatCode="General">
                  <c:v>23</c:v>
                </c:pt>
                <c:pt idx="188" formatCode="General">
                  <c:v>29</c:v>
                </c:pt>
                <c:pt idx="189" formatCode="General">
                  <c:v>24</c:v>
                </c:pt>
                <c:pt idx="190" formatCode="General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Sheet1!$B$2:$B$192</c:f>
              <c:numCache>
                <c:formatCode>#,##0</c:formatCode>
                <c:ptCount val="19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Sheet1!$A$2:$A$192</c:f>
              <c:numCache>
                <c:formatCode>m/d/yyyy</c:formatCode>
                <c:ptCount val="1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</c:numCache>
            </c:numRef>
          </c:cat>
          <c:val>
            <c:numRef>
              <c:f>Sheet1!$C$2:$C$192</c:f>
              <c:numCache>
                <c:formatCode>General</c:formatCode>
                <c:ptCount val="1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11.03.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454743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96360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437275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002762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5839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6847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548</cp:revision>
  <dcterms:created xsi:type="dcterms:W3CDTF">2020-08-08T14:25:07Z</dcterms:created>
  <dcterms:modified xsi:type="dcterms:W3CDTF">2021-03-11T04:32:02Z</dcterms:modified>
</cp:coreProperties>
</file>