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0C0"/>
    <a:srgbClr val="00B05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Sheet1!$A$2:$A$193</c:f>
              <c:numCache>
                <c:formatCode>m/d/yyyy</c:formatCode>
                <c:ptCount val="1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</c:numCache>
            </c:numRef>
          </c:cat>
          <c:val>
            <c:numRef>
              <c:f>Sheet1!$D$2:$D$193</c:f>
              <c:numCache>
                <c:formatCode>#,##0</c:formatCode>
                <c:ptCount val="192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548</c:v>
                </c:pt>
                <c:pt idx="157">
                  <c:v>541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525</c:v>
                </c:pt>
                <c:pt idx="162">
                  <c:v>523</c:v>
                </c:pt>
                <c:pt idx="163">
                  <c:v>545</c:v>
                </c:pt>
                <c:pt idx="164">
                  <c:v>557</c:v>
                </c:pt>
                <c:pt idx="165">
                  <c:v>562</c:v>
                </c:pt>
                <c:pt idx="166">
                  <c:v>582</c:v>
                </c:pt>
                <c:pt idx="167">
                  <c:v>571</c:v>
                </c:pt>
                <c:pt idx="168">
                  <c:v>596</c:v>
                </c:pt>
                <c:pt idx="169">
                  <c:v>609</c:v>
                </c:pt>
                <c:pt idx="170">
                  <c:v>618</c:v>
                </c:pt>
                <c:pt idx="171">
                  <c:v>634</c:v>
                </c:pt>
                <c:pt idx="172">
                  <c:v>654</c:v>
                </c:pt>
                <c:pt idx="173">
                  <c:v>663</c:v>
                </c:pt>
                <c:pt idx="174">
                  <c:v>681</c:v>
                </c:pt>
                <c:pt idx="175">
                  <c:v>695</c:v>
                </c:pt>
                <c:pt idx="176">
                  <c:v>681</c:v>
                </c:pt>
                <c:pt idx="177">
                  <c:v>729</c:v>
                </c:pt>
                <c:pt idx="178">
                  <c:v>723</c:v>
                </c:pt>
                <c:pt idx="179">
                  <c:v>720</c:v>
                </c:pt>
                <c:pt idx="180">
                  <c:v>744</c:v>
                </c:pt>
                <c:pt idx="181">
                  <c:v>785</c:v>
                </c:pt>
                <c:pt idx="182">
                  <c:v>803</c:v>
                </c:pt>
                <c:pt idx="183">
                  <c:v>806</c:v>
                </c:pt>
                <c:pt idx="184">
                  <c:v>829</c:v>
                </c:pt>
                <c:pt idx="185">
                  <c:v>844</c:v>
                </c:pt>
                <c:pt idx="186">
                  <c:v>850</c:v>
                </c:pt>
                <c:pt idx="187" formatCode="General">
                  <c:v>868</c:v>
                </c:pt>
                <c:pt idx="188" formatCode="General">
                  <c:v>910</c:v>
                </c:pt>
                <c:pt idx="189" formatCode="General">
                  <c:v>896</c:v>
                </c:pt>
                <c:pt idx="190" formatCode="General">
                  <c:v>902</c:v>
                </c:pt>
                <c:pt idx="191" formatCode="General">
                  <c:v>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5908845622059114E-2"/>
                  <c:y val="-0.16615113494767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cs-CZ"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dirty="0">
                        <a:solidFill>
                          <a:srgbClr val="FFC000"/>
                        </a:solidFill>
                      </a:rPr>
                      <a:t>589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cs-CZ"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Sheet1!$A$2:$A$193</c:f>
              <c:numCache>
                <c:formatCode>m/d/yyyy</c:formatCode>
                <c:ptCount val="1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</c:numCache>
            </c:numRef>
          </c:cat>
          <c:val>
            <c:numRef>
              <c:f>Sheet1!$B$2:$B$193</c:f>
              <c:numCache>
                <c:formatCode>#,##0</c:formatCode>
                <c:ptCount val="19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 formatCode="General">
                  <c:v>631</c:v>
                </c:pt>
                <c:pt idx="188" formatCode="General">
                  <c:v>631</c:v>
                </c:pt>
                <c:pt idx="189" formatCode="General">
                  <c:v>631</c:v>
                </c:pt>
                <c:pt idx="190" formatCode="General">
                  <c:v>605</c:v>
                </c:pt>
                <c:pt idx="191" formatCode="General">
                  <c:v>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Sheet1!$A$2:$A$193</c:f>
              <c:numCache>
                <c:formatCode>m/d/yyyy</c:formatCode>
                <c:ptCount val="1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</c:numCache>
            </c:numRef>
          </c:cat>
          <c:val>
            <c:numRef>
              <c:f>Sheet1!$C$2:$C$193</c:f>
              <c:numCache>
                <c:formatCode>General</c:formatCode>
                <c:ptCount val="19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Sheet1!$A$2:$A$193</c:f>
              <c:numCache>
                <c:formatCode>m/d/yyyy</c:formatCode>
                <c:ptCount val="1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</c:numCache>
            </c:numRef>
          </c:cat>
          <c:val>
            <c:numRef>
              <c:f>Sheet1!$D$2:$D$193</c:f>
              <c:numCache>
                <c:formatCode>#,##0</c:formatCode>
                <c:ptCount val="192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2024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1681</c:v>
                </c:pt>
                <c:pt idx="111">
                  <c:v>1681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1747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2684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3088</c:v>
                </c:pt>
                <c:pt idx="128">
                  <c:v>3081</c:v>
                </c:pt>
                <c:pt idx="129">
                  <c:v>2935</c:v>
                </c:pt>
                <c:pt idx="130">
                  <c:v>2968</c:v>
                </c:pt>
                <c:pt idx="131">
                  <c:v>2976</c:v>
                </c:pt>
                <c:pt idx="132">
                  <c:v>2980</c:v>
                </c:pt>
                <c:pt idx="133">
                  <c:v>3047</c:v>
                </c:pt>
                <c:pt idx="134">
                  <c:v>2969</c:v>
                </c:pt>
                <c:pt idx="135">
                  <c:v>2929</c:v>
                </c:pt>
                <c:pt idx="136">
                  <c:v>2876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2642</c:v>
                </c:pt>
                <c:pt idx="141">
                  <c:v>2597</c:v>
                </c:pt>
                <c:pt idx="142">
                  <c:v>2588</c:v>
                </c:pt>
                <c:pt idx="143">
                  <c:v>2556</c:v>
                </c:pt>
                <c:pt idx="144">
                  <c:v>2521</c:v>
                </c:pt>
                <c:pt idx="145">
                  <c:v>2522</c:v>
                </c:pt>
                <c:pt idx="146">
                  <c:v>2545</c:v>
                </c:pt>
                <c:pt idx="147">
                  <c:v>2527</c:v>
                </c:pt>
                <c:pt idx="148">
                  <c:v>2419</c:v>
                </c:pt>
                <c:pt idx="149">
                  <c:v>2360</c:v>
                </c:pt>
                <c:pt idx="150">
                  <c:v>2343</c:v>
                </c:pt>
                <c:pt idx="151">
                  <c:v>2377</c:v>
                </c:pt>
                <c:pt idx="152">
                  <c:v>2373</c:v>
                </c:pt>
                <c:pt idx="153">
                  <c:v>2458</c:v>
                </c:pt>
                <c:pt idx="154">
                  <c:v>2394</c:v>
                </c:pt>
                <c:pt idx="155">
                  <c:v>2417</c:v>
                </c:pt>
                <c:pt idx="156">
                  <c:v>2398</c:v>
                </c:pt>
                <c:pt idx="157">
                  <c:v>2373</c:v>
                </c:pt>
                <c:pt idx="158">
                  <c:v>2352</c:v>
                </c:pt>
                <c:pt idx="159">
                  <c:v>2413</c:v>
                </c:pt>
                <c:pt idx="160">
                  <c:v>2477</c:v>
                </c:pt>
                <c:pt idx="161">
                  <c:v>2492</c:v>
                </c:pt>
                <c:pt idx="162">
                  <c:v>2423</c:v>
                </c:pt>
                <c:pt idx="163">
                  <c:v>2458</c:v>
                </c:pt>
                <c:pt idx="164">
                  <c:v>2411</c:v>
                </c:pt>
                <c:pt idx="165">
                  <c:v>2475</c:v>
                </c:pt>
                <c:pt idx="166">
                  <c:v>2593</c:v>
                </c:pt>
                <c:pt idx="167">
                  <c:v>2627</c:v>
                </c:pt>
                <c:pt idx="168">
                  <c:v>2660</c:v>
                </c:pt>
                <c:pt idx="169">
                  <c:v>2723</c:v>
                </c:pt>
                <c:pt idx="170">
                  <c:v>2762</c:v>
                </c:pt>
                <c:pt idx="171">
                  <c:v>2680</c:v>
                </c:pt>
                <c:pt idx="172">
                  <c:v>2687</c:v>
                </c:pt>
                <c:pt idx="173">
                  <c:v>2813</c:v>
                </c:pt>
                <c:pt idx="174">
                  <c:v>3012</c:v>
                </c:pt>
                <c:pt idx="175">
                  <c:v>3028</c:v>
                </c:pt>
                <c:pt idx="176">
                  <c:v>3046</c:v>
                </c:pt>
                <c:pt idx="177">
                  <c:v>3058</c:v>
                </c:pt>
                <c:pt idx="178">
                  <c:v>3150</c:v>
                </c:pt>
                <c:pt idx="179">
                  <c:v>3261</c:v>
                </c:pt>
                <c:pt idx="180">
                  <c:v>3406</c:v>
                </c:pt>
                <c:pt idx="181">
                  <c:v>3619</c:v>
                </c:pt>
                <c:pt idx="182">
                  <c:v>3661</c:v>
                </c:pt>
                <c:pt idx="183">
                  <c:v>3633</c:v>
                </c:pt>
                <c:pt idx="184">
                  <c:v>3716</c:v>
                </c:pt>
                <c:pt idx="185">
                  <c:v>3755</c:v>
                </c:pt>
                <c:pt idx="186">
                  <c:v>3839</c:v>
                </c:pt>
                <c:pt idx="187">
                  <c:v>3941</c:v>
                </c:pt>
                <c:pt idx="188">
                  <c:v>3991</c:v>
                </c:pt>
                <c:pt idx="189">
                  <c:v>3998</c:v>
                </c:pt>
                <c:pt idx="190">
                  <c:v>3998</c:v>
                </c:pt>
                <c:pt idx="191">
                  <c:v>3882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4831203718177923E-2"/>
                  <c:y val="-0.121245422799655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</a:t>
                    </a:r>
                    <a:r>
                      <a:rPr lang="en-US" baseline="0" dirty="0"/>
                      <a:t> 092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D7-4C02-AE83-A5FB016452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Sheet1!$A$2:$A$193</c:f>
              <c:numCache>
                <c:formatCode>m/d/yyyy</c:formatCode>
                <c:ptCount val="1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</c:numCache>
            </c:numRef>
          </c:cat>
          <c:val>
            <c:numRef>
              <c:f>Sheet1!$B$2:$B$193</c:f>
              <c:numCache>
                <c:formatCode>#,##0</c:formatCode>
                <c:ptCount val="19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6657</c:v>
                </c:pt>
                <c:pt idx="187">
                  <c:v>6412</c:v>
                </c:pt>
                <c:pt idx="188">
                  <c:v>6202</c:v>
                </c:pt>
                <c:pt idx="189">
                  <c:v>6147</c:v>
                </c:pt>
                <c:pt idx="190">
                  <c:v>6053</c:v>
                </c:pt>
                <c:pt idx="191">
                  <c:v>6092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Sheet1!$A$2:$A$193</c:f>
              <c:numCache>
                <c:formatCode>m/d/yyyy</c:formatCode>
                <c:ptCount val="1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</c:numCache>
            </c:numRef>
          </c:cat>
          <c:val>
            <c:numRef>
              <c:f>Sheet1!$C$2:$C$193</c:f>
              <c:numCache>
                <c:formatCode>General</c:formatCode>
                <c:ptCount val="19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Sheet1!$A$2:$A$193</c:f>
              <c:numCache>
                <c:formatCode>m/d/yyyy</c:formatCode>
                <c:ptCount val="1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</c:numCache>
            </c:numRef>
          </c:cat>
          <c:val>
            <c:numRef>
              <c:f>Sheet1!$D$2:$D$193</c:f>
              <c:numCache>
                <c:formatCode>#,##0</c:formatCode>
                <c:ptCount val="192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957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1146</c:v>
                </c:pt>
                <c:pt idx="131">
                  <c:v>1172</c:v>
                </c:pt>
                <c:pt idx="132">
                  <c:v>1185</c:v>
                </c:pt>
                <c:pt idx="133">
                  <c:v>1170</c:v>
                </c:pt>
                <c:pt idx="134">
                  <c:v>1167</c:v>
                </c:pt>
                <c:pt idx="135">
                  <c:v>1176</c:v>
                </c:pt>
                <c:pt idx="136">
                  <c:v>1167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1109</c:v>
                </c:pt>
                <c:pt idx="142">
                  <c:v>1102</c:v>
                </c:pt>
                <c:pt idx="143">
                  <c:v>1107</c:v>
                </c:pt>
                <c:pt idx="144">
                  <c:v>1090</c:v>
                </c:pt>
                <c:pt idx="145">
                  <c:v>1057</c:v>
                </c:pt>
                <c:pt idx="146">
                  <c:v>1079</c:v>
                </c:pt>
                <c:pt idx="147">
                  <c:v>1047</c:v>
                </c:pt>
                <c:pt idx="148">
                  <c:v>1038</c:v>
                </c:pt>
                <c:pt idx="149">
                  <c:v>1019</c:v>
                </c:pt>
                <c:pt idx="150">
                  <c:v>1019</c:v>
                </c:pt>
                <c:pt idx="151">
                  <c:v>1023</c:v>
                </c:pt>
                <c:pt idx="152">
                  <c:v>1040</c:v>
                </c:pt>
                <c:pt idx="153">
                  <c:v>1079</c:v>
                </c:pt>
                <c:pt idx="154">
                  <c:v>1088</c:v>
                </c:pt>
                <c:pt idx="155">
                  <c:v>1076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1107</c:v>
                </c:pt>
                <c:pt idx="161">
                  <c:v>1090</c:v>
                </c:pt>
                <c:pt idx="162">
                  <c:v>1103</c:v>
                </c:pt>
                <c:pt idx="163">
                  <c:v>1110</c:v>
                </c:pt>
                <c:pt idx="164">
                  <c:v>1108</c:v>
                </c:pt>
                <c:pt idx="165">
                  <c:v>1102</c:v>
                </c:pt>
                <c:pt idx="166">
                  <c:v>1142</c:v>
                </c:pt>
                <c:pt idx="167">
                  <c:v>1165</c:v>
                </c:pt>
                <c:pt idx="168">
                  <c:v>1209</c:v>
                </c:pt>
                <c:pt idx="169">
                  <c:v>1239</c:v>
                </c:pt>
                <c:pt idx="170">
                  <c:v>1266</c:v>
                </c:pt>
                <c:pt idx="171">
                  <c:v>1267</c:v>
                </c:pt>
                <c:pt idx="172">
                  <c:v>1267</c:v>
                </c:pt>
                <c:pt idx="173">
                  <c:v>1280</c:v>
                </c:pt>
                <c:pt idx="174">
                  <c:v>1362</c:v>
                </c:pt>
                <c:pt idx="175">
                  <c:v>1387</c:v>
                </c:pt>
                <c:pt idx="176">
                  <c:v>1403</c:v>
                </c:pt>
                <c:pt idx="177">
                  <c:v>1457</c:v>
                </c:pt>
                <c:pt idx="178">
                  <c:v>1436</c:v>
                </c:pt>
                <c:pt idx="179">
                  <c:v>1466</c:v>
                </c:pt>
                <c:pt idx="180">
                  <c:v>1503</c:v>
                </c:pt>
                <c:pt idx="181">
                  <c:v>1585</c:v>
                </c:pt>
                <c:pt idx="182">
                  <c:v>1598</c:v>
                </c:pt>
                <c:pt idx="183">
                  <c:v>1623</c:v>
                </c:pt>
                <c:pt idx="184">
                  <c:v>1651</c:v>
                </c:pt>
                <c:pt idx="185">
                  <c:v>1669</c:v>
                </c:pt>
                <c:pt idx="186">
                  <c:v>1668</c:v>
                </c:pt>
                <c:pt idx="187">
                  <c:v>1672</c:v>
                </c:pt>
                <c:pt idx="188">
                  <c:v>1764</c:v>
                </c:pt>
                <c:pt idx="189">
                  <c:v>1797</c:v>
                </c:pt>
                <c:pt idx="190">
                  <c:v>1840</c:v>
                </c:pt>
                <c:pt idx="191">
                  <c:v>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3.3455791435411372E-2"/>
                  <c:y val="-0.4198684085839920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628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Sheet1!$A$2:$A$193</c:f>
              <c:numCache>
                <c:formatCode>m/d/yyyy</c:formatCode>
                <c:ptCount val="1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</c:numCache>
            </c:numRef>
          </c:cat>
          <c:val>
            <c:numRef>
              <c:f>Sheet1!$B$2:$B$193</c:f>
              <c:numCache>
                <c:formatCode>#,##0</c:formatCode>
                <c:ptCount val="19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  <c:pt idx="182" formatCode="General">
                  <c:v>730</c:v>
                </c:pt>
                <c:pt idx="183" formatCode="General">
                  <c:v>741</c:v>
                </c:pt>
                <c:pt idx="184" formatCode="General">
                  <c:v>737</c:v>
                </c:pt>
                <c:pt idx="185" formatCode="General">
                  <c:v>758</c:v>
                </c:pt>
                <c:pt idx="186" formatCode="General">
                  <c:v>748</c:v>
                </c:pt>
                <c:pt idx="187" formatCode="General">
                  <c:v>761</c:v>
                </c:pt>
                <c:pt idx="188" formatCode="General">
                  <c:v>771</c:v>
                </c:pt>
                <c:pt idx="189" formatCode="General">
                  <c:v>693</c:v>
                </c:pt>
                <c:pt idx="190" formatCode="General">
                  <c:v>648</c:v>
                </c:pt>
                <c:pt idx="191" formatCode="General">
                  <c:v>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Sheet1!$A$2:$A$193</c:f>
              <c:numCache>
                <c:formatCode>m/d/yyyy</c:formatCode>
                <c:ptCount val="1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</c:numCache>
            </c:numRef>
          </c:cat>
          <c:val>
            <c:numRef>
              <c:f>Sheet1!$C$2:$C$193</c:f>
              <c:numCache>
                <c:formatCode>General</c:formatCode>
                <c:ptCount val="19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Sheet1!$A$2:$A$193</c:f>
              <c:numCache>
                <c:formatCode>m/d/yyyy</c:formatCode>
                <c:ptCount val="1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</c:numCache>
            </c:numRef>
          </c:cat>
          <c:val>
            <c:numRef>
              <c:f>Sheet1!$D$2:$D$193</c:f>
              <c:numCache>
                <c:formatCode>#,##0</c:formatCode>
                <c:ptCount val="1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19</c:v>
                </c:pt>
                <c:pt idx="181" formatCode="General">
                  <c:v>20</c:v>
                </c:pt>
                <c:pt idx="182" formatCode="General">
                  <c:v>18</c:v>
                </c:pt>
                <c:pt idx="183" formatCode="General">
                  <c:v>18</c:v>
                </c:pt>
                <c:pt idx="184" formatCode="General">
                  <c:v>21</c:v>
                </c:pt>
                <c:pt idx="185" formatCode="General">
                  <c:v>22</c:v>
                </c:pt>
                <c:pt idx="186" formatCode="General">
                  <c:v>23</c:v>
                </c:pt>
                <c:pt idx="187" formatCode="General">
                  <c:v>24</c:v>
                </c:pt>
                <c:pt idx="188" formatCode="General">
                  <c:v>30</c:v>
                </c:pt>
                <c:pt idx="189" formatCode="General">
                  <c:v>25</c:v>
                </c:pt>
                <c:pt idx="190" formatCode="General">
                  <c:v>28</c:v>
                </c:pt>
                <c:pt idx="191" formatCode="General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1.5971028412160214E-2"/>
                  <c:y val="-0.134717136444061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37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Sheet1!$A$2:$A$193</c:f>
              <c:numCache>
                <c:formatCode>m/d/yyyy</c:formatCode>
                <c:ptCount val="1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</c:numCache>
            </c:numRef>
          </c:cat>
          <c:val>
            <c:numRef>
              <c:f>Sheet1!$B$2:$B$193</c:f>
              <c:numCache>
                <c:formatCode>#,##0</c:formatCode>
                <c:ptCount val="19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  <c:pt idx="182" formatCode="General">
                  <c:v>45</c:v>
                </c:pt>
                <c:pt idx="183" formatCode="General">
                  <c:v>41</c:v>
                </c:pt>
                <c:pt idx="184" formatCode="General">
                  <c:v>43</c:v>
                </c:pt>
                <c:pt idx="185" formatCode="General">
                  <c:v>44</c:v>
                </c:pt>
                <c:pt idx="186" formatCode="General">
                  <c:v>42</c:v>
                </c:pt>
                <c:pt idx="187" formatCode="General">
                  <c:v>42</c:v>
                </c:pt>
                <c:pt idx="188" formatCode="General">
                  <c:v>41</c:v>
                </c:pt>
                <c:pt idx="189" formatCode="General">
                  <c:v>41</c:v>
                </c:pt>
                <c:pt idx="190" formatCode="General">
                  <c:v>39</c:v>
                </c:pt>
                <c:pt idx="191" formatCode="General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Sheet1!$A$2:$A$193</c:f>
              <c:numCache>
                <c:formatCode>m/d/yyyy</c:formatCode>
                <c:ptCount val="19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</c:numCache>
            </c:numRef>
          </c:cat>
          <c:val>
            <c:numRef>
              <c:f>Sheet1!$C$2:$C$193</c:f>
              <c:numCache>
                <c:formatCode>General</c:formatCode>
                <c:ptCount val="19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12.03.2021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12.03.2021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12.03.2021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12.03.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59832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130519"/>
              </p:ext>
            </p:extLst>
          </p:nvPr>
        </p:nvGraphicFramePr>
        <p:xfrm>
          <a:off x="6095999" y="4014235"/>
          <a:ext cx="599411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592183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144294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694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9704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</TotalTime>
  <Words>1045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551</cp:revision>
  <dcterms:created xsi:type="dcterms:W3CDTF">2020-08-08T14:25:07Z</dcterms:created>
  <dcterms:modified xsi:type="dcterms:W3CDTF">2021-03-12T04:19:33Z</dcterms:modified>
</cp:coreProperties>
</file>