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00B05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Sheet1!$D$2:$D$196</c:f>
              <c:numCache>
                <c:formatCode>#,##0</c:formatCode>
                <c:ptCount val="19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548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523</c:v>
                </c:pt>
                <c:pt idx="163">
                  <c:v>545</c:v>
                </c:pt>
                <c:pt idx="164">
                  <c:v>557</c:v>
                </c:pt>
                <c:pt idx="165">
                  <c:v>562</c:v>
                </c:pt>
                <c:pt idx="166">
                  <c:v>582</c:v>
                </c:pt>
                <c:pt idx="167">
                  <c:v>571</c:v>
                </c:pt>
                <c:pt idx="168">
                  <c:v>596</c:v>
                </c:pt>
                <c:pt idx="169">
                  <c:v>609</c:v>
                </c:pt>
                <c:pt idx="170">
                  <c:v>618</c:v>
                </c:pt>
                <c:pt idx="171">
                  <c:v>634</c:v>
                </c:pt>
                <c:pt idx="172">
                  <c:v>654</c:v>
                </c:pt>
                <c:pt idx="173">
                  <c:v>663</c:v>
                </c:pt>
                <c:pt idx="174">
                  <c:v>681</c:v>
                </c:pt>
                <c:pt idx="175">
                  <c:v>695</c:v>
                </c:pt>
                <c:pt idx="176">
                  <c:v>681</c:v>
                </c:pt>
                <c:pt idx="177">
                  <c:v>728</c:v>
                </c:pt>
                <c:pt idx="178">
                  <c:v>722</c:v>
                </c:pt>
                <c:pt idx="179">
                  <c:v>719</c:v>
                </c:pt>
                <c:pt idx="180">
                  <c:v>744</c:v>
                </c:pt>
                <c:pt idx="181">
                  <c:v>785</c:v>
                </c:pt>
                <c:pt idx="182">
                  <c:v>803</c:v>
                </c:pt>
                <c:pt idx="183">
                  <c:v>806</c:v>
                </c:pt>
                <c:pt idx="184">
                  <c:v>829</c:v>
                </c:pt>
                <c:pt idx="185">
                  <c:v>843</c:v>
                </c:pt>
                <c:pt idx="186">
                  <c:v>848</c:v>
                </c:pt>
                <c:pt idx="187" formatCode="General">
                  <c:v>866</c:v>
                </c:pt>
                <c:pt idx="188" formatCode="General">
                  <c:v>908</c:v>
                </c:pt>
                <c:pt idx="189" formatCode="General">
                  <c:v>895</c:v>
                </c:pt>
                <c:pt idx="190" formatCode="General">
                  <c:v>905</c:v>
                </c:pt>
                <c:pt idx="191" formatCode="General">
                  <c:v>906</c:v>
                </c:pt>
                <c:pt idx="192" formatCode="General">
                  <c:v>895</c:v>
                </c:pt>
                <c:pt idx="193" formatCode="General">
                  <c:v>871</c:v>
                </c:pt>
                <c:pt idx="194" formatCode="General">
                  <c:v>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5908845622059114E-2"/>
                  <c:y val="-0.1661511349476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cs-CZ"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>
                        <a:solidFill>
                          <a:srgbClr val="FFC000"/>
                        </a:solidFill>
                      </a:rPr>
                      <a:t>572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cs-CZ"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Sheet1!$B$2:$B$196</c:f>
              <c:numCache>
                <c:formatCode>#,##0</c:formatCode>
                <c:ptCount val="19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  <c:pt idx="189" formatCode="General">
                  <c:v>631</c:v>
                </c:pt>
                <c:pt idx="190" formatCode="General">
                  <c:v>605</c:v>
                </c:pt>
                <c:pt idx="191" formatCode="General">
                  <c:v>589</c:v>
                </c:pt>
                <c:pt idx="192" formatCode="General">
                  <c:v>605</c:v>
                </c:pt>
                <c:pt idx="193" formatCode="General">
                  <c:v>575</c:v>
                </c:pt>
                <c:pt idx="194" formatCode="General">
                  <c:v>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Sheet1!$C$2:$C$196</c:f>
              <c:numCache>
                <c:formatCode>General</c:formatCode>
                <c:ptCount val="19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Sheet1!$D$2:$D$196</c:f>
              <c:numCache>
                <c:formatCode>#,##0</c:formatCode>
                <c:ptCount val="19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2935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2556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2527</c:v>
                </c:pt>
                <c:pt idx="148">
                  <c:v>2419</c:v>
                </c:pt>
                <c:pt idx="149">
                  <c:v>2360</c:v>
                </c:pt>
                <c:pt idx="150">
                  <c:v>2343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2394</c:v>
                </c:pt>
                <c:pt idx="155">
                  <c:v>2417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2413</c:v>
                </c:pt>
                <c:pt idx="160">
                  <c:v>2477</c:v>
                </c:pt>
                <c:pt idx="161">
                  <c:v>2492</c:v>
                </c:pt>
                <c:pt idx="162">
                  <c:v>2423</c:v>
                </c:pt>
                <c:pt idx="163">
                  <c:v>2458</c:v>
                </c:pt>
                <c:pt idx="164">
                  <c:v>2411</c:v>
                </c:pt>
                <c:pt idx="165">
                  <c:v>2476</c:v>
                </c:pt>
                <c:pt idx="166">
                  <c:v>2594</c:v>
                </c:pt>
                <c:pt idx="167">
                  <c:v>2627</c:v>
                </c:pt>
                <c:pt idx="168">
                  <c:v>2660</c:v>
                </c:pt>
                <c:pt idx="169">
                  <c:v>2723</c:v>
                </c:pt>
                <c:pt idx="170">
                  <c:v>2762</c:v>
                </c:pt>
                <c:pt idx="171">
                  <c:v>2680</c:v>
                </c:pt>
                <c:pt idx="172">
                  <c:v>2686</c:v>
                </c:pt>
                <c:pt idx="173">
                  <c:v>2812</c:v>
                </c:pt>
                <c:pt idx="174">
                  <c:v>3009</c:v>
                </c:pt>
                <c:pt idx="175">
                  <c:v>3025</c:v>
                </c:pt>
                <c:pt idx="176">
                  <c:v>3043</c:v>
                </c:pt>
                <c:pt idx="177">
                  <c:v>3054</c:v>
                </c:pt>
                <c:pt idx="178">
                  <c:v>3146</c:v>
                </c:pt>
                <c:pt idx="179">
                  <c:v>3258</c:v>
                </c:pt>
                <c:pt idx="180">
                  <c:v>3400</c:v>
                </c:pt>
                <c:pt idx="181">
                  <c:v>3613</c:v>
                </c:pt>
                <c:pt idx="182">
                  <c:v>3663</c:v>
                </c:pt>
                <c:pt idx="183">
                  <c:v>3632</c:v>
                </c:pt>
                <c:pt idx="184">
                  <c:v>3719</c:v>
                </c:pt>
                <c:pt idx="185">
                  <c:v>3755</c:v>
                </c:pt>
                <c:pt idx="186">
                  <c:v>3844</c:v>
                </c:pt>
                <c:pt idx="187">
                  <c:v>3944</c:v>
                </c:pt>
                <c:pt idx="188">
                  <c:v>3992</c:v>
                </c:pt>
                <c:pt idx="189">
                  <c:v>4007</c:v>
                </c:pt>
                <c:pt idx="190">
                  <c:v>4007</c:v>
                </c:pt>
                <c:pt idx="191">
                  <c:v>3966</c:v>
                </c:pt>
                <c:pt idx="192">
                  <c:v>3799</c:v>
                </c:pt>
                <c:pt idx="193">
                  <c:v>3892</c:v>
                </c:pt>
                <c:pt idx="194" formatCode="General">
                  <c:v>3906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6 336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Sheet1!$B$2:$B$196</c:f>
              <c:numCache>
                <c:formatCode>#,##0</c:formatCode>
                <c:ptCount val="19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 formatCode="General">
                  <c:v>6336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Sheet1!$C$2:$C$196</c:f>
              <c:numCache>
                <c:formatCode>General</c:formatCode>
                <c:ptCount val="19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Sheet1!$D$2:$D$196</c:f>
              <c:numCache>
                <c:formatCode>#,##0</c:formatCode>
                <c:ptCount val="19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1106</c:v>
                </c:pt>
                <c:pt idx="144">
                  <c:v>1089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1088</c:v>
                </c:pt>
                <c:pt idx="155">
                  <c:v>1075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1107</c:v>
                </c:pt>
                <c:pt idx="161">
                  <c:v>1090</c:v>
                </c:pt>
                <c:pt idx="162">
                  <c:v>1103</c:v>
                </c:pt>
                <c:pt idx="163">
                  <c:v>1110</c:v>
                </c:pt>
                <c:pt idx="164">
                  <c:v>1108</c:v>
                </c:pt>
                <c:pt idx="165">
                  <c:v>1102</c:v>
                </c:pt>
                <c:pt idx="166">
                  <c:v>1142</c:v>
                </c:pt>
                <c:pt idx="167">
                  <c:v>1165</c:v>
                </c:pt>
                <c:pt idx="168">
                  <c:v>1209</c:v>
                </c:pt>
                <c:pt idx="169">
                  <c:v>1239</c:v>
                </c:pt>
                <c:pt idx="170">
                  <c:v>1266</c:v>
                </c:pt>
                <c:pt idx="171">
                  <c:v>1267</c:v>
                </c:pt>
                <c:pt idx="172">
                  <c:v>1267</c:v>
                </c:pt>
                <c:pt idx="173">
                  <c:v>1281</c:v>
                </c:pt>
                <c:pt idx="174">
                  <c:v>1362</c:v>
                </c:pt>
                <c:pt idx="175">
                  <c:v>1387</c:v>
                </c:pt>
                <c:pt idx="176">
                  <c:v>1403</c:v>
                </c:pt>
                <c:pt idx="177">
                  <c:v>1456</c:v>
                </c:pt>
                <c:pt idx="178">
                  <c:v>1435</c:v>
                </c:pt>
                <c:pt idx="179">
                  <c:v>1464</c:v>
                </c:pt>
                <c:pt idx="180">
                  <c:v>1501</c:v>
                </c:pt>
                <c:pt idx="181">
                  <c:v>1583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1669</c:v>
                </c:pt>
                <c:pt idx="186">
                  <c:v>1668</c:v>
                </c:pt>
                <c:pt idx="187">
                  <c:v>1671</c:v>
                </c:pt>
                <c:pt idx="188">
                  <c:v>1766</c:v>
                </c:pt>
                <c:pt idx="189">
                  <c:v>1791</c:v>
                </c:pt>
                <c:pt idx="190">
                  <c:v>1824</c:v>
                </c:pt>
                <c:pt idx="191">
                  <c:v>1813</c:v>
                </c:pt>
                <c:pt idx="192">
                  <c:v>1786</c:v>
                </c:pt>
                <c:pt idx="193">
                  <c:v>1734</c:v>
                </c:pt>
                <c:pt idx="194" formatCode="General">
                  <c:v>1760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3.3455791435411372E-2"/>
                  <c:y val="-0.419868408583992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639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Sheet1!$B$2:$B$196</c:f>
              <c:numCache>
                <c:formatCode>#,##0</c:formatCode>
                <c:ptCount val="19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  <c:pt idx="189" formatCode="General">
                  <c:v>693</c:v>
                </c:pt>
                <c:pt idx="190" formatCode="General">
                  <c:v>648</c:v>
                </c:pt>
                <c:pt idx="191" formatCode="General">
                  <c:v>628</c:v>
                </c:pt>
                <c:pt idx="192" formatCode="General">
                  <c:v>675</c:v>
                </c:pt>
                <c:pt idx="193" formatCode="General">
                  <c:v>670</c:v>
                </c:pt>
                <c:pt idx="194" formatCode="General">
                  <c:v>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Sheet1!$C$2:$C$196</c:f>
              <c:numCache>
                <c:formatCode>General</c:formatCode>
                <c:ptCount val="19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Sheet1!$D$2:$D$196</c:f>
              <c:numCache>
                <c:formatCode>#,##0</c:formatCode>
                <c:ptCount val="19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22</c:v>
                </c:pt>
                <c:pt idx="186" formatCode="General">
                  <c:v>23</c:v>
                </c:pt>
                <c:pt idx="187" formatCode="General">
                  <c:v>24</c:v>
                </c:pt>
                <c:pt idx="188" formatCode="General">
                  <c:v>30</c:v>
                </c:pt>
                <c:pt idx="189" formatCode="General">
                  <c:v>25</c:v>
                </c:pt>
                <c:pt idx="190" formatCode="General">
                  <c:v>29</c:v>
                </c:pt>
                <c:pt idx="191" formatCode="General">
                  <c:v>33</c:v>
                </c:pt>
                <c:pt idx="192" formatCode="General">
                  <c:v>32</c:v>
                </c:pt>
                <c:pt idx="193" formatCode="General">
                  <c:v>34</c:v>
                </c:pt>
                <c:pt idx="194" formatCode="General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1.5971028412160214E-2"/>
                  <c:y val="-0.13471713644406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31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Sheet1!$B$2:$B$196</c:f>
              <c:numCache>
                <c:formatCode>#,##0</c:formatCode>
                <c:ptCount val="19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  <c:pt idx="189" formatCode="General">
                  <c:v>41</c:v>
                </c:pt>
                <c:pt idx="190" formatCode="General">
                  <c:v>39</c:v>
                </c:pt>
                <c:pt idx="191" formatCode="General">
                  <c:v>37</c:v>
                </c:pt>
                <c:pt idx="192" formatCode="General">
                  <c:v>36</c:v>
                </c:pt>
                <c:pt idx="193" formatCode="General">
                  <c:v>33</c:v>
                </c:pt>
                <c:pt idx="194" formatCode="General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Sheet1!$A$2:$A$196</c:f>
              <c:numCache>
                <c:formatCode>m/d/yyyy</c:formatCode>
                <c:ptCount val="19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</c:numCache>
            </c:numRef>
          </c:cat>
          <c:val>
            <c:numRef>
              <c:f>Sheet1!$C$2:$C$196</c:f>
              <c:numCache>
                <c:formatCode>General</c:formatCode>
                <c:ptCount val="19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15.03.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477031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489323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769074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563969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8248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2581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1046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560</cp:revision>
  <dcterms:created xsi:type="dcterms:W3CDTF">2020-08-08T14:25:07Z</dcterms:created>
  <dcterms:modified xsi:type="dcterms:W3CDTF">2021-03-15T04:17:13Z</dcterms:modified>
</cp:coreProperties>
</file>