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70C0"/>
    <a:srgbClr val="00B05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Sheet1!$A$2:$A$198</c:f>
              <c:numCache>
                <c:formatCode>m/d/yyyy</c:formatCode>
                <c:ptCount val="1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</c:numCache>
            </c:numRef>
          </c:cat>
          <c:val>
            <c:numRef>
              <c:f>Sheet1!$D$2:$D$198</c:f>
              <c:numCache>
                <c:formatCode>#,##0</c:formatCode>
                <c:ptCount val="197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548</c:v>
                </c:pt>
                <c:pt idx="157">
                  <c:v>541</c:v>
                </c:pt>
                <c:pt idx="158">
                  <c:v>527</c:v>
                </c:pt>
                <c:pt idx="159">
                  <c:v>546</c:v>
                </c:pt>
                <c:pt idx="160">
                  <c:v>539</c:v>
                </c:pt>
                <c:pt idx="161">
                  <c:v>525</c:v>
                </c:pt>
                <c:pt idx="162">
                  <c:v>523</c:v>
                </c:pt>
                <c:pt idx="163">
                  <c:v>545</c:v>
                </c:pt>
                <c:pt idx="164">
                  <c:v>557</c:v>
                </c:pt>
                <c:pt idx="165">
                  <c:v>562</c:v>
                </c:pt>
                <c:pt idx="166">
                  <c:v>582</c:v>
                </c:pt>
                <c:pt idx="167">
                  <c:v>571</c:v>
                </c:pt>
                <c:pt idx="168">
                  <c:v>596</c:v>
                </c:pt>
                <c:pt idx="169">
                  <c:v>610</c:v>
                </c:pt>
                <c:pt idx="170">
                  <c:v>619</c:v>
                </c:pt>
                <c:pt idx="171">
                  <c:v>635</c:v>
                </c:pt>
                <c:pt idx="172">
                  <c:v>655</c:v>
                </c:pt>
                <c:pt idx="173">
                  <c:v>664</c:v>
                </c:pt>
                <c:pt idx="174">
                  <c:v>682</c:v>
                </c:pt>
                <c:pt idx="175">
                  <c:v>696</c:v>
                </c:pt>
                <c:pt idx="176">
                  <c:v>682</c:v>
                </c:pt>
                <c:pt idx="177">
                  <c:v>729</c:v>
                </c:pt>
                <c:pt idx="178">
                  <c:v>722</c:v>
                </c:pt>
                <c:pt idx="179">
                  <c:v>719</c:v>
                </c:pt>
                <c:pt idx="180">
                  <c:v>744</c:v>
                </c:pt>
                <c:pt idx="181">
                  <c:v>784</c:v>
                </c:pt>
                <c:pt idx="182">
                  <c:v>802</c:v>
                </c:pt>
                <c:pt idx="183">
                  <c:v>809</c:v>
                </c:pt>
                <c:pt idx="184">
                  <c:v>830</c:v>
                </c:pt>
                <c:pt idx="185">
                  <c:v>844</c:v>
                </c:pt>
                <c:pt idx="186">
                  <c:v>855</c:v>
                </c:pt>
                <c:pt idx="187" formatCode="General">
                  <c:v>876</c:v>
                </c:pt>
                <c:pt idx="188" formatCode="General">
                  <c:v>922</c:v>
                </c:pt>
                <c:pt idx="189" formatCode="General">
                  <c:v>910</c:v>
                </c:pt>
                <c:pt idx="190" formatCode="General">
                  <c:v>920</c:v>
                </c:pt>
                <c:pt idx="191" formatCode="General">
                  <c:v>922</c:v>
                </c:pt>
                <c:pt idx="192" formatCode="General">
                  <c:v>936</c:v>
                </c:pt>
                <c:pt idx="193" formatCode="General">
                  <c:v>922</c:v>
                </c:pt>
                <c:pt idx="194" formatCode="General">
                  <c:v>947</c:v>
                </c:pt>
                <c:pt idx="195" formatCode="General">
                  <c:v>947</c:v>
                </c:pt>
                <c:pt idx="196" formatCode="General">
                  <c:v>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5908845622059114E-2"/>
                  <c:y val="-0.16615113494767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lang="cs-CZ" sz="1197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dirty="0">
                        <a:solidFill>
                          <a:srgbClr val="FFC000"/>
                        </a:solidFill>
                      </a:rPr>
                      <a:t>567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cs-CZ" sz="1197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6F-4818-B9FA-32E8FFE924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Sheet1!$A$2:$A$198</c:f>
              <c:numCache>
                <c:formatCode>m/d/yyyy</c:formatCode>
                <c:ptCount val="1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</c:numCache>
            </c:numRef>
          </c:cat>
          <c:val>
            <c:numRef>
              <c:f>Sheet1!$B$2:$B$198</c:f>
              <c:numCache>
                <c:formatCode>#,##0</c:formatCode>
                <c:ptCount val="197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 formatCode="General">
                  <c:v>631</c:v>
                </c:pt>
                <c:pt idx="188" formatCode="General">
                  <c:v>631</c:v>
                </c:pt>
                <c:pt idx="189" formatCode="General">
                  <c:v>631</c:v>
                </c:pt>
                <c:pt idx="190" formatCode="General">
                  <c:v>605</c:v>
                </c:pt>
                <c:pt idx="191" formatCode="General">
                  <c:v>589</c:v>
                </c:pt>
                <c:pt idx="192" formatCode="General">
                  <c:v>605</c:v>
                </c:pt>
                <c:pt idx="193" formatCode="General">
                  <c:v>575</c:v>
                </c:pt>
                <c:pt idx="194" formatCode="General">
                  <c:v>572</c:v>
                </c:pt>
                <c:pt idx="195" formatCode="General">
                  <c:v>591</c:v>
                </c:pt>
                <c:pt idx="196" formatCode="General">
                  <c:v>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Sheet1!$A$2:$A$198</c:f>
              <c:numCache>
                <c:formatCode>m/d/yyyy</c:formatCode>
                <c:ptCount val="1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</c:numCache>
            </c:numRef>
          </c:cat>
          <c:val>
            <c:numRef>
              <c:f>Sheet1!$C$2:$C$198</c:f>
              <c:numCache>
                <c:formatCode>General</c:formatCode>
                <c:ptCount val="19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Sheet1!$A$2:$A$198</c:f>
              <c:numCache>
                <c:formatCode>m/d/yyyy</c:formatCode>
                <c:ptCount val="1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</c:numCache>
            </c:numRef>
          </c:cat>
          <c:val>
            <c:numRef>
              <c:f>Sheet1!$D$2:$D$198</c:f>
              <c:numCache>
                <c:formatCode>#,##0</c:formatCode>
                <c:ptCount val="197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3440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2024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1681</c:v>
                </c:pt>
                <c:pt idx="111">
                  <c:v>1681</c:v>
                </c:pt>
                <c:pt idx="112">
                  <c:v>1714</c:v>
                </c:pt>
                <c:pt idx="113">
                  <c:v>1737</c:v>
                </c:pt>
                <c:pt idx="114">
                  <c:v>1645</c:v>
                </c:pt>
                <c:pt idx="115">
                  <c:v>1747</c:v>
                </c:pt>
                <c:pt idx="116">
                  <c:v>1860</c:v>
                </c:pt>
                <c:pt idx="117">
                  <c:v>1984</c:v>
                </c:pt>
                <c:pt idx="118">
                  <c:v>2294</c:v>
                </c:pt>
                <c:pt idx="119">
                  <c:v>2352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2684</c:v>
                </c:pt>
                <c:pt idx="124">
                  <c:v>2801</c:v>
                </c:pt>
                <c:pt idx="125">
                  <c:v>3024</c:v>
                </c:pt>
                <c:pt idx="126">
                  <c:v>3053</c:v>
                </c:pt>
                <c:pt idx="127">
                  <c:v>3088</c:v>
                </c:pt>
                <c:pt idx="128">
                  <c:v>3081</c:v>
                </c:pt>
                <c:pt idx="129">
                  <c:v>2935</c:v>
                </c:pt>
                <c:pt idx="130">
                  <c:v>2968</c:v>
                </c:pt>
                <c:pt idx="131">
                  <c:v>2976</c:v>
                </c:pt>
                <c:pt idx="132">
                  <c:v>2980</c:v>
                </c:pt>
                <c:pt idx="133">
                  <c:v>3047</c:v>
                </c:pt>
                <c:pt idx="134">
                  <c:v>2969</c:v>
                </c:pt>
                <c:pt idx="135">
                  <c:v>2929</c:v>
                </c:pt>
                <c:pt idx="136">
                  <c:v>2876</c:v>
                </c:pt>
                <c:pt idx="137">
                  <c:v>2762</c:v>
                </c:pt>
                <c:pt idx="138">
                  <c:v>2748</c:v>
                </c:pt>
                <c:pt idx="139">
                  <c:v>2704</c:v>
                </c:pt>
                <c:pt idx="140">
                  <c:v>2642</c:v>
                </c:pt>
                <c:pt idx="141">
                  <c:v>2597</c:v>
                </c:pt>
                <c:pt idx="142">
                  <c:v>2588</c:v>
                </c:pt>
                <c:pt idx="143">
                  <c:v>2557</c:v>
                </c:pt>
                <c:pt idx="144">
                  <c:v>2522</c:v>
                </c:pt>
                <c:pt idx="145">
                  <c:v>2523</c:v>
                </c:pt>
                <c:pt idx="146">
                  <c:v>2546</c:v>
                </c:pt>
                <c:pt idx="147">
                  <c:v>2528</c:v>
                </c:pt>
                <c:pt idx="148">
                  <c:v>2420</c:v>
                </c:pt>
                <c:pt idx="149">
                  <c:v>2361</c:v>
                </c:pt>
                <c:pt idx="150">
                  <c:v>2344</c:v>
                </c:pt>
                <c:pt idx="151">
                  <c:v>2378</c:v>
                </c:pt>
                <c:pt idx="152">
                  <c:v>2374</c:v>
                </c:pt>
                <c:pt idx="153">
                  <c:v>2459</c:v>
                </c:pt>
                <c:pt idx="154">
                  <c:v>2394</c:v>
                </c:pt>
                <c:pt idx="155">
                  <c:v>2418</c:v>
                </c:pt>
                <c:pt idx="156">
                  <c:v>2398</c:v>
                </c:pt>
                <c:pt idx="157">
                  <c:v>2373</c:v>
                </c:pt>
                <c:pt idx="158">
                  <c:v>2352</c:v>
                </c:pt>
                <c:pt idx="159">
                  <c:v>2413</c:v>
                </c:pt>
                <c:pt idx="160">
                  <c:v>2477</c:v>
                </c:pt>
                <c:pt idx="161">
                  <c:v>2492</c:v>
                </c:pt>
                <c:pt idx="162">
                  <c:v>2423</c:v>
                </c:pt>
                <c:pt idx="163">
                  <c:v>2458</c:v>
                </c:pt>
                <c:pt idx="164">
                  <c:v>2411</c:v>
                </c:pt>
                <c:pt idx="165">
                  <c:v>2476</c:v>
                </c:pt>
                <c:pt idx="166">
                  <c:v>2594</c:v>
                </c:pt>
                <c:pt idx="167">
                  <c:v>2627</c:v>
                </c:pt>
                <c:pt idx="168">
                  <c:v>2660</c:v>
                </c:pt>
                <c:pt idx="169">
                  <c:v>2723</c:v>
                </c:pt>
                <c:pt idx="170">
                  <c:v>2762</c:v>
                </c:pt>
                <c:pt idx="171">
                  <c:v>2681</c:v>
                </c:pt>
                <c:pt idx="172">
                  <c:v>2686</c:v>
                </c:pt>
                <c:pt idx="173">
                  <c:v>2813</c:v>
                </c:pt>
                <c:pt idx="174">
                  <c:v>3009</c:v>
                </c:pt>
                <c:pt idx="175">
                  <c:v>3026</c:v>
                </c:pt>
                <c:pt idx="176">
                  <c:v>3042</c:v>
                </c:pt>
                <c:pt idx="177">
                  <c:v>3054</c:v>
                </c:pt>
                <c:pt idx="178">
                  <c:v>3146</c:v>
                </c:pt>
                <c:pt idx="179">
                  <c:v>3258</c:v>
                </c:pt>
                <c:pt idx="180">
                  <c:v>3400</c:v>
                </c:pt>
                <c:pt idx="181">
                  <c:v>3611</c:v>
                </c:pt>
                <c:pt idx="182">
                  <c:v>3663</c:v>
                </c:pt>
                <c:pt idx="183">
                  <c:v>3632</c:v>
                </c:pt>
                <c:pt idx="184">
                  <c:v>3716</c:v>
                </c:pt>
                <c:pt idx="185">
                  <c:v>3747</c:v>
                </c:pt>
                <c:pt idx="186">
                  <c:v>3837</c:v>
                </c:pt>
                <c:pt idx="187">
                  <c:v>3931</c:v>
                </c:pt>
                <c:pt idx="188">
                  <c:v>3982</c:v>
                </c:pt>
                <c:pt idx="189">
                  <c:v>3994</c:v>
                </c:pt>
                <c:pt idx="190">
                  <c:v>3997</c:v>
                </c:pt>
                <c:pt idx="191">
                  <c:v>3957</c:v>
                </c:pt>
                <c:pt idx="192">
                  <c:v>3867</c:v>
                </c:pt>
                <c:pt idx="193">
                  <c:v>3955</c:v>
                </c:pt>
                <c:pt idx="194" formatCode="General">
                  <c:v>4018</c:v>
                </c:pt>
                <c:pt idx="195" formatCode="General">
                  <c:v>4170</c:v>
                </c:pt>
                <c:pt idx="196" formatCode="General">
                  <c:v>4009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4831203718177923E-2"/>
                  <c:y val="-0.1212454227996554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</a:t>
                    </a:r>
                    <a:r>
                      <a:rPr lang="en-US" baseline="0" dirty="0"/>
                      <a:t> 133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D7-4C02-AE83-A5FB016452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Sheet1!$A$2:$A$198</c:f>
              <c:numCache>
                <c:formatCode>m/d/yyyy</c:formatCode>
                <c:ptCount val="1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</c:numCache>
            </c:numRef>
          </c:cat>
          <c:val>
            <c:numRef>
              <c:f>Sheet1!$B$2:$B$198</c:f>
              <c:numCache>
                <c:formatCode>#,##0</c:formatCode>
                <c:ptCount val="197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  <c:pt idx="182">
                  <c:v>5879</c:v>
                </c:pt>
                <c:pt idx="183">
                  <c:v>5971</c:v>
                </c:pt>
                <c:pt idx="184">
                  <c:v>6023</c:v>
                </c:pt>
                <c:pt idx="185">
                  <c:v>6422</c:v>
                </c:pt>
                <c:pt idx="186">
                  <c:v>6657</c:v>
                </c:pt>
                <c:pt idx="187">
                  <c:v>6412</c:v>
                </c:pt>
                <c:pt idx="188">
                  <c:v>6202</c:v>
                </c:pt>
                <c:pt idx="189">
                  <c:v>6147</c:v>
                </c:pt>
                <c:pt idx="190">
                  <c:v>6053</c:v>
                </c:pt>
                <c:pt idx="191">
                  <c:v>6092</c:v>
                </c:pt>
                <c:pt idx="192">
                  <c:v>6421</c:v>
                </c:pt>
                <c:pt idx="193">
                  <c:v>6629</c:v>
                </c:pt>
                <c:pt idx="194" formatCode="General">
                  <c:v>6336</c:v>
                </c:pt>
                <c:pt idx="195" formatCode="General">
                  <c:v>6095</c:v>
                </c:pt>
                <c:pt idx="196" formatCode="General">
                  <c:v>6133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Sheet1!$A$2:$A$198</c:f>
              <c:numCache>
                <c:formatCode>m/d/yyyy</c:formatCode>
                <c:ptCount val="1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</c:numCache>
            </c:numRef>
          </c:cat>
          <c:val>
            <c:numRef>
              <c:f>Sheet1!$C$2:$C$198</c:f>
              <c:numCache>
                <c:formatCode>General</c:formatCode>
                <c:ptCount val="19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Sheet1!$A$2:$A$198</c:f>
              <c:numCache>
                <c:formatCode>m/d/yyyy</c:formatCode>
                <c:ptCount val="1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</c:numCache>
            </c:numRef>
          </c:cat>
          <c:val>
            <c:numRef>
              <c:f>Sheet1!$D$2:$D$198</c:f>
              <c:numCache>
                <c:formatCode>#,##0</c:formatCode>
                <c:ptCount val="197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970</c:v>
                </c:pt>
                <c:pt idx="122">
                  <c:v>947</c:v>
                </c:pt>
                <c:pt idx="123">
                  <c:v>957</c:v>
                </c:pt>
                <c:pt idx="124">
                  <c:v>1001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1140</c:v>
                </c:pt>
                <c:pt idx="130">
                  <c:v>1146</c:v>
                </c:pt>
                <c:pt idx="131">
                  <c:v>1172</c:v>
                </c:pt>
                <c:pt idx="132">
                  <c:v>1185</c:v>
                </c:pt>
                <c:pt idx="133">
                  <c:v>1170</c:v>
                </c:pt>
                <c:pt idx="134">
                  <c:v>1167</c:v>
                </c:pt>
                <c:pt idx="135">
                  <c:v>1176</c:v>
                </c:pt>
                <c:pt idx="136">
                  <c:v>1167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1109</c:v>
                </c:pt>
                <c:pt idx="142">
                  <c:v>1102</c:v>
                </c:pt>
                <c:pt idx="143">
                  <c:v>1106</c:v>
                </c:pt>
                <c:pt idx="144">
                  <c:v>1089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1088</c:v>
                </c:pt>
                <c:pt idx="155">
                  <c:v>1075</c:v>
                </c:pt>
                <c:pt idx="156">
                  <c:v>1103</c:v>
                </c:pt>
                <c:pt idx="157">
                  <c:v>1089</c:v>
                </c:pt>
                <c:pt idx="158">
                  <c:v>1072</c:v>
                </c:pt>
                <c:pt idx="159">
                  <c:v>1099</c:v>
                </c:pt>
                <c:pt idx="160">
                  <c:v>1107</c:v>
                </c:pt>
                <c:pt idx="161">
                  <c:v>1090</c:v>
                </c:pt>
                <c:pt idx="162">
                  <c:v>1103</c:v>
                </c:pt>
                <c:pt idx="163">
                  <c:v>1110</c:v>
                </c:pt>
                <c:pt idx="164">
                  <c:v>1108</c:v>
                </c:pt>
                <c:pt idx="165">
                  <c:v>1102</c:v>
                </c:pt>
                <c:pt idx="166">
                  <c:v>1142</c:v>
                </c:pt>
                <c:pt idx="167">
                  <c:v>1165</c:v>
                </c:pt>
                <c:pt idx="168">
                  <c:v>1209</c:v>
                </c:pt>
                <c:pt idx="169">
                  <c:v>1240</c:v>
                </c:pt>
                <c:pt idx="170">
                  <c:v>1267</c:v>
                </c:pt>
                <c:pt idx="171">
                  <c:v>1269</c:v>
                </c:pt>
                <c:pt idx="172">
                  <c:v>1268</c:v>
                </c:pt>
                <c:pt idx="173">
                  <c:v>1281</c:v>
                </c:pt>
                <c:pt idx="174">
                  <c:v>1363</c:v>
                </c:pt>
                <c:pt idx="175">
                  <c:v>1388</c:v>
                </c:pt>
                <c:pt idx="176">
                  <c:v>1404</c:v>
                </c:pt>
                <c:pt idx="177">
                  <c:v>1457</c:v>
                </c:pt>
                <c:pt idx="178">
                  <c:v>1436</c:v>
                </c:pt>
                <c:pt idx="179">
                  <c:v>1464</c:v>
                </c:pt>
                <c:pt idx="180">
                  <c:v>1502</c:v>
                </c:pt>
                <c:pt idx="181">
                  <c:v>1584</c:v>
                </c:pt>
                <c:pt idx="182">
                  <c:v>1597</c:v>
                </c:pt>
                <c:pt idx="183">
                  <c:v>1627</c:v>
                </c:pt>
                <c:pt idx="184">
                  <c:v>1654</c:v>
                </c:pt>
                <c:pt idx="185">
                  <c:v>1674</c:v>
                </c:pt>
                <c:pt idx="186">
                  <c:v>1679</c:v>
                </c:pt>
                <c:pt idx="187">
                  <c:v>1684</c:v>
                </c:pt>
                <c:pt idx="188">
                  <c:v>1779</c:v>
                </c:pt>
                <c:pt idx="189">
                  <c:v>1807</c:v>
                </c:pt>
                <c:pt idx="190">
                  <c:v>1840</c:v>
                </c:pt>
                <c:pt idx="191">
                  <c:v>1829</c:v>
                </c:pt>
                <c:pt idx="192">
                  <c:v>1835</c:v>
                </c:pt>
                <c:pt idx="193">
                  <c:v>1793</c:v>
                </c:pt>
                <c:pt idx="194" formatCode="General">
                  <c:v>1831</c:v>
                </c:pt>
                <c:pt idx="195" formatCode="General">
                  <c:v>1880</c:v>
                </c:pt>
                <c:pt idx="196" formatCode="General">
                  <c:v>1856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802-490D-A6BF-41DBEE1D9742}"/>
                </c:ext>
              </c:extLst>
            </c:dLbl>
            <c:dLbl>
              <c:idx val="179"/>
              <c:layout>
                <c:manualLayout>
                  <c:x val="-3.3455791435411372E-2"/>
                  <c:y val="-0.4198684085839920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597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802-490D-A6BF-41DBEE1D9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Sheet1!$A$2:$A$198</c:f>
              <c:numCache>
                <c:formatCode>m/d/yyyy</c:formatCode>
                <c:ptCount val="1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</c:numCache>
            </c:numRef>
          </c:cat>
          <c:val>
            <c:numRef>
              <c:f>Sheet1!$B$2:$B$198</c:f>
              <c:numCache>
                <c:formatCode>#,##0</c:formatCode>
                <c:ptCount val="197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 formatCode="General">
                  <c:v>723</c:v>
                </c:pt>
                <c:pt idx="181" formatCode="General">
                  <c:v>722</c:v>
                </c:pt>
                <c:pt idx="182" formatCode="General">
                  <c:v>730</c:v>
                </c:pt>
                <c:pt idx="183" formatCode="General">
                  <c:v>741</c:v>
                </c:pt>
                <c:pt idx="184" formatCode="General">
                  <c:v>737</c:v>
                </c:pt>
                <c:pt idx="185" formatCode="General">
                  <c:v>758</c:v>
                </c:pt>
                <c:pt idx="186" formatCode="General">
                  <c:v>748</c:v>
                </c:pt>
                <c:pt idx="187" formatCode="General">
                  <c:v>761</c:v>
                </c:pt>
                <c:pt idx="188" formatCode="General">
                  <c:v>771</c:v>
                </c:pt>
                <c:pt idx="189" formatCode="General">
                  <c:v>693</c:v>
                </c:pt>
                <c:pt idx="190" formatCode="General">
                  <c:v>648</c:v>
                </c:pt>
                <c:pt idx="191" formatCode="General">
                  <c:v>628</c:v>
                </c:pt>
                <c:pt idx="192" formatCode="General">
                  <c:v>675</c:v>
                </c:pt>
                <c:pt idx="193" formatCode="General">
                  <c:v>670</c:v>
                </c:pt>
                <c:pt idx="194" formatCode="General">
                  <c:v>639</c:v>
                </c:pt>
                <c:pt idx="195" formatCode="General">
                  <c:v>641</c:v>
                </c:pt>
                <c:pt idx="196" formatCode="General">
                  <c:v>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Sheet1!$A$2:$A$198</c:f>
              <c:numCache>
                <c:formatCode>m/d/yyyy</c:formatCode>
                <c:ptCount val="1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</c:numCache>
            </c:numRef>
          </c:cat>
          <c:val>
            <c:numRef>
              <c:f>Sheet1!$C$2:$C$198</c:f>
              <c:numCache>
                <c:formatCode>General</c:formatCode>
                <c:ptCount val="19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Sheet1!$A$2:$A$198</c:f>
              <c:numCache>
                <c:formatCode>m/d/yyyy</c:formatCode>
                <c:ptCount val="1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</c:numCache>
            </c:numRef>
          </c:cat>
          <c:val>
            <c:numRef>
              <c:f>Sheet1!$D$2:$D$198</c:f>
              <c:numCache>
                <c:formatCode>#,##0</c:formatCode>
                <c:ptCount val="19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19</c:v>
                </c:pt>
                <c:pt idx="181" formatCode="General">
                  <c:v>20</c:v>
                </c:pt>
                <c:pt idx="182" formatCode="General">
                  <c:v>18</c:v>
                </c:pt>
                <c:pt idx="183" formatCode="General">
                  <c:v>18</c:v>
                </c:pt>
                <c:pt idx="184" formatCode="General">
                  <c:v>21</c:v>
                </c:pt>
                <c:pt idx="185" formatCode="General">
                  <c:v>22</c:v>
                </c:pt>
                <c:pt idx="186" formatCode="General">
                  <c:v>23</c:v>
                </c:pt>
                <c:pt idx="187" formatCode="General">
                  <c:v>24</c:v>
                </c:pt>
                <c:pt idx="188" formatCode="General">
                  <c:v>30</c:v>
                </c:pt>
                <c:pt idx="189" formatCode="General">
                  <c:v>25</c:v>
                </c:pt>
                <c:pt idx="190" formatCode="General">
                  <c:v>29</c:v>
                </c:pt>
                <c:pt idx="191" formatCode="General">
                  <c:v>33</c:v>
                </c:pt>
                <c:pt idx="192" formatCode="General">
                  <c:v>32</c:v>
                </c:pt>
                <c:pt idx="193" formatCode="General">
                  <c:v>33</c:v>
                </c:pt>
                <c:pt idx="194" formatCode="General">
                  <c:v>32</c:v>
                </c:pt>
                <c:pt idx="195" formatCode="General">
                  <c:v>31</c:v>
                </c:pt>
                <c:pt idx="196" formatCode="General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1.5971028412160214E-2"/>
                  <c:y val="-0.1347171364440616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32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30-404D-A163-721591D0E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Sheet1!$A$2:$A$198</c:f>
              <c:numCache>
                <c:formatCode>m/d/yyyy</c:formatCode>
                <c:ptCount val="1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</c:numCache>
            </c:numRef>
          </c:cat>
          <c:val>
            <c:numRef>
              <c:f>Sheet1!$B$2:$B$198</c:f>
              <c:numCache>
                <c:formatCode>#,##0</c:formatCode>
                <c:ptCount val="197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 formatCode="General">
                  <c:v>47</c:v>
                </c:pt>
                <c:pt idx="182" formatCode="General">
                  <c:v>45</c:v>
                </c:pt>
                <c:pt idx="183" formatCode="General">
                  <c:v>41</c:v>
                </c:pt>
                <c:pt idx="184" formatCode="General">
                  <c:v>43</c:v>
                </c:pt>
                <c:pt idx="185" formatCode="General">
                  <c:v>44</c:v>
                </c:pt>
                <c:pt idx="186" formatCode="General">
                  <c:v>42</c:v>
                </c:pt>
                <c:pt idx="187" formatCode="General">
                  <c:v>42</c:v>
                </c:pt>
                <c:pt idx="188" formatCode="General">
                  <c:v>41</c:v>
                </c:pt>
                <c:pt idx="189" formatCode="General">
                  <c:v>41</c:v>
                </c:pt>
                <c:pt idx="190" formatCode="General">
                  <c:v>39</c:v>
                </c:pt>
                <c:pt idx="191" formatCode="General">
                  <c:v>37</c:v>
                </c:pt>
                <c:pt idx="192" formatCode="General">
                  <c:v>36</c:v>
                </c:pt>
                <c:pt idx="193" formatCode="General">
                  <c:v>33</c:v>
                </c:pt>
                <c:pt idx="194" formatCode="General">
                  <c:v>31</c:v>
                </c:pt>
                <c:pt idx="195" formatCode="General">
                  <c:v>31</c:v>
                </c:pt>
                <c:pt idx="196" formatCode="General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Sheet1!$A$2:$A$198</c:f>
              <c:numCache>
                <c:formatCode>m/d/yyyy</c:formatCode>
                <c:ptCount val="1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</c:numCache>
            </c:numRef>
          </c:cat>
          <c:val>
            <c:numRef>
              <c:f>Sheet1!$C$2:$C$198</c:f>
              <c:numCache>
                <c:formatCode>General</c:formatCode>
                <c:ptCount val="19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17.03.2021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17.03.2021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17.03.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705471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6623907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422404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3233577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7577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34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5287</TotalTime>
  <Words>1045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Nováková Tereza Mgr.</cp:lastModifiedBy>
  <cp:revision>563</cp:revision>
  <dcterms:created xsi:type="dcterms:W3CDTF">2020-08-08T14:25:07Z</dcterms:created>
  <dcterms:modified xsi:type="dcterms:W3CDTF">2021-03-17T04:40:06Z</dcterms:modified>
</cp:coreProperties>
</file>