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5"/>
  </p:notesMasterIdLst>
  <p:sldIdLst>
    <p:sldId id="1413" r:id="rId2"/>
    <p:sldId id="1506" r:id="rId3"/>
    <p:sldId id="1566" r:id="rId4"/>
    <p:sldId id="1663" r:id="rId5"/>
    <p:sldId id="1507" r:id="rId6"/>
    <p:sldId id="1625" r:id="rId7"/>
    <p:sldId id="1622" r:id="rId8"/>
    <p:sldId id="1617" r:id="rId9"/>
    <p:sldId id="1572" r:id="rId10"/>
    <p:sldId id="1650" r:id="rId11"/>
    <p:sldId id="1574" r:id="rId12"/>
    <p:sldId id="1576" r:id="rId13"/>
    <p:sldId id="1615" r:id="rId14"/>
    <p:sldId id="1587" r:id="rId15"/>
    <p:sldId id="1603" r:id="rId16"/>
    <p:sldId id="1597" r:id="rId17"/>
    <p:sldId id="1655" r:id="rId18"/>
    <p:sldId id="1628" r:id="rId19"/>
    <p:sldId id="1665" r:id="rId20"/>
    <p:sldId id="1635" r:id="rId21"/>
    <p:sldId id="1651" r:id="rId22"/>
    <p:sldId id="1593" r:id="rId23"/>
    <p:sldId id="166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F2F2F2"/>
    <a:srgbClr val="7191D1"/>
    <a:srgbClr val="00FF00"/>
    <a:srgbClr val="315397"/>
    <a:srgbClr val="FF9966"/>
    <a:srgbClr val="FF6600"/>
    <a:srgbClr val="FF9933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150" y="16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List_aplikace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Sheet1!$C$1:$CE$1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Sheet1!$C$2:$CE$2</c:f>
              <c:numCache>
                <c:formatCode>General</c:formatCode>
                <c:ptCount val="81"/>
                <c:pt idx="0">
                  <c:v>2297</c:v>
                </c:pt>
                <c:pt idx="1">
                  <c:v>3449</c:v>
                </c:pt>
                <c:pt idx="2">
                  <c:v>3472</c:v>
                </c:pt>
                <c:pt idx="3">
                  <c:v>1314</c:v>
                </c:pt>
                <c:pt idx="4">
                  <c:v>264</c:v>
                </c:pt>
                <c:pt idx="5">
                  <c:v>1258</c:v>
                </c:pt>
                <c:pt idx="6">
                  <c:v>919</c:v>
                </c:pt>
                <c:pt idx="7">
                  <c:v>3579</c:v>
                </c:pt>
                <c:pt idx="8">
                  <c:v>4521</c:v>
                </c:pt>
                <c:pt idx="9">
                  <c:v>5831</c:v>
                </c:pt>
                <c:pt idx="10">
                  <c:v>7970</c:v>
                </c:pt>
                <c:pt idx="11">
                  <c:v>9967</c:v>
                </c:pt>
                <c:pt idx="12">
                  <c:v>2010</c:v>
                </c:pt>
                <c:pt idx="13">
                  <c:v>1724</c:v>
                </c:pt>
                <c:pt idx="14">
                  <c:v>9806</c:v>
                </c:pt>
                <c:pt idx="15">
                  <c:v>13398</c:v>
                </c:pt>
                <c:pt idx="16">
                  <c:v>13500</c:v>
                </c:pt>
                <c:pt idx="17">
                  <c:v>15193</c:v>
                </c:pt>
                <c:pt idx="18">
                  <c:v>13937</c:v>
                </c:pt>
                <c:pt idx="19">
                  <c:v>3378</c:v>
                </c:pt>
                <c:pt idx="20">
                  <c:v>3229</c:v>
                </c:pt>
                <c:pt idx="21">
                  <c:v>14260</c:v>
                </c:pt>
                <c:pt idx="22">
                  <c:v>15118</c:v>
                </c:pt>
                <c:pt idx="23">
                  <c:v>16172</c:v>
                </c:pt>
                <c:pt idx="24">
                  <c:v>17202</c:v>
                </c:pt>
                <c:pt idx="25">
                  <c:v>15764</c:v>
                </c:pt>
                <c:pt idx="26">
                  <c:v>4127</c:v>
                </c:pt>
                <c:pt idx="27">
                  <c:v>3101</c:v>
                </c:pt>
                <c:pt idx="28">
                  <c:v>12543</c:v>
                </c:pt>
                <c:pt idx="29">
                  <c:v>14438</c:v>
                </c:pt>
                <c:pt idx="30">
                  <c:v>13429</c:v>
                </c:pt>
                <c:pt idx="31">
                  <c:v>13110</c:v>
                </c:pt>
                <c:pt idx="32">
                  <c:v>13952</c:v>
                </c:pt>
                <c:pt idx="33">
                  <c:v>1796</c:v>
                </c:pt>
                <c:pt idx="34">
                  <c:v>1837</c:v>
                </c:pt>
                <c:pt idx="35">
                  <c:v>11664</c:v>
                </c:pt>
                <c:pt idx="36">
                  <c:v>14248</c:v>
                </c:pt>
                <c:pt idx="37">
                  <c:v>15320</c:v>
                </c:pt>
                <c:pt idx="38">
                  <c:v>17759</c:v>
                </c:pt>
                <c:pt idx="39">
                  <c:v>15976</c:v>
                </c:pt>
                <c:pt idx="40">
                  <c:v>3153</c:v>
                </c:pt>
                <c:pt idx="41">
                  <c:v>3305</c:v>
                </c:pt>
                <c:pt idx="42">
                  <c:v>15307</c:v>
                </c:pt>
                <c:pt idx="43">
                  <c:v>16850</c:v>
                </c:pt>
                <c:pt idx="44">
                  <c:v>18569</c:v>
                </c:pt>
                <c:pt idx="45">
                  <c:v>22128</c:v>
                </c:pt>
                <c:pt idx="46">
                  <c:v>21241</c:v>
                </c:pt>
                <c:pt idx="47">
                  <c:v>4520</c:v>
                </c:pt>
                <c:pt idx="48">
                  <c:v>2343</c:v>
                </c:pt>
                <c:pt idx="49">
                  <c:v>15589</c:v>
                </c:pt>
                <c:pt idx="50">
                  <c:v>17426</c:v>
                </c:pt>
                <c:pt idx="51">
                  <c:v>17769</c:v>
                </c:pt>
                <c:pt idx="52">
                  <c:v>20055</c:v>
                </c:pt>
                <c:pt idx="53">
                  <c:v>18775</c:v>
                </c:pt>
                <c:pt idx="54">
                  <c:v>3028</c:v>
                </c:pt>
                <c:pt idx="55">
                  <c:v>2017</c:v>
                </c:pt>
                <c:pt idx="56">
                  <c:v>15891</c:v>
                </c:pt>
                <c:pt idx="57">
                  <c:v>19527</c:v>
                </c:pt>
                <c:pt idx="58">
                  <c:v>19629</c:v>
                </c:pt>
                <c:pt idx="59">
                  <c:v>23112</c:v>
                </c:pt>
                <c:pt idx="60">
                  <c:v>20925</c:v>
                </c:pt>
                <c:pt idx="61">
                  <c:v>3424</c:v>
                </c:pt>
                <c:pt idx="62">
                  <c:v>2854</c:v>
                </c:pt>
                <c:pt idx="63">
                  <c:v>22298</c:v>
                </c:pt>
                <c:pt idx="64">
                  <c:v>30030</c:v>
                </c:pt>
                <c:pt idx="65">
                  <c:v>34139</c:v>
                </c:pt>
                <c:pt idx="66">
                  <c:v>36557</c:v>
                </c:pt>
                <c:pt idx="67">
                  <c:v>33006</c:v>
                </c:pt>
                <c:pt idx="68">
                  <c:v>12133</c:v>
                </c:pt>
                <c:pt idx="69">
                  <c:v>11581</c:v>
                </c:pt>
                <c:pt idx="70">
                  <c:v>33623</c:v>
                </c:pt>
                <c:pt idx="71">
                  <c:v>41448</c:v>
                </c:pt>
                <c:pt idx="72">
                  <c:v>47160</c:v>
                </c:pt>
                <c:pt idx="73">
                  <c:v>51755</c:v>
                </c:pt>
                <c:pt idx="74">
                  <c:v>46037</c:v>
                </c:pt>
                <c:pt idx="75">
                  <c:v>17940</c:v>
                </c:pt>
                <c:pt idx="76">
                  <c:v>12569</c:v>
                </c:pt>
                <c:pt idx="77">
                  <c:v>35948</c:v>
                </c:pt>
                <c:pt idx="78">
                  <c:v>47615</c:v>
                </c:pt>
                <c:pt idx="79">
                  <c:v>45366</c:v>
                </c:pt>
                <c:pt idx="80">
                  <c:v>42647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Sheet1!$D$1:$CF$1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Sheet1!$D$2:$CF$2</c:f>
              <c:numCache>
                <c:formatCode>General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634</c:v>
                </c:pt>
                <c:pt idx="21">
                  <c:v>2437</c:v>
                </c:pt>
                <c:pt idx="22">
                  <c:v>5136</c:v>
                </c:pt>
                <c:pt idx="23">
                  <c:v>7758</c:v>
                </c:pt>
                <c:pt idx="24">
                  <c:v>9481</c:v>
                </c:pt>
                <c:pt idx="25">
                  <c:v>10517</c:v>
                </c:pt>
                <c:pt idx="26">
                  <c:v>11382</c:v>
                </c:pt>
                <c:pt idx="27">
                  <c:v>12243</c:v>
                </c:pt>
                <c:pt idx="28">
                  <c:v>15184</c:v>
                </c:pt>
                <c:pt idx="29">
                  <c:v>19142</c:v>
                </c:pt>
                <c:pt idx="30">
                  <c:v>23628</c:v>
                </c:pt>
                <c:pt idx="31">
                  <c:v>29710</c:v>
                </c:pt>
                <c:pt idx="32">
                  <c:v>37487</c:v>
                </c:pt>
                <c:pt idx="33">
                  <c:v>38568</c:v>
                </c:pt>
                <c:pt idx="34">
                  <c:v>39706</c:v>
                </c:pt>
                <c:pt idx="35">
                  <c:v>47552</c:v>
                </c:pt>
                <c:pt idx="36">
                  <c:v>57696</c:v>
                </c:pt>
                <c:pt idx="37">
                  <c:v>68637</c:v>
                </c:pt>
                <c:pt idx="38">
                  <c:v>81526</c:v>
                </c:pt>
                <c:pt idx="39">
                  <c:v>92103</c:v>
                </c:pt>
                <c:pt idx="40">
                  <c:v>94424</c:v>
                </c:pt>
                <c:pt idx="41">
                  <c:v>96886</c:v>
                </c:pt>
                <c:pt idx="42">
                  <c:v>108194</c:v>
                </c:pt>
                <c:pt idx="43">
                  <c:v>120020</c:v>
                </c:pt>
                <c:pt idx="44">
                  <c:v>133088</c:v>
                </c:pt>
                <c:pt idx="45">
                  <c:v>149028</c:v>
                </c:pt>
                <c:pt idx="46">
                  <c:v>163607</c:v>
                </c:pt>
                <c:pt idx="47">
                  <c:v>166556</c:v>
                </c:pt>
                <c:pt idx="48">
                  <c:v>167921</c:v>
                </c:pt>
                <c:pt idx="49" formatCode="#,##0">
                  <c:v>177202</c:v>
                </c:pt>
                <c:pt idx="50" formatCode="#,##0">
                  <c:v>186085</c:v>
                </c:pt>
                <c:pt idx="51" formatCode="#,##0">
                  <c:v>194287</c:v>
                </c:pt>
                <c:pt idx="52" formatCode="#,##0">
                  <c:v>202169</c:v>
                </c:pt>
                <c:pt idx="53" formatCode="#,##0">
                  <c:v>209360</c:v>
                </c:pt>
                <c:pt idx="54" formatCode="#,##0">
                  <c:v>210522</c:v>
                </c:pt>
                <c:pt idx="55" formatCode="#,##0">
                  <c:v>211525</c:v>
                </c:pt>
                <c:pt idx="56" formatCode="#,##0">
                  <c:v>217486</c:v>
                </c:pt>
                <c:pt idx="57" formatCode="#,##0">
                  <c:v>224364</c:v>
                </c:pt>
                <c:pt idx="58" formatCode="#,##0">
                  <c:v>230305</c:v>
                </c:pt>
                <c:pt idx="59" formatCode="#,##0">
                  <c:v>235793</c:v>
                </c:pt>
                <c:pt idx="60" formatCode="#,##0">
                  <c:v>241023</c:v>
                </c:pt>
                <c:pt idx="61" formatCode="#,##0">
                  <c:v>241567</c:v>
                </c:pt>
                <c:pt idx="62" formatCode="#,##0">
                  <c:v>242105</c:v>
                </c:pt>
                <c:pt idx="63" formatCode="#,##0">
                  <c:v>245410</c:v>
                </c:pt>
                <c:pt idx="64" formatCode="#,##0">
                  <c:v>248895</c:v>
                </c:pt>
                <c:pt idx="65" formatCode="#,##0">
                  <c:v>253285</c:v>
                </c:pt>
                <c:pt idx="66" formatCode="#,##0">
                  <c:v>257835</c:v>
                </c:pt>
                <c:pt idx="67" formatCode="#,##0">
                  <c:v>263130</c:v>
                </c:pt>
                <c:pt idx="68" formatCode="#,##0">
                  <c:v>263958</c:v>
                </c:pt>
                <c:pt idx="69" formatCode="#,##0">
                  <c:v>264779</c:v>
                </c:pt>
                <c:pt idx="70" formatCode="#,##0">
                  <c:v>269461</c:v>
                </c:pt>
                <c:pt idx="71" formatCode="#,##0">
                  <c:v>275733</c:v>
                </c:pt>
                <c:pt idx="72" formatCode="#,##0">
                  <c:v>282575</c:v>
                </c:pt>
                <c:pt idx="73" formatCode="#,##0">
                  <c:v>290667</c:v>
                </c:pt>
                <c:pt idx="74" formatCode="#,##0">
                  <c:v>298885</c:v>
                </c:pt>
                <c:pt idx="75" formatCode="#,##0">
                  <c:v>300145</c:v>
                </c:pt>
                <c:pt idx="76" formatCode="#,##0">
                  <c:v>301247</c:v>
                </c:pt>
                <c:pt idx="77" formatCode="#,##0">
                  <c:v>309866</c:v>
                </c:pt>
                <c:pt idx="78" formatCode="#,##0">
                  <c:v>319996</c:v>
                </c:pt>
                <c:pt idx="79" formatCode="#,##0">
                  <c:v>330086</c:v>
                </c:pt>
                <c:pt idx="80" formatCode="#,##0">
                  <c:v>340921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Sheet1!$D$1:$CF$1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Sheet1!$D$3:$CF$3</c:f>
              <c:numCache>
                <c:formatCode>General</c:formatCode>
                <c:ptCount val="81"/>
                <c:pt idx="0">
                  <c:v>3555</c:v>
                </c:pt>
                <c:pt idx="1">
                  <c:v>7004</c:v>
                </c:pt>
                <c:pt idx="2">
                  <c:v>10476</c:v>
                </c:pt>
                <c:pt idx="3">
                  <c:v>11790</c:v>
                </c:pt>
                <c:pt idx="4">
                  <c:v>12054</c:v>
                </c:pt>
                <c:pt idx="5">
                  <c:v>13312</c:v>
                </c:pt>
                <c:pt idx="6">
                  <c:v>14231</c:v>
                </c:pt>
                <c:pt idx="7">
                  <c:v>17810</c:v>
                </c:pt>
                <c:pt idx="8">
                  <c:v>22331</c:v>
                </c:pt>
                <c:pt idx="9">
                  <c:v>28162</c:v>
                </c:pt>
                <c:pt idx="10">
                  <c:v>36132</c:v>
                </c:pt>
                <c:pt idx="11">
                  <c:v>46099</c:v>
                </c:pt>
                <c:pt idx="12">
                  <c:v>48109</c:v>
                </c:pt>
                <c:pt idx="13">
                  <c:v>49833</c:v>
                </c:pt>
                <c:pt idx="14">
                  <c:v>59639</c:v>
                </c:pt>
                <c:pt idx="15">
                  <c:v>73037</c:v>
                </c:pt>
                <c:pt idx="16">
                  <c:v>86537</c:v>
                </c:pt>
                <c:pt idx="17">
                  <c:v>101730</c:v>
                </c:pt>
                <c:pt idx="18">
                  <c:v>115667</c:v>
                </c:pt>
                <c:pt idx="19">
                  <c:v>119045</c:v>
                </c:pt>
                <c:pt idx="20">
                  <c:v>121640</c:v>
                </c:pt>
                <c:pt idx="21">
                  <c:v>134097</c:v>
                </c:pt>
                <c:pt idx="22">
                  <c:v>146516</c:v>
                </c:pt>
                <c:pt idx="23">
                  <c:v>160066</c:v>
                </c:pt>
                <c:pt idx="24">
                  <c:v>175545</c:v>
                </c:pt>
                <c:pt idx="25">
                  <c:v>190273</c:v>
                </c:pt>
                <c:pt idx="26">
                  <c:v>193535</c:v>
                </c:pt>
                <c:pt idx="27">
                  <c:v>195775</c:v>
                </c:pt>
                <c:pt idx="28">
                  <c:v>205377</c:v>
                </c:pt>
                <c:pt idx="29">
                  <c:v>215857</c:v>
                </c:pt>
                <c:pt idx="30">
                  <c:v>224800</c:v>
                </c:pt>
                <c:pt idx="31">
                  <c:v>231828</c:v>
                </c:pt>
                <c:pt idx="32">
                  <c:v>238003</c:v>
                </c:pt>
                <c:pt idx="33">
                  <c:v>238718</c:v>
                </c:pt>
                <c:pt idx="34">
                  <c:v>239417</c:v>
                </c:pt>
                <c:pt idx="35">
                  <c:v>243235</c:v>
                </c:pt>
                <c:pt idx="36">
                  <c:v>247339</c:v>
                </c:pt>
                <c:pt idx="37">
                  <c:v>251718</c:v>
                </c:pt>
                <c:pt idx="38">
                  <c:v>256588</c:v>
                </c:pt>
                <c:pt idx="39">
                  <c:v>261987</c:v>
                </c:pt>
                <c:pt idx="40">
                  <c:v>262819</c:v>
                </c:pt>
                <c:pt idx="41">
                  <c:v>263662</c:v>
                </c:pt>
                <c:pt idx="42">
                  <c:v>267661</c:v>
                </c:pt>
                <c:pt idx="43">
                  <c:v>272685</c:v>
                </c:pt>
                <c:pt idx="44">
                  <c:v>278186</c:v>
                </c:pt>
                <c:pt idx="45">
                  <c:v>284374</c:v>
                </c:pt>
                <c:pt idx="46">
                  <c:v>291036</c:v>
                </c:pt>
                <c:pt idx="47">
                  <c:v>292607</c:v>
                </c:pt>
                <c:pt idx="48">
                  <c:v>293585</c:v>
                </c:pt>
                <c:pt idx="49" formatCode="#,##0">
                  <c:v>299893</c:v>
                </c:pt>
                <c:pt idx="50" formatCode="#,##0">
                  <c:v>308436</c:v>
                </c:pt>
                <c:pt idx="51" formatCode="#,##0">
                  <c:v>318003</c:v>
                </c:pt>
                <c:pt idx="52" formatCode="#,##0">
                  <c:v>330176</c:v>
                </c:pt>
                <c:pt idx="53" formatCode="#,##0">
                  <c:v>341760</c:v>
                </c:pt>
                <c:pt idx="54" formatCode="#,##0">
                  <c:v>343626</c:v>
                </c:pt>
                <c:pt idx="55" formatCode="#,##0">
                  <c:v>344640</c:v>
                </c:pt>
                <c:pt idx="56" formatCode="#,##0">
                  <c:v>354570</c:v>
                </c:pt>
                <c:pt idx="57" formatCode="#,##0">
                  <c:v>367219</c:v>
                </c:pt>
                <c:pt idx="58" formatCode="#,##0">
                  <c:v>380907</c:v>
                </c:pt>
                <c:pt idx="59" formatCode="#,##0">
                  <c:v>398531</c:v>
                </c:pt>
                <c:pt idx="60" formatCode="#,##0">
                  <c:v>414226</c:v>
                </c:pt>
                <c:pt idx="61" formatCode="#,##0">
                  <c:v>417106</c:v>
                </c:pt>
                <c:pt idx="62" formatCode="#,##0">
                  <c:v>419422</c:v>
                </c:pt>
                <c:pt idx="63" formatCode="#,##0">
                  <c:v>438415</c:v>
                </c:pt>
                <c:pt idx="64" formatCode="#,##0">
                  <c:v>464960</c:v>
                </c:pt>
                <c:pt idx="65" formatCode="#,##0">
                  <c:v>494709</c:v>
                </c:pt>
                <c:pt idx="66" formatCode="#,##0">
                  <c:v>526716</c:v>
                </c:pt>
                <c:pt idx="67" formatCode="#,##0">
                  <c:v>554427</c:v>
                </c:pt>
                <c:pt idx="68" formatCode="#,##0">
                  <c:v>565732</c:v>
                </c:pt>
                <c:pt idx="69" formatCode="#,##0">
                  <c:v>576492</c:v>
                </c:pt>
                <c:pt idx="70" formatCode="#,##0">
                  <c:v>605433</c:v>
                </c:pt>
                <c:pt idx="71" formatCode="#,##0">
                  <c:v>640609</c:v>
                </c:pt>
                <c:pt idx="72" formatCode="#,##0">
                  <c:v>680927</c:v>
                </c:pt>
                <c:pt idx="73" formatCode="#,##0">
                  <c:v>724590</c:v>
                </c:pt>
                <c:pt idx="74" formatCode="#,##0">
                  <c:v>762409</c:v>
                </c:pt>
                <c:pt idx="75" formatCode="#,##0">
                  <c:v>779089</c:v>
                </c:pt>
                <c:pt idx="76" formatCode="#,##0">
                  <c:v>790556</c:v>
                </c:pt>
                <c:pt idx="77" formatCode="#,##0">
                  <c:v>817885</c:v>
                </c:pt>
                <c:pt idx="78" formatCode="#,##0">
                  <c:v>855370</c:v>
                </c:pt>
                <c:pt idx="79" formatCode="#,##0">
                  <c:v>890646</c:v>
                </c:pt>
                <c:pt idx="80" formatCode="#,##0">
                  <c:v>922458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ln w="698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Sheet1!$D$1:$CF$1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Sheet1!$D$4:$CF$4</c:f>
              <c:numCache>
                <c:formatCode>0</c:formatCode>
                <c:ptCount val="81"/>
                <c:pt idx="0">
                  <c:v>29250</c:v>
                </c:pt>
                <c:pt idx="1">
                  <c:v>29250</c:v>
                </c:pt>
                <c:pt idx="2">
                  <c:v>29250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29250</c:v>
                </c:pt>
                <c:pt idx="7">
                  <c:v>98475</c:v>
                </c:pt>
                <c:pt idx="8">
                  <c:v>98475</c:v>
                </c:pt>
                <c:pt idx="9">
                  <c:v>98475</c:v>
                </c:pt>
                <c:pt idx="10">
                  <c:v>98475</c:v>
                </c:pt>
                <c:pt idx="11">
                  <c:v>98475</c:v>
                </c:pt>
                <c:pt idx="12">
                  <c:v>98475</c:v>
                </c:pt>
                <c:pt idx="13">
                  <c:v>98475</c:v>
                </c:pt>
                <c:pt idx="14">
                  <c:v>169650</c:v>
                </c:pt>
                <c:pt idx="15">
                  <c:v>178050</c:v>
                </c:pt>
                <c:pt idx="16">
                  <c:v>178050</c:v>
                </c:pt>
                <c:pt idx="17">
                  <c:v>178050</c:v>
                </c:pt>
                <c:pt idx="18">
                  <c:v>178050</c:v>
                </c:pt>
                <c:pt idx="19">
                  <c:v>178050</c:v>
                </c:pt>
                <c:pt idx="20">
                  <c:v>178050</c:v>
                </c:pt>
                <c:pt idx="21">
                  <c:v>272820</c:v>
                </c:pt>
                <c:pt idx="22">
                  <c:v>272820</c:v>
                </c:pt>
                <c:pt idx="23">
                  <c:v>272820</c:v>
                </c:pt>
                <c:pt idx="24">
                  <c:v>272820</c:v>
                </c:pt>
                <c:pt idx="25">
                  <c:v>272820</c:v>
                </c:pt>
                <c:pt idx="26">
                  <c:v>272820</c:v>
                </c:pt>
                <c:pt idx="27">
                  <c:v>272820</c:v>
                </c:pt>
                <c:pt idx="28">
                  <c:v>346530</c:v>
                </c:pt>
                <c:pt idx="29">
                  <c:v>346530</c:v>
                </c:pt>
                <c:pt idx="30">
                  <c:v>346530</c:v>
                </c:pt>
                <c:pt idx="31">
                  <c:v>346530</c:v>
                </c:pt>
                <c:pt idx="32">
                  <c:v>346530</c:v>
                </c:pt>
                <c:pt idx="33">
                  <c:v>346530</c:v>
                </c:pt>
                <c:pt idx="34">
                  <c:v>346530</c:v>
                </c:pt>
                <c:pt idx="35">
                  <c:v>426480</c:v>
                </c:pt>
                <c:pt idx="36">
                  <c:v>430680</c:v>
                </c:pt>
                <c:pt idx="37">
                  <c:v>433980</c:v>
                </c:pt>
                <c:pt idx="38">
                  <c:v>434580</c:v>
                </c:pt>
                <c:pt idx="39">
                  <c:v>435680</c:v>
                </c:pt>
                <c:pt idx="40">
                  <c:v>435680</c:v>
                </c:pt>
                <c:pt idx="41">
                  <c:v>435680</c:v>
                </c:pt>
                <c:pt idx="42">
                  <c:v>539800</c:v>
                </c:pt>
                <c:pt idx="43">
                  <c:v>543800</c:v>
                </c:pt>
                <c:pt idx="44">
                  <c:v>552500</c:v>
                </c:pt>
                <c:pt idx="45">
                  <c:v>555000</c:v>
                </c:pt>
                <c:pt idx="46">
                  <c:v>576600</c:v>
                </c:pt>
                <c:pt idx="47">
                  <c:v>576600</c:v>
                </c:pt>
                <c:pt idx="48">
                  <c:v>576600</c:v>
                </c:pt>
                <c:pt idx="49">
                  <c:v>576600</c:v>
                </c:pt>
                <c:pt idx="50">
                  <c:v>643290</c:v>
                </c:pt>
                <c:pt idx="51">
                  <c:v>667860</c:v>
                </c:pt>
                <c:pt idx="52">
                  <c:v>667860</c:v>
                </c:pt>
                <c:pt idx="53">
                  <c:v>703860</c:v>
                </c:pt>
                <c:pt idx="54">
                  <c:v>703860</c:v>
                </c:pt>
                <c:pt idx="55">
                  <c:v>703860</c:v>
                </c:pt>
                <c:pt idx="56" formatCode="#,##0">
                  <c:v>703860</c:v>
                </c:pt>
                <c:pt idx="57" formatCode="#,##0">
                  <c:v>797460</c:v>
                </c:pt>
                <c:pt idx="58" formatCode="#,##0">
                  <c:v>797460</c:v>
                </c:pt>
                <c:pt idx="59" formatCode="#,##0">
                  <c:v>797460</c:v>
                </c:pt>
                <c:pt idx="60" formatCode="#,##0">
                  <c:v>850360</c:v>
                </c:pt>
                <c:pt idx="61" formatCode="#,##0">
                  <c:v>867260</c:v>
                </c:pt>
                <c:pt idx="62">
                  <c:v>867260</c:v>
                </c:pt>
                <c:pt idx="63">
                  <c:v>872860</c:v>
                </c:pt>
                <c:pt idx="64">
                  <c:v>1001550</c:v>
                </c:pt>
                <c:pt idx="65">
                  <c:v>1008150</c:v>
                </c:pt>
                <c:pt idx="66">
                  <c:v>1008150</c:v>
                </c:pt>
                <c:pt idx="67">
                  <c:v>1027250</c:v>
                </c:pt>
                <c:pt idx="68">
                  <c:v>1027250</c:v>
                </c:pt>
                <c:pt idx="69">
                  <c:v>1027250</c:v>
                </c:pt>
                <c:pt idx="70">
                  <c:v>1043550</c:v>
                </c:pt>
                <c:pt idx="71">
                  <c:v>1266650</c:v>
                </c:pt>
                <c:pt idx="72">
                  <c:v>1273050</c:v>
                </c:pt>
                <c:pt idx="73">
                  <c:v>1278050</c:v>
                </c:pt>
                <c:pt idx="74">
                  <c:v>1312350</c:v>
                </c:pt>
                <c:pt idx="75">
                  <c:v>1330250</c:v>
                </c:pt>
                <c:pt idx="76">
                  <c:v>1338450</c:v>
                </c:pt>
                <c:pt idx="77">
                  <c:v>1346450</c:v>
                </c:pt>
                <c:pt idx="78">
                  <c:v>1471870</c:v>
                </c:pt>
                <c:pt idx="79" formatCode="#,##0">
                  <c:v>1473470</c:v>
                </c:pt>
                <c:pt idx="80" formatCode="#,##0">
                  <c:v>1473470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Karlovarský kraj</c:v>
                </c:pt>
                <c:pt idx="1">
                  <c:v>Kraj Vysočina</c:v>
                </c:pt>
                <c:pt idx="2">
                  <c:v>Jihočeský kraj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Jihomoravský kraj</c:v>
                </c:pt>
                <c:pt idx="6">
                  <c:v>Královéhradecký kraj</c:v>
                </c:pt>
                <c:pt idx="7">
                  <c:v>ČR</c:v>
                </c:pt>
                <c:pt idx="8">
                  <c:v>Plzeňský kraj</c:v>
                </c:pt>
                <c:pt idx="9">
                  <c:v>Olomoucký kraj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Pardubický kraj</c:v>
                </c:pt>
                <c:pt idx="13">
                  <c:v>Zlínský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107.96025303396411</c:v>
                </c:pt>
                <c:pt idx="1">
                  <c:v>96.902197472406556</c:v>
                </c:pt>
                <c:pt idx="2">
                  <c:v>95.042098611514362</c:v>
                </c:pt>
                <c:pt idx="3">
                  <c:v>89.860887808533576</c:v>
                </c:pt>
                <c:pt idx="4">
                  <c:v>89.755391054892598</c:v>
                </c:pt>
                <c:pt idx="5">
                  <c:v>88.556186340645752</c:v>
                </c:pt>
                <c:pt idx="6">
                  <c:v>86.968659305679182</c:v>
                </c:pt>
                <c:pt idx="7">
                  <c:v>86.259889831052902</c:v>
                </c:pt>
                <c:pt idx="8">
                  <c:v>82.726025980718731</c:v>
                </c:pt>
                <c:pt idx="9">
                  <c:v>81.450598482630951</c:v>
                </c:pt>
                <c:pt idx="10">
                  <c:v>79.688373305656881</c:v>
                </c:pt>
                <c:pt idx="11">
                  <c:v>79.197187225314977</c:v>
                </c:pt>
                <c:pt idx="12">
                  <c:v>73.831654109156588</c:v>
                </c:pt>
                <c:pt idx="13">
                  <c:v>71.200144192393864</c:v>
                </c:pt>
                <c:pt idx="14">
                  <c:v>71.045659680985182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D31145"/>
              </a:solidFill>
              <a:round/>
            </a:ln>
            <a:effectLst/>
          </c:spPr>
          <c:marker>
            <c:symbol val="none"/>
          </c:marker>
          <c:cat>
            <c:strRef>
              <c:f>List1!$C$1:$CE$1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List1!$C$2:$CE$2</c:f>
              <c:numCache>
                <c:formatCode>General</c:formatCode>
                <c:ptCount val="81"/>
                <c:pt idx="0">
                  <c:v>123</c:v>
                </c:pt>
                <c:pt idx="1">
                  <c:v>403</c:v>
                </c:pt>
                <c:pt idx="2">
                  <c:v>584</c:v>
                </c:pt>
                <c:pt idx="3">
                  <c:v>702</c:v>
                </c:pt>
                <c:pt idx="4">
                  <c:v>705</c:v>
                </c:pt>
                <c:pt idx="5">
                  <c:v>717</c:v>
                </c:pt>
                <c:pt idx="6">
                  <c:v>720</c:v>
                </c:pt>
                <c:pt idx="7">
                  <c:v>751</c:v>
                </c:pt>
                <c:pt idx="8">
                  <c:v>792</c:v>
                </c:pt>
                <c:pt idx="9">
                  <c:v>859</c:v>
                </c:pt>
                <c:pt idx="10">
                  <c:v>1258</c:v>
                </c:pt>
                <c:pt idx="11">
                  <c:v>2114</c:v>
                </c:pt>
                <c:pt idx="12">
                  <c:v>2301</c:v>
                </c:pt>
                <c:pt idx="13">
                  <c:v>2409</c:v>
                </c:pt>
                <c:pt idx="14">
                  <c:v>3048</c:v>
                </c:pt>
                <c:pt idx="15">
                  <c:v>4702</c:v>
                </c:pt>
                <c:pt idx="16">
                  <c:v>6391</c:v>
                </c:pt>
                <c:pt idx="17">
                  <c:v>8673</c:v>
                </c:pt>
                <c:pt idx="18">
                  <c:v>10955</c:v>
                </c:pt>
                <c:pt idx="19">
                  <c:v>12463</c:v>
                </c:pt>
                <c:pt idx="20">
                  <c:v>14106</c:v>
                </c:pt>
                <c:pt idx="21">
                  <c:v>18844</c:v>
                </c:pt>
                <c:pt idx="22">
                  <c:v>24485</c:v>
                </c:pt>
                <c:pt idx="23">
                  <c:v>31002</c:v>
                </c:pt>
                <c:pt idx="24">
                  <c:v>39251</c:v>
                </c:pt>
                <c:pt idx="25">
                  <c:v>48159</c:v>
                </c:pt>
                <c:pt idx="26">
                  <c:v>50621</c:v>
                </c:pt>
                <c:pt idx="27">
                  <c:v>52453</c:v>
                </c:pt>
                <c:pt idx="28">
                  <c:v>58597</c:v>
                </c:pt>
                <c:pt idx="29">
                  <c:v>64942</c:v>
                </c:pt>
                <c:pt idx="30">
                  <c:v>70395</c:v>
                </c:pt>
                <c:pt idx="31">
                  <c:v>75033</c:v>
                </c:pt>
                <c:pt idx="32">
                  <c:v>79364</c:v>
                </c:pt>
                <c:pt idx="33">
                  <c:v>79989</c:v>
                </c:pt>
                <c:pt idx="34">
                  <c:v>80647</c:v>
                </c:pt>
                <c:pt idx="35">
                  <c:v>83486</c:v>
                </c:pt>
                <c:pt idx="36">
                  <c:v>86802</c:v>
                </c:pt>
                <c:pt idx="37">
                  <c:v>90390</c:v>
                </c:pt>
                <c:pt idx="38">
                  <c:v>95156</c:v>
                </c:pt>
                <c:pt idx="39">
                  <c:v>99879</c:v>
                </c:pt>
                <c:pt idx="40">
                  <c:v>101654</c:v>
                </c:pt>
                <c:pt idx="41">
                  <c:v>103756</c:v>
                </c:pt>
                <c:pt idx="42">
                  <c:v>109791</c:v>
                </c:pt>
                <c:pt idx="43">
                  <c:v>117301</c:v>
                </c:pt>
                <c:pt idx="44">
                  <c:v>125983</c:v>
                </c:pt>
                <c:pt idx="45">
                  <c:v>137012</c:v>
                </c:pt>
                <c:pt idx="46">
                  <c:v>148353</c:v>
                </c:pt>
                <c:pt idx="47">
                  <c:v>151246</c:v>
                </c:pt>
                <c:pt idx="48">
                  <c:v>153032</c:v>
                </c:pt>
                <c:pt idx="49">
                  <c:v>161896</c:v>
                </c:pt>
                <c:pt idx="50">
                  <c:v>172374</c:v>
                </c:pt>
                <c:pt idx="51">
                  <c:v>182474</c:v>
                </c:pt>
                <c:pt idx="52">
                  <c:v>194162</c:v>
                </c:pt>
                <c:pt idx="53">
                  <c:v>205130</c:v>
                </c:pt>
                <c:pt idx="54">
                  <c:v>207257</c:v>
                </c:pt>
                <c:pt idx="55">
                  <c:v>208874</c:v>
                </c:pt>
                <c:pt idx="56">
                  <c:v>218753</c:v>
                </c:pt>
                <c:pt idx="57">
                  <c:v>230550</c:v>
                </c:pt>
                <c:pt idx="58">
                  <c:v>241601</c:v>
                </c:pt>
                <c:pt idx="59">
                  <c:v>254812</c:v>
                </c:pt>
                <c:pt idx="60">
                  <c:v>265961</c:v>
                </c:pt>
                <c:pt idx="61">
                  <c:v>268156</c:v>
                </c:pt>
                <c:pt idx="62">
                  <c:v>269796</c:v>
                </c:pt>
                <c:pt idx="63">
                  <c:v>279428</c:v>
                </c:pt>
                <c:pt idx="64">
                  <c:v>289025</c:v>
                </c:pt>
                <c:pt idx="65">
                  <c:v>298902</c:v>
                </c:pt>
                <c:pt idx="66">
                  <c:v>309020</c:v>
                </c:pt>
                <c:pt idx="67">
                  <c:v>317265</c:v>
                </c:pt>
                <c:pt idx="68">
                  <c:v>319664</c:v>
                </c:pt>
                <c:pt idx="69">
                  <c:v>321813</c:v>
                </c:pt>
                <c:pt idx="70">
                  <c:v>329120</c:v>
                </c:pt>
                <c:pt idx="71">
                  <c:v>338170</c:v>
                </c:pt>
                <c:pt idx="72">
                  <c:v>347917</c:v>
                </c:pt>
                <c:pt idx="73">
                  <c:v>358051</c:v>
                </c:pt>
                <c:pt idx="74">
                  <c:v>366127</c:v>
                </c:pt>
                <c:pt idx="75">
                  <c:v>368389</c:v>
                </c:pt>
                <c:pt idx="76">
                  <c:v>369962</c:v>
                </c:pt>
                <c:pt idx="77">
                  <c:v>377291</c:v>
                </c:pt>
                <c:pt idx="78">
                  <c:v>386850</c:v>
                </c:pt>
                <c:pt idx="79">
                  <c:v>395865</c:v>
                </c:pt>
                <c:pt idx="80">
                  <c:v>405812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00CD61"/>
              </a:solidFill>
              <a:round/>
            </a:ln>
            <a:effectLst/>
          </c:spPr>
          <c:marker>
            <c:symbol val="none"/>
          </c:marker>
          <c:cat>
            <c:strRef>
              <c:f>List1!$C$1:$CE$1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List1!$C$3:$CE$3</c:f>
              <c:numCache>
                <c:formatCode>General</c:formatCode>
                <c:ptCount val="81"/>
                <c:pt idx="0">
                  <c:v>3089</c:v>
                </c:pt>
                <c:pt idx="1">
                  <c:v>5939</c:v>
                </c:pt>
                <c:pt idx="2">
                  <c:v>8830</c:v>
                </c:pt>
                <c:pt idx="3">
                  <c:v>9816</c:v>
                </c:pt>
                <c:pt idx="4">
                  <c:v>10065</c:v>
                </c:pt>
                <c:pt idx="5">
                  <c:v>11258</c:v>
                </c:pt>
                <c:pt idx="6">
                  <c:v>12131</c:v>
                </c:pt>
                <c:pt idx="7">
                  <c:v>15439</c:v>
                </c:pt>
                <c:pt idx="8">
                  <c:v>19638</c:v>
                </c:pt>
                <c:pt idx="9">
                  <c:v>24944</c:v>
                </c:pt>
                <c:pt idx="10">
                  <c:v>31437</c:v>
                </c:pt>
                <c:pt idx="11">
                  <c:v>38800</c:v>
                </c:pt>
                <c:pt idx="12">
                  <c:v>40116</c:v>
                </c:pt>
                <c:pt idx="13">
                  <c:v>41282</c:v>
                </c:pt>
                <c:pt idx="14">
                  <c:v>48624</c:v>
                </c:pt>
                <c:pt idx="15">
                  <c:v>57228</c:v>
                </c:pt>
                <c:pt idx="16">
                  <c:v>64754</c:v>
                </c:pt>
                <c:pt idx="17">
                  <c:v>72756</c:v>
                </c:pt>
                <c:pt idx="18">
                  <c:v>79720</c:v>
                </c:pt>
                <c:pt idx="19">
                  <c:v>80820</c:v>
                </c:pt>
                <c:pt idx="20">
                  <c:v>82034</c:v>
                </c:pt>
                <c:pt idx="21">
                  <c:v>88821</c:v>
                </c:pt>
                <c:pt idx="22">
                  <c:v>95309</c:v>
                </c:pt>
                <c:pt idx="23">
                  <c:v>101669</c:v>
                </c:pt>
                <c:pt idx="24">
                  <c:v>107271</c:v>
                </c:pt>
                <c:pt idx="25">
                  <c:v>111511</c:v>
                </c:pt>
                <c:pt idx="26">
                  <c:v>112889</c:v>
                </c:pt>
                <c:pt idx="27">
                  <c:v>114150</c:v>
                </c:pt>
                <c:pt idx="28">
                  <c:v>119053</c:v>
                </c:pt>
                <c:pt idx="29">
                  <c:v>124975</c:v>
                </c:pt>
                <c:pt idx="30">
                  <c:v>131037</c:v>
                </c:pt>
                <c:pt idx="31">
                  <c:v>137851</c:v>
                </c:pt>
                <c:pt idx="32">
                  <c:v>145473</c:v>
                </c:pt>
                <c:pt idx="33">
                  <c:v>146231</c:v>
                </c:pt>
                <c:pt idx="34">
                  <c:v>146976</c:v>
                </c:pt>
                <c:pt idx="35">
                  <c:v>154030</c:v>
                </c:pt>
                <c:pt idx="36">
                  <c:v>162231</c:v>
                </c:pt>
                <c:pt idx="37">
                  <c:v>170053</c:v>
                </c:pt>
                <c:pt idx="38">
                  <c:v>178618</c:v>
                </c:pt>
                <c:pt idx="39">
                  <c:v>186035</c:v>
                </c:pt>
                <c:pt idx="40">
                  <c:v>187039</c:v>
                </c:pt>
                <c:pt idx="41">
                  <c:v>187973</c:v>
                </c:pt>
                <c:pt idx="42">
                  <c:v>194284</c:v>
                </c:pt>
                <c:pt idx="43">
                  <c:v>199902</c:v>
                </c:pt>
                <c:pt idx="44">
                  <c:v>205392</c:v>
                </c:pt>
                <c:pt idx="45">
                  <c:v>211180</c:v>
                </c:pt>
                <c:pt idx="46">
                  <c:v>216572</c:v>
                </c:pt>
                <c:pt idx="47">
                  <c:v>217729</c:v>
                </c:pt>
                <c:pt idx="48">
                  <c:v>218257</c:v>
                </c:pt>
                <c:pt idx="49">
                  <c:v>222789</c:v>
                </c:pt>
                <c:pt idx="50">
                  <c:v>226570</c:v>
                </c:pt>
                <c:pt idx="51">
                  <c:v>230009</c:v>
                </c:pt>
                <c:pt idx="52">
                  <c:v>233752</c:v>
                </c:pt>
                <c:pt idx="53">
                  <c:v>237858</c:v>
                </c:pt>
                <c:pt idx="54">
                  <c:v>238469</c:v>
                </c:pt>
                <c:pt idx="55">
                  <c:v>238737</c:v>
                </c:pt>
                <c:pt idx="56">
                  <c:v>241827</c:v>
                </c:pt>
                <c:pt idx="57">
                  <c:v>246026</c:v>
                </c:pt>
                <c:pt idx="58">
                  <c:v>250064</c:v>
                </c:pt>
                <c:pt idx="59">
                  <c:v>254938</c:v>
                </c:pt>
                <c:pt idx="60">
                  <c:v>259348</c:v>
                </c:pt>
                <c:pt idx="61">
                  <c:v>259756</c:v>
                </c:pt>
                <c:pt idx="62">
                  <c:v>260064</c:v>
                </c:pt>
                <c:pt idx="63">
                  <c:v>263703</c:v>
                </c:pt>
                <c:pt idx="64">
                  <c:v>267826</c:v>
                </c:pt>
                <c:pt idx="65">
                  <c:v>272014</c:v>
                </c:pt>
                <c:pt idx="66">
                  <c:v>275642</c:v>
                </c:pt>
                <c:pt idx="67">
                  <c:v>280051</c:v>
                </c:pt>
                <c:pt idx="68">
                  <c:v>280865</c:v>
                </c:pt>
                <c:pt idx="69">
                  <c:v>281558</c:v>
                </c:pt>
                <c:pt idx="70">
                  <c:v>284834</c:v>
                </c:pt>
                <c:pt idx="71">
                  <c:v>288389</c:v>
                </c:pt>
                <c:pt idx="72">
                  <c:v>292389</c:v>
                </c:pt>
                <c:pt idx="73">
                  <c:v>297456</c:v>
                </c:pt>
                <c:pt idx="74">
                  <c:v>302388</c:v>
                </c:pt>
                <c:pt idx="75">
                  <c:v>303351</c:v>
                </c:pt>
                <c:pt idx="76">
                  <c:v>304303</c:v>
                </c:pt>
                <c:pt idx="77">
                  <c:v>307930</c:v>
                </c:pt>
                <c:pt idx="78">
                  <c:v>312492</c:v>
                </c:pt>
                <c:pt idx="79">
                  <c:v>317074</c:v>
                </c:pt>
                <c:pt idx="80">
                  <c:v>321278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70-79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List1!$C$1:$CE$1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List1!$C$4:$CE$4</c:f>
              <c:numCache>
                <c:formatCode>General</c:formatCode>
                <c:ptCount val="81"/>
                <c:pt idx="0">
                  <c:v>172</c:v>
                </c:pt>
                <c:pt idx="1">
                  <c:v>325</c:v>
                </c:pt>
                <c:pt idx="2">
                  <c:v>482</c:v>
                </c:pt>
                <c:pt idx="3">
                  <c:v>593</c:v>
                </c:pt>
                <c:pt idx="4">
                  <c:v>601</c:v>
                </c:pt>
                <c:pt idx="5">
                  <c:v>639</c:v>
                </c:pt>
                <c:pt idx="6">
                  <c:v>668</c:v>
                </c:pt>
                <c:pt idx="7">
                  <c:v>794</c:v>
                </c:pt>
                <c:pt idx="8">
                  <c:v>942</c:v>
                </c:pt>
                <c:pt idx="9">
                  <c:v>1171</c:v>
                </c:pt>
                <c:pt idx="10">
                  <c:v>1621</c:v>
                </c:pt>
                <c:pt idx="11">
                  <c:v>2123</c:v>
                </c:pt>
                <c:pt idx="12">
                  <c:v>2302</c:v>
                </c:pt>
                <c:pt idx="13">
                  <c:v>2441</c:v>
                </c:pt>
                <c:pt idx="14">
                  <c:v>2891</c:v>
                </c:pt>
                <c:pt idx="15">
                  <c:v>3789</c:v>
                </c:pt>
                <c:pt idx="16">
                  <c:v>4987</c:v>
                </c:pt>
                <c:pt idx="17">
                  <c:v>6405</c:v>
                </c:pt>
                <c:pt idx="18">
                  <c:v>7638</c:v>
                </c:pt>
                <c:pt idx="19">
                  <c:v>7990</c:v>
                </c:pt>
                <c:pt idx="20">
                  <c:v>8219</c:v>
                </c:pt>
                <c:pt idx="21">
                  <c:v>9220</c:v>
                </c:pt>
                <c:pt idx="22">
                  <c:v>10198</c:v>
                </c:pt>
                <c:pt idx="23">
                  <c:v>11321</c:v>
                </c:pt>
                <c:pt idx="24">
                  <c:v>12458</c:v>
                </c:pt>
                <c:pt idx="25">
                  <c:v>13320</c:v>
                </c:pt>
                <c:pt idx="26">
                  <c:v>13528</c:v>
                </c:pt>
                <c:pt idx="27">
                  <c:v>13660</c:v>
                </c:pt>
                <c:pt idx="28">
                  <c:v>14191</c:v>
                </c:pt>
                <c:pt idx="29">
                  <c:v>14827</c:v>
                </c:pt>
                <c:pt idx="30">
                  <c:v>15415</c:v>
                </c:pt>
                <c:pt idx="31">
                  <c:v>16014</c:v>
                </c:pt>
                <c:pt idx="32">
                  <c:v>16661</c:v>
                </c:pt>
                <c:pt idx="33">
                  <c:v>16794</c:v>
                </c:pt>
                <c:pt idx="34">
                  <c:v>16930</c:v>
                </c:pt>
                <c:pt idx="35">
                  <c:v>17539</c:v>
                </c:pt>
                <c:pt idx="36">
                  <c:v>18389</c:v>
                </c:pt>
                <c:pt idx="37">
                  <c:v>19526</c:v>
                </c:pt>
                <c:pt idx="38">
                  <c:v>20854</c:v>
                </c:pt>
                <c:pt idx="39">
                  <c:v>21992</c:v>
                </c:pt>
                <c:pt idx="40">
                  <c:v>22149</c:v>
                </c:pt>
                <c:pt idx="41">
                  <c:v>22315</c:v>
                </c:pt>
                <c:pt idx="42">
                  <c:v>23256</c:v>
                </c:pt>
                <c:pt idx="43">
                  <c:v>24376</c:v>
                </c:pt>
                <c:pt idx="44">
                  <c:v>25681</c:v>
                </c:pt>
                <c:pt idx="45">
                  <c:v>27361</c:v>
                </c:pt>
                <c:pt idx="46">
                  <c:v>28809</c:v>
                </c:pt>
                <c:pt idx="47">
                  <c:v>29140</c:v>
                </c:pt>
                <c:pt idx="48">
                  <c:v>29222</c:v>
                </c:pt>
                <c:pt idx="49">
                  <c:v>30166</c:v>
                </c:pt>
                <c:pt idx="50">
                  <c:v>31353</c:v>
                </c:pt>
                <c:pt idx="51">
                  <c:v>32623</c:v>
                </c:pt>
                <c:pt idx="52">
                  <c:v>33947</c:v>
                </c:pt>
                <c:pt idx="53">
                  <c:v>35209</c:v>
                </c:pt>
                <c:pt idx="54">
                  <c:v>35343</c:v>
                </c:pt>
                <c:pt idx="55">
                  <c:v>35406</c:v>
                </c:pt>
                <c:pt idx="56">
                  <c:v>36257</c:v>
                </c:pt>
                <c:pt idx="57">
                  <c:v>37285</c:v>
                </c:pt>
                <c:pt idx="58">
                  <c:v>38686</c:v>
                </c:pt>
                <c:pt idx="59">
                  <c:v>40312</c:v>
                </c:pt>
                <c:pt idx="60">
                  <c:v>42240</c:v>
                </c:pt>
                <c:pt idx="61">
                  <c:v>42549</c:v>
                </c:pt>
                <c:pt idx="62">
                  <c:v>42691</c:v>
                </c:pt>
                <c:pt idx="63">
                  <c:v>45308</c:v>
                </c:pt>
                <c:pt idx="64">
                  <c:v>50657</c:v>
                </c:pt>
                <c:pt idx="65">
                  <c:v>59687</c:v>
                </c:pt>
                <c:pt idx="66">
                  <c:v>71871</c:v>
                </c:pt>
                <c:pt idx="67">
                  <c:v>83733</c:v>
                </c:pt>
                <c:pt idx="68">
                  <c:v>88463</c:v>
                </c:pt>
                <c:pt idx="69">
                  <c:v>92954</c:v>
                </c:pt>
                <c:pt idx="70">
                  <c:v>106890</c:v>
                </c:pt>
                <c:pt idx="71">
                  <c:v>124205</c:v>
                </c:pt>
                <c:pt idx="72">
                  <c:v>146760</c:v>
                </c:pt>
                <c:pt idx="73">
                  <c:v>171476</c:v>
                </c:pt>
                <c:pt idx="74">
                  <c:v>193781</c:v>
                </c:pt>
                <c:pt idx="75">
                  <c:v>204153</c:v>
                </c:pt>
                <c:pt idx="76">
                  <c:v>211579</c:v>
                </c:pt>
                <c:pt idx="77">
                  <c:v>229041</c:v>
                </c:pt>
                <c:pt idx="78">
                  <c:v>251459</c:v>
                </c:pt>
                <c:pt idx="79">
                  <c:v>273672</c:v>
                </c:pt>
                <c:pt idx="80">
                  <c:v>294049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List1!$C$1:$CE$1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List1!$C$5:$CE$5</c:f>
              <c:numCache>
                <c:formatCode>General</c:formatCode>
                <c:ptCount val="81"/>
                <c:pt idx="0">
                  <c:v>256</c:v>
                </c:pt>
                <c:pt idx="1">
                  <c:v>455</c:v>
                </c:pt>
                <c:pt idx="2">
                  <c:v>709</c:v>
                </c:pt>
                <c:pt idx="3">
                  <c:v>796</c:v>
                </c:pt>
                <c:pt idx="4">
                  <c:v>803</c:v>
                </c:pt>
                <c:pt idx="5">
                  <c:v>854</c:v>
                </c:pt>
                <c:pt idx="6">
                  <c:v>889</c:v>
                </c:pt>
                <c:pt idx="7">
                  <c:v>1095</c:v>
                </c:pt>
                <c:pt idx="8">
                  <c:v>1315</c:v>
                </c:pt>
                <c:pt idx="9">
                  <c:v>1652</c:v>
                </c:pt>
                <c:pt idx="10">
                  <c:v>2303</c:v>
                </c:pt>
                <c:pt idx="11">
                  <c:v>3148</c:v>
                </c:pt>
                <c:pt idx="12">
                  <c:v>3425</c:v>
                </c:pt>
                <c:pt idx="13">
                  <c:v>3753</c:v>
                </c:pt>
                <c:pt idx="14">
                  <c:v>5050</c:v>
                </c:pt>
                <c:pt idx="15">
                  <c:v>7072</c:v>
                </c:pt>
                <c:pt idx="16">
                  <c:v>9268</c:v>
                </c:pt>
                <c:pt idx="17">
                  <c:v>11415</c:v>
                </c:pt>
                <c:pt idx="18">
                  <c:v>13365</c:v>
                </c:pt>
                <c:pt idx="19">
                  <c:v>13667</c:v>
                </c:pt>
                <c:pt idx="20">
                  <c:v>13859</c:v>
                </c:pt>
                <c:pt idx="21">
                  <c:v>14699</c:v>
                </c:pt>
                <c:pt idx="22">
                  <c:v>15424</c:v>
                </c:pt>
                <c:pt idx="23">
                  <c:v>16192</c:v>
                </c:pt>
                <c:pt idx="24">
                  <c:v>16913</c:v>
                </c:pt>
                <c:pt idx="25">
                  <c:v>17426</c:v>
                </c:pt>
                <c:pt idx="26">
                  <c:v>17543</c:v>
                </c:pt>
                <c:pt idx="27">
                  <c:v>17633</c:v>
                </c:pt>
                <c:pt idx="28">
                  <c:v>17987</c:v>
                </c:pt>
                <c:pt idx="29">
                  <c:v>18393</c:v>
                </c:pt>
                <c:pt idx="30">
                  <c:v>18783</c:v>
                </c:pt>
                <c:pt idx="31">
                  <c:v>19279</c:v>
                </c:pt>
                <c:pt idx="32">
                  <c:v>20040</c:v>
                </c:pt>
                <c:pt idx="33">
                  <c:v>20250</c:v>
                </c:pt>
                <c:pt idx="34">
                  <c:v>20569</c:v>
                </c:pt>
                <c:pt idx="35">
                  <c:v>21563</c:v>
                </c:pt>
                <c:pt idx="36">
                  <c:v>23220</c:v>
                </c:pt>
                <c:pt idx="37">
                  <c:v>25235</c:v>
                </c:pt>
                <c:pt idx="38">
                  <c:v>27379</c:v>
                </c:pt>
                <c:pt idx="39">
                  <c:v>29166</c:v>
                </c:pt>
                <c:pt idx="40">
                  <c:v>29474</c:v>
                </c:pt>
                <c:pt idx="41">
                  <c:v>29657</c:v>
                </c:pt>
                <c:pt idx="42">
                  <c:v>30643</c:v>
                </c:pt>
                <c:pt idx="43">
                  <c:v>31717</c:v>
                </c:pt>
                <c:pt idx="44">
                  <c:v>32922</c:v>
                </c:pt>
                <c:pt idx="45">
                  <c:v>34251</c:v>
                </c:pt>
                <c:pt idx="46">
                  <c:v>35156</c:v>
                </c:pt>
                <c:pt idx="47">
                  <c:v>35276</c:v>
                </c:pt>
                <c:pt idx="48">
                  <c:v>35350</c:v>
                </c:pt>
                <c:pt idx="49">
                  <c:v>36018</c:v>
                </c:pt>
                <c:pt idx="50">
                  <c:v>36594</c:v>
                </c:pt>
                <c:pt idx="51">
                  <c:v>37588</c:v>
                </c:pt>
                <c:pt idx="52">
                  <c:v>38728</c:v>
                </c:pt>
                <c:pt idx="53">
                  <c:v>39984</c:v>
                </c:pt>
                <c:pt idx="54">
                  <c:v>40166</c:v>
                </c:pt>
                <c:pt idx="55">
                  <c:v>40274</c:v>
                </c:pt>
                <c:pt idx="56">
                  <c:v>41416</c:v>
                </c:pt>
                <c:pt idx="57">
                  <c:v>42625</c:v>
                </c:pt>
                <c:pt idx="58">
                  <c:v>44277</c:v>
                </c:pt>
                <c:pt idx="59">
                  <c:v>45990</c:v>
                </c:pt>
                <c:pt idx="60">
                  <c:v>48136</c:v>
                </c:pt>
                <c:pt idx="61">
                  <c:v>48590</c:v>
                </c:pt>
                <c:pt idx="62">
                  <c:v>49317</c:v>
                </c:pt>
                <c:pt idx="63">
                  <c:v>55253</c:v>
                </c:pt>
                <c:pt idx="64">
                  <c:v>65685</c:v>
                </c:pt>
                <c:pt idx="65">
                  <c:v>75355</c:v>
                </c:pt>
                <c:pt idx="66">
                  <c:v>85264</c:v>
                </c:pt>
                <c:pt idx="67">
                  <c:v>92931</c:v>
                </c:pt>
                <c:pt idx="68">
                  <c:v>96918</c:v>
                </c:pt>
                <c:pt idx="69">
                  <c:v>101040</c:v>
                </c:pt>
                <c:pt idx="70">
                  <c:v>109886</c:v>
                </c:pt>
                <c:pt idx="71">
                  <c:v>120358</c:v>
                </c:pt>
                <c:pt idx="72">
                  <c:v>129677</c:v>
                </c:pt>
                <c:pt idx="73">
                  <c:v>139817</c:v>
                </c:pt>
                <c:pt idx="74">
                  <c:v>149078</c:v>
                </c:pt>
                <c:pt idx="75">
                  <c:v>153329</c:v>
                </c:pt>
                <c:pt idx="76">
                  <c:v>156016</c:v>
                </c:pt>
                <c:pt idx="77">
                  <c:v>162802</c:v>
                </c:pt>
                <c:pt idx="78">
                  <c:v>172722</c:v>
                </c:pt>
                <c:pt idx="79">
                  <c:v>181338</c:v>
                </c:pt>
                <c:pt idx="80">
                  <c:v>188843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List1!$C$1:$CE$1</c:f>
              <c:strCache>
                <c:ptCount val="8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</c:strCache>
            </c:strRef>
          </c:cat>
          <c:val>
            <c:numRef>
              <c:f>List1!$C$6:$CE$6</c:f>
              <c:numCache>
                <c:formatCode>General</c:formatCode>
                <c:ptCount val="81"/>
                <c:pt idx="0">
                  <c:v>86</c:v>
                </c:pt>
                <c:pt idx="1">
                  <c:v>396</c:v>
                </c:pt>
                <c:pt idx="2">
                  <c:v>679</c:v>
                </c:pt>
                <c:pt idx="3">
                  <c:v>874</c:v>
                </c:pt>
                <c:pt idx="4">
                  <c:v>878</c:v>
                </c:pt>
                <c:pt idx="5">
                  <c:v>878</c:v>
                </c:pt>
                <c:pt idx="6">
                  <c:v>880</c:v>
                </c:pt>
                <c:pt idx="7">
                  <c:v>883</c:v>
                </c:pt>
                <c:pt idx="8">
                  <c:v>895</c:v>
                </c:pt>
                <c:pt idx="9">
                  <c:v>950</c:v>
                </c:pt>
                <c:pt idx="10">
                  <c:v>1565</c:v>
                </c:pt>
                <c:pt idx="11">
                  <c:v>3153</c:v>
                </c:pt>
                <c:pt idx="12">
                  <c:v>3457</c:v>
                </c:pt>
                <c:pt idx="13">
                  <c:v>3535</c:v>
                </c:pt>
                <c:pt idx="14">
                  <c:v>4456</c:v>
                </c:pt>
                <c:pt idx="15">
                  <c:v>6401</c:v>
                </c:pt>
                <c:pt idx="16">
                  <c:v>9272</c:v>
                </c:pt>
                <c:pt idx="17">
                  <c:v>13304</c:v>
                </c:pt>
                <c:pt idx="18">
                  <c:v>17157</c:v>
                </c:pt>
                <c:pt idx="19">
                  <c:v>17775</c:v>
                </c:pt>
                <c:pt idx="20">
                  <c:v>18016</c:v>
                </c:pt>
                <c:pt idx="21">
                  <c:v>20727</c:v>
                </c:pt>
                <c:pt idx="22">
                  <c:v>24243</c:v>
                </c:pt>
                <c:pt idx="23">
                  <c:v>28171</c:v>
                </c:pt>
                <c:pt idx="24">
                  <c:v>31927</c:v>
                </c:pt>
                <c:pt idx="25">
                  <c:v>35015</c:v>
                </c:pt>
                <c:pt idx="26">
                  <c:v>35616</c:v>
                </c:pt>
                <c:pt idx="27">
                  <c:v>35741</c:v>
                </c:pt>
                <c:pt idx="28">
                  <c:v>37664</c:v>
                </c:pt>
                <c:pt idx="29">
                  <c:v>40319</c:v>
                </c:pt>
                <c:pt idx="30">
                  <c:v>42695</c:v>
                </c:pt>
                <c:pt idx="31">
                  <c:v>44494</c:v>
                </c:pt>
                <c:pt idx="32">
                  <c:v>46342</c:v>
                </c:pt>
                <c:pt idx="33">
                  <c:v>46520</c:v>
                </c:pt>
                <c:pt idx="34">
                  <c:v>46583</c:v>
                </c:pt>
                <c:pt idx="35">
                  <c:v>47870</c:v>
                </c:pt>
                <c:pt idx="36">
                  <c:v>49528</c:v>
                </c:pt>
                <c:pt idx="37">
                  <c:v>51718</c:v>
                </c:pt>
                <c:pt idx="38">
                  <c:v>55073</c:v>
                </c:pt>
                <c:pt idx="39">
                  <c:v>58046</c:v>
                </c:pt>
                <c:pt idx="40">
                  <c:v>58088</c:v>
                </c:pt>
                <c:pt idx="41">
                  <c:v>58264</c:v>
                </c:pt>
                <c:pt idx="42">
                  <c:v>60990</c:v>
                </c:pt>
                <c:pt idx="43">
                  <c:v>64760</c:v>
                </c:pt>
                <c:pt idx="44">
                  <c:v>69572</c:v>
                </c:pt>
                <c:pt idx="45">
                  <c:v>74960</c:v>
                </c:pt>
                <c:pt idx="46">
                  <c:v>79968</c:v>
                </c:pt>
                <c:pt idx="47">
                  <c:v>80682</c:v>
                </c:pt>
                <c:pt idx="48">
                  <c:v>80808</c:v>
                </c:pt>
                <c:pt idx="49">
                  <c:v>83123</c:v>
                </c:pt>
                <c:pt idx="50">
                  <c:v>87286</c:v>
                </c:pt>
                <c:pt idx="51">
                  <c:v>91931</c:v>
                </c:pt>
                <c:pt idx="52">
                  <c:v>96427</c:v>
                </c:pt>
                <c:pt idx="53">
                  <c:v>100055</c:v>
                </c:pt>
                <c:pt idx="54">
                  <c:v>100217</c:v>
                </c:pt>
                <c:pt idx="55">
                  <c:v>100220</c:v>
                </c:pt>
                <c:pt idx="56">
                  <c:v>102711</c:v>
                </c:pt>
                <c:pt idx="57">
                  <c:v>105634</c:v>
                </c:pt>
                <c:pt idx="58">
                  <c:v>108932</c:v>
                </c:pt>
                <c:pt idx="59">
                  <c:v>113109</c:v>
                </c:pt>
                <c:pt idx="60">
                  <c:v>116545</c:v>
                </c:pt>
                <c:pt idx="61">
                  <c:v>116713</c:v>
                </c:pt>
                <c:pt idx="62">
                  <c:v>116815</c:v>
                </c:pt>
                <c:pt idx="63">
                  <c:v>118477</c:v>
                </c:pt>
                <c:pt idx="64">
                  <c:v>120527</c:v>
                </c:pt>
                <c:pt idx="65">
                  <c:v>123613</c:v>
                </c:pt>
                <c:pt idx="66">
                  <c:v>126294</c:v>
                </c:pt>
                <c:pt idx="67">
                  <c:v>129201</c:v>
                </c:pt>
                <c:pt idx="68">
                  <c:v>129573</c:v>
                </c:pt>
                <c:pt idx="69">
                  <c:v>129871</c:v>
                </c:pt>
                <c:pt idx="70">
                  <c:v>131038</c:v>
                </c:pt>
                <c:pt idx="71">
                  <c:v>133439</c:v>
                </c:pt>
                <c:pt idx="72">
                  <c:v>136719</c:v>
                </c:pt>
                <c:pt idx="73">
                  <c:v>140341</c:v>
                </c:pt>
                <c:pt idx="74">
                  <c:v>143371</c:v>
                </c:pt>
                <c:pt idx="75">
                  <c:v>143780</c:v>
                </c:pt>
                <c:pt idx="76">
                  <c:v>143874</c:v>
                </c:pt>
                <c:pt idx="77">
                  <c:v>146019</c:v>
                </c:pt>
                <c:pt idx="78">
                  <c:v>148720</c:v>
                </c:pt>
                <c:pt idx="79">
                  <c:v>150940</c:v>
                </c:pt>
                <c:pt idx="80">
                  <c:v>152579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9-41FB-ABC8-408C78914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2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28524303500219"/>
          <c:y val="0.12453657358755155"/>
          <c:w val="0.25783787190094087"/>
          <c:h val="0.69105851035035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17553847713110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2.2022759049447156E-3"/>
                  <c:y val="-2.33129165075820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11.11.20</c:v>
                </c:pt>
                <c:pt idx="1">
                  <c:v>12.11.20</c:v>
                </c:pt>
                <c:pt idx="2">
                  <c:v>13.11.20</c:v>
                </c:pt>
                <c:pt idx="3">
                  <c:v>14.11.20</c:v>
                </c:pt>
                <c:pt idx="4">
                  <c:v>15.11.20</c:v>
                </c:pt>
                <c:pt idx="5">
                  <c:v>16.11.20</c:v>
                </c:pt>
                <c:pt idx="6">
                  <c:v>17.11.20</c:v>
                </c:pt>
                <c:pt idx="7">
                  <c:v>18.11.20</c:v>
                </c:pt>
                <c:pt idx="8">
                  <c:v>19.11.20</c:v>
                </c:pt>
                <c:pt idx="9">
                  <c:v>20.11.20</c:v>
                </c:pt>
                <c:pt idx="10">
                  <c:v>21.11.20</c:v>
                </c:pt>
                <c:pt idx="11">
                  <c:v>22.11.20</c:v>
                </c:pt>
                <c:pt idx="12">
                  <c:v>23.11.20</c:v>
                </c:pt>
                <c:pt idx="13">
                  <c:v>24.11.20</c:v>
                </c:pt>
                <c:pt idx="14">
                  <c:v>25.11.20</c:v>
                </c:pt>
                <c:pt idx="15">
                  <c:v>26.11.20</c:v>
                </c:pt>
                <c:pt idx="16">
                  <c:v>27.11.20</c:v>
                </c:pt>
                <c:pt idx="17">
                  <c:v>28.11.20</c:v>
                </c:pt>
                <c:pt idx="18">
                  <c:v>29.11.20</c:v>
                </c:pt>
                <c:pt idx="19">
                  <c:v>30.11.20</c:v>
                </c:pt>
                <c:pt idx="20">
                  <c:v>01.12.20</c:v>
                </c:pt>
                <c:pt idx="21">
                  <c:v>02.12.20</c:v>
                </c:pt>
                <c:pt idx="22">
                  <c:v>03.12.20</c:v>
                </c:pt>
                <c:pt idx="23">
                  <c:v>04.12.20</c:v>
                </c:pt>
                <c:pt idx="24">
                  <c:v>05.12.20</c:v>
                </c:pt>
                <c:pt idx="25">
                  <c:v>06.12.20</c:v>
                </c:pt>
                <c:pt idx="26">
                  <c:v>07.12.20</c:v>
                </c:pt>
                <c:pt idx="27">
                  <c:v>08.12.20</c:v>
                </c:pt>
                <c:pt idx="28">
                  <c:v>09.12.20</c:v>
                </c:pt>
                <c:pt idx="29">
                  <c:v>10.12.20</c:v>
                </c:pt>
                <c:pt idx="30">
                  <c:v>11.12.20</c:v>
                </c:pt>
                <c:pt idx="31">
                  <c:v>12.12.20</c:v>
                </c:pt>
                <c:pt idx="32">
                  <c:v>13.12.20</c:v>
                </c:pt>
                <c:pt idx="33">
                  <c:v>14.12.20</c:v>
                </c:pt>
                <c:pt idx="34">
                  <c:v>15.12.20</c:v>
                </c:pt>
                <c:pt idx="35">
                  <c:v>16.12.20</c:v>
                </c:pt>
                <c:pt idx="36">
                  <c:v>17.12.20</c:v>
                </c:pt>
                <c:pt idx="37">
                  <c:v>18.12.20</c:v>
                </c:pt>
                <c:pt idx="38">
                  <c:v>19.12.20</c:v>
                </c:pt>
                <c:pt idx="39">
                  <c:v>20.12.20</c:v>
                </c:pt>
                <c:pt idx="40">
                  <c:v>21.12.20</c:v>
                </c:pt>
                <c:pt idx="41">
                  <c:v>22.12.20</c:v>
                </c:pt>
                <c:pt idx="42">
                  <c:v>23.12.20</c:v>
                </c:pt>
                <c:pt idx="43">
                  <c:v>24.12.20</c:v>
                </c:pt>
                <c:pt idx="44">
                  <c:v>25.12.20</c:v>
                </c:pt>
                <c:pt idx="45">
                  <c:v>26.12.20</c:v>
                </c:pt>
                <c:pt idx="46">
                  <c:v>27.12.20</c:v>
                </c:pt>
                <c:pt idx="47">
                  <c:v>28.12.20</c:v>
                </c:pt>
                <c:pt idx="48">
                  <c:v>29.12.20</c:v>
                </c:pt>
                <c:pt idx="49">
                  <c:v>30.12.20</c:v>
                </c:pt>
                <c:pt idx="50">
                  <c:v>31.12.20</c:v>
                </c:pt>
                <c:pt idx="51">
                  <c:v>01.01.21</c:v>
                </c:pt>
                <c:pt idx="52">
                  <c:v>02.01.21</c:v>
                </c:pt>
                <c:pt idx="53">
                  <c:v>03.01.21</c:v>
                </c:pt>
                <c:pt idx="54">
                  <c:v>04.01.21</c:v>
                </c:pt>
                <c:pt idx="55">
                  <c:v>05.01.21</c:v>
                </c:pt>
                <c:pt idx="56">
                  <c:v>06.01.21</c:v>
                </c:pt>
                <c:pt idx="57">
                  <c:v>07.01.21</c:v>
                </c:pt>
                <c:pt idx="58">
                  <c:v>08.01.21</c:v>
                </c:pt>
                <c:pt idx="59">
                  <c:v>09.01.21</c:v>
                </c:pt>
                <c:pt idx="60">
                  <c:v>10.01.21</c:v>
                </c:pt>
                <c:pt idx="61">
                  <c:v>11.01.21</c:v>
                </c:pt>
                <c:pt idx="62">
                  <c:v>12.01.21</c:v>
                </c:pt>
                <c:pt idx="63">
                  <c:v>13.01.21</c:v>
                </c:pt>
                <c:pt idx="64">
                  <c:v>14.01.21</c:v>
                </c:pt>
                <c:pt idx="65">
                  <c:v>15.01.21</c:v>
                </c:pt>
                <c:pt idx="66">
                  <c:v>16.01.21</c:v>
                </c:pt>
                <c:pt idx="67">
                  <c:v>17.01.21</c:v>
                </c:pt>
                <c:pt idx="68">
                  <c:v>18.01.21</c:v>
                </c:pt>
                <c:pt idx="69">
                  <c:v>19.01.21</c:v>
                </c:pt>
                <c:pt idx="70">
                  <c:v>20.01.21</c:v>
                </c:pt>
                <c:pt idx="71">
                  <c:v>21.01.21</c:v>
                </c:pt>
                <c:pt idx="72">
                  <c:v>22.01.21</c:v>
                </c:pt>
                <c:pt idx="73">
                  <c:v>23.01.21</c:v>
                </c:pt>
                <c:pt idx="74">
                  <c:v>24.01.21</c:v>
                </c:pt>
                <c:pt idx="75">
                  <c:v>25.01.21</c:v>
                </c:pt>
                <c:pt idx="76">
                  <c:v>26.01.21</c:v>
                </c:pt>
                <c:pt idx="77">
                  <c:v>27.01.21</c:v>
                </c:pt>
                <c:pt idx="78">
                  <c:v>28.01.21</c:v>
                </c:pt>
                <c:pt idx="79">
                  <c:v>29.01.21</c:v>
                </c:pt>
                <c:pt idx="80">
                  <c:v>30.01.21</c:v>
                </c:pt>
                <c:pt idx="81">
                  <c:v>31.01.21</c:v>
                </c:pt>
                <c:pt idx="82">
                  <c:v>01.02.21</c:v>
                </c:pt>
                <c:pt idx="83">
                  <c:v>02.02.21</c:v>
                </c:pt>
                <c:pt idx="84">
                  <c:v>03.02.21</c:v>
                </c:pt>
                <c:pt idx="85">
                  <c:v>04.02.21</c:v>
                </c:pt>
                <c:pt idx="86">
                  <c:v>05.02.21</c:v>
                </c:pt>
                <c:pt idx="87">
                  <c:v>06.02.21</c:v>
                </c:pt>
                <c:pt idx="88">
                  <c:v>07.02.21</c:v>
                </c:pt>
                <c:pt idx="89">
                  <c:v>08.02.21</c:v>
                </c:pt>
                <c:pt idx="90">
                  <c:v>09.02.21</c:v>
                </c:pt>
                <c:pt idx="91">
                  <c:v>10.02.21</c:v>
                </c:pt>
                <c:pt idx="92">
                  <c:v>11.02.21</c:v>
                </c:pt>
                <c:pt idx="93">
                  <c:v>12.02.21</c:v>
                </c:pt>
                <c:pt idx="94">
                  <c:v>13.02.21</c:v>
                </c:pt>
                <c:pt idx="95">
                  <c:v>14.02.21</c:v>
                </c:pt>
                <c:pt idx="96">
                  <c:v>15.02.21</c:v>
                </c:pt>
                <c:pt idx="97">
                  <c:v>16.02.21</c:v>
                </c:pt>
                <c:pt idx="98">
                  <c:v>17.02.21</c:v>
                </c:pt>
                <c:pt idx="99">
                  <c:v>18.02.21</c:v>
                </c:pt>
                <c:pt idx="100">
                  <c:v>19.02.21</c:v>
                </c:pt>
                <c:pt idx="101">
                  <c:v>20.02.21</c:v>
                </c:pt>
                <c:pt idx="102">
                  <c:v>21.02.21</c:v>
                </c:pt>
                <c:pt idx="103">
                  <c:v>22.02.21</c:v>
                </c:pt>
                <c:pt idx="104">
                  <c:v>23.02.21</c:v>
                </c:pt>
                <c:pt idx="105">
                  <c:v>24.02.21</c:v>
                </c:pt>
                <c:pt idx="106">
                  <c:v>25.02.21</c:v>
                </c:pt>
                <c:pt idx="107">
                  <c:v>26.02.21</c:v>
                </c:pt>
                <c:pt idx="108">
                  <c:v>27.02.21</c:v>
                </c:pt>
                <c:pt idx="109">
                  <c:v>28.02.21</c:v>
                </c:pt>
                <c:pt idx="110">
                  <c:v>01.03.21</c:v>
                </c:pt>
                <c:pt idx="111">
                  <c:v>02.03.21</c:v>
                </c:pt>
                <c:pt idx="112">
                  <c:v>03.03.21</c:v>
                </c:pt>
                <c:pt idx="113">
                  <c:v>04.03.21</c:v>
                </c:pt>
                <c:pt idx="114">
                  <c:v>05.03.21</c:v>
                </c:pt>
                <c:pt idx="115">
                  <c:v>06.03.21</c:v>
                </c:pt>
                <c:pt idx="116">
                  <c:v>07.03.21</c:v>
                </c:pt>
                <c:pt idx="117">
                  <c:v>08.03.21</c:v>
                </c:pt>
                <c:pt idx="118">
                  <c:v>09.03.21</c:v>
                </c:pt>
                <c:pt idx="119">
                  <c:v>10.03.21</c:v>
                </c:pt>
                <c:pt idx="120">
                  <c:v>11.03.21</c:v>
                </c:pt>
                <c:pt idx="121">
                  <c:v>12.03.21</c:v>
                </c:pt>
                <c:pt idx="122">
                  <c:v>13.03.21</c:v>
                </c:pt>
                <c:pt idx="123">
                  <c:v>14.03.21</c:v>
                </c:pt>
                <c:pt idx="124">
                  <c:v>15.03.21</c:v>
                </c:pt>
                <c:pt idx="125">
                  <c:v>16.03.21</c:v>
                </c:pt>
                <c:pt idx="126">
                  <c:v>17.03.21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62</c:v>
                </c:pt>
                <c:pt idx="1">
                  <c:v>50</c:v>
                </c:pt>
                <c:pt idx="2">
                  <c:v>57</c:v>
                </c:pt>
                <c:pt idx="3">
                  <c:v>31</c:v>
                </c:pt>
                <c:pt idx="4">
                  <c:v>17</c:v>
                </c:pt>
                <c:pt idx="5">
                  <c:v>74</c:v>
                </c:pt>
                <c:pt idx="6">
                  <c:v>30</c:v>
                </c:pt>
                <c:pt idx="7">
                  <c:v>70</c:v>
                </c:pt>
                <c:pt idx="8">
                  <c:v>50</c:v>
                </c:pt>
                <c:pt idx="9">
                  <c:v>50</c:v>
                </c:pt>
                <c:pt idx="10">
                  <c:v>26</c:v>
                </c:pt>
                <c:pt idx="11">
                  <c:v>19</c:v>
                </c:pt>
                <c:pt idx="12">
                  <c:v>62</c:v>
                </c:pt>
                <c:pt idx="13">
                  <c:v>51</c:v>
                </c:pt>
                <c:pt idx="14">
                  <c:v>46</c:v>
                </c:pt>
                <c:pt idx="15">
                  <c:v>56</c:v>
                </c:pt>
                <c:pt idx="16">
                  <c:v>49</c:v>
                </c:pt>
                <c:pt idx="17">
                  <c:v>28</c:v>
                </c:pt>
                <c:pt idx="18">
                  <c:v>19</c:v>
                </c:pt>
                <c:pt idx="19">
                  <c:v>70</c:v>
                </c:pt>
                <c:pt idx="20">
                  <c:v>62</c:v>
                </c:pt>
                <c:pt idx="21">
                  <c:v>53</c:v>
                </c:pt>
                <c:pt idx="22">
                  <c:v>50</c:v>
                </c:pt>
                <c:pt idx="23">
                  <c:v>68</c:v>
                </c:pt>
                <c:pt idx="24">
                  <c:v>31</c:v>
                </c:pt>
                <c:pt idx="25">
                  <c:v>30</c:v>
                </c:pt>
                <c:pt idx="26">
                  <c:v>81</c:v>
                </c:pt>
                <c:pt idx="27">
                  <c:v>81</c:v>
                </c:pt>
                <c:pt idx="28">
                  <c:v>74</c:v>
                </c:pt>
                <c:pt idx="29">
                  <c:v>76</c:v>
                </c:pt>
                <c:pt idx="30">
                  <c:v>72</c:v>
                </c:pt>
                <c:pt idx="31">
                  <c:v>43</c:v>
                </c:pt>
                <c:pt idx="32">
                  <c:v>25</c:v>
                </c:pt>
                <c:pt idx="33">
                  <c:v>84</c:v>
                </c:pt>
                <c:pt idx="34">
                  <c:v>111</c:v>
                </c:pt>
                <c:pt idx="35">
                  <c:v>72</c:v>
                </c:pt>
                <c:pt idx="36">
                  <c:v>94</c:v>
                </c:pt>
                <c:pt idx="37">
                  <c:v>105</c:v>
                </c:pt>
                <c:pt idx="38">
                  <c:v>45</c:v>
                </c:pt>
                <c:pt idx="39">
                  <c:v>53</c:v>
                </c:pt>
                <c:pt idx="40">
                  <c:v>141</c:v>
                </c:pt>
                <c:pt idx="41">
                  <c:v>126</c:v>
                </c:pt>
                <c:pt idx="42">
                  <c:v>185</c:v>
                </c:pt>
                <c:pt idx="43">
                  <c:v>58</c:v>
                </c:pt>
                <c:pt idx="44">
                  <c:v>44</c:v>
                </c:pt>
                <c:pt idx="45">
                  <c:v>47</c:v>
                </c:pt>
                <c:pt idx="46">
                  <c:v>72</c:v>
                </c:pt>
                <c:pt idx="47">
                  <c:v>162</c:v>
                </c:pt>
                <c:pt idx="48">
                  <c:v>121</c:v>
                </c:pt>
                <c:pt idx="49">
                  <c:v>110</c:v>
                </c:pt>
                <c:pt idx="50">
                  <c:v>111</c:v>
                </c:pt>
                <c:pt idx="51">
                  <c:v>44</c:v>
                </c:pt>
                <c:pt idx="52">
                  <c:v>49</c:v>
                </c:pt>
                <c:pt idx="53">
                  <c:v>74</c:v>
                </c:pt>
                <c:pt idx="54">
                  <c:v>164</c:v>
                </c:pt>
                <c:pt idx="55">
                  <c:v>128</c:v>
                </c:pt>
                <c:pt idx="56">
                  <c:v>97</c:v>
                </c:pt>
                <c:pt idx="57">
                  <c:v>83</c:v>
                </c:pt>
                <c:pt idx="58">
                  <c:v>82</c:v>
                </c:pt>
                <c:pt idx="59">
                  <c:v>49</c:v>
                </c:pt>
                <c:pt idx="60">
                  <c:v>34</c:v>
                </c:pt>
                <c:pt idx="61">
                  <c:v>79</c:v>
                </c:pt>
                <c:pt idx="62">
                  <c:v>72</c:v>
                </c:pt>
                <c:pt idx="63">
                  <c:v>74</c:v>
                </c:pt>
                <c:pt idx="64">
                  <c:v>55</c:v>
                </c:pt>
                <c:pt idx="65">
                  <c:v>70</c:v>
                </c:pt>
                <c:pt idx="66">
                  <c:v>43</c:v>
                </c:pt>
                <c:pt idx="67">
                  <c:v>21</c:v>
                </c:pt>
                <c:pt idx="68">
                  <c:v>79</c:v>
                </c:pt>
                <c:pt idx="69">
                  <c:v>54</c:v>
                </c:pt>
                <c:pt idx="70">
                  <c:v>53</c:v>
                </c:pt>
                <c:pt idx="71">
                  <c:v>49</c:v>
                </c:pt>
                <c:pt idx="72">
                  <c:v>67</c:v>
                </c:pt>
                <c:pt idx="73">
                  <c:v>29</c:v>
                </c:pt>
                <c:pt idx="74">
                  <c:v>9</c:v>
                </c:pt>
                <c:pt idx="75">
                  <c:v>41</c:v>
                </c:pt>
                <c:pt idx="76">
                  <c:v>46</c:v>
                </c:pt>
                <c:pt idx="77">
                  <c:v>42</c:v>
                </c:pt>
                <c:pt idx="78">
                  <c:v>42</c:v>
                </c:pt>
                <c:pt idx="79">
                  <c:v>35</c:v>
                </c:pt>
                <c:pt idx="80">
                  <c:v>19</c:v>
                </c:pt>
                <c:pt idx="81">
                  <c:v>23</c:v>
                </c:pt>
                <c:pt idx="82">
                  <c:v>40</c:v>
                </c:pt>
                <c:pt idx="83">
                  <c:v>33</c:v>
                </c:pt>
                <c:pt idx="84">
                  <c:v>27</c:v>
                </c:pt>
                <c:pt idx="85">
                  <c:v>40</c:v>
                </c:pt>
                <c:pt idx="86">
                  <c:v>26</c:v>
                </c:pt>
                <c:pt idx="87">
                  <c:v>16</c:v>
                </c:pt>
                <c:pt idx="88">
                  <c:v>14</c:v>
                </c:pt>
                <c:pt idx="89">
                  <c:v>19</c:v>
                </c:pt>
                <c:pt idx="90">
                  <c:v>24</c:v>
                </c:pt>
                <c:pt idx="91">
                  <c:v>30</c:v>
                </c:pt>
                <c:pt idx="92">
                  <c:v>25</c:v>
                </c:pt>
                <c:pt idx="93">
                  <c:v>29</c:v>
                </c:pt>
                <c:pt idx="94">
                  <c:v>12</c:v>
                </c:pt>
                <c:pt idx="95">
                  <c:v>7</c:v>
                </c:pt>
                <c:pt idx="96">
                  <c:v>23</c:v>
                </c:pt>
                <c:pt idx="97">
                  <c:v>33</c:v>
                </c:pt>
                <c:pt idx="98">
                  <c:v>13</c:v>
                </c:pt>
                <c:pt idx="99">
                  <c:v>26</c:v>
                </c:pt>
                <c:pt idx="100">
                  <c:v>24</c:v>
                </c:pt>
                <c:pt idx="101">
                  <c:v>15</c:v>
                </c:pt>
                <c:pt idx="102">
                  <c:v>8</c:v>
                </c:pt>
                <c:pt idx="103">
                  <c:v>32</c:v>
                </c:pt>
                <c:pt idx="104">
                  <c:v>30</c:v>
                </c:pt>
                <c:pt idx="105">
                  <c:v>25</c:v>
                </c:pt>
                <c:pt idx="106">
                  <c:v>37</c:v>
                </c:pt>
                <c:pt idx="107">
                  <c:v>32</c:v>
                </c:pt>
                <c:pt idx="108">
                  <c:v>22</c:v>
                </c:pt>
                <c:pt idx="109">
                  <c:v>18</c:v>
                </c:pt>
                <c:pt idx="110">
                  <c:v>29</c:v>
                </c:pt>
                <c:pt idx="111">
                  <c:v>40</c:v>
                </c:pt>
                <c:pt idx="112">
                  <c:v>35</c:v>
                </c:pt>
                <c:pt idx="113">
                  <c:v>19</c:v>
                </c:pt>
                <c:pt idx="114">
                  <c:v>25</c:v>
                </c:pt>
                <c:pt idx="115">
                  <c:v>11</c:v>
                </c:pt>
                <c:pt idx="116">
                  <c:v>9</c:v>
                </c:pt>
                <c:pt idx="117">
                  <c:v>23</c:v>
                </c:pt>
                <c:pt idx="118">
                  <c:v>20</c:v>
                </c:pt>
                <c:pt idx="119">
                  <c:v>20</c:v>
                </c:pt>
                <c:pt idx="120">
                  <c:v>7</c:v>
                </c:pt>
                <c:pt idx="121">
                  <c:v>17</c:v>
                </c:pt>
                <c:pt idx="122">
                  <c:v>8</c:v>
                </c:pt>
                <c:pt idx="123">
                  <c:v>6</c:v>
                </c:pt>
                <c:pt idx="124">
                  <c:v>23</c:v>
                </c:pt>
                <c:pt idx="125">
                  <c:v>28</c:v>
                </c:pt>
                <c:pt idx="126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3.833153898328730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11.11.20</c:v>
                </c:pt>
                <c:pt idx="1">
                  <c:v>12.11.20</c:v>
                </c:pt>
                <c:pt idx="2">
                  <c:v>13.11.20</c:v>
                </c:pt>
                <c:pt idx="3">
                  <c:v>14.11.20</c:v>
                </c:pt>
                <c:pt idx="4">
                  <c:v>15.11.20</c:v>
                </c:pt>
                <c:pt idx="5">
                  <c:v>16.11.20</c:v>
                </c:pt>
                <c:pt idx="6">
                  <c:v>17.11.20</c:v>
                </c:pt>
                <c:pt idx="7">
                  <c:v>18.11.20</c:v>
                </c:pt>
                <c:pt idx="8">
                  <c:v>19.11.20</c:v>
                </c:pt>
                <c:pt idx="9">
                  <c:v>20.11.20</c:v>
                </c:pt>
                <c:pt idx="10">
                  <c:v>21.11.20</c:v>
                </c:pt>
                <c:pt idx="11">
                  <c:v>22.11.20</c:v>
                </c:pt>
                <c:pt idx="12">
                  <c:v>23.11.20</c:v>
                </c:pt>
                <c:pt idx="13">
                  <c:v>24.11.20</c:v>
                </c:pt>
                <c:pt idx="14">
                  <c:v>25.11.20</c:v>
                </c:pt>
                <c:pt idx="15">
                  <c:v>26.11.20</c:v>
                </c:pt>
                <c:pt idx="16">
                  <c:v>27.11.20</c:v>
                </c:pt>
                <c:pt idx="17">
                  <c:v>28.11.20</c:v>
                </c:pt>
                <c:pt idx="18">
                  <c:v>29.11.20</c:v>
                </c:pt>
                <c:pt idx="19">
                  <c:v>30.11.20</c:v>
                </c:pt>
                <c:pt idx="20">
                  <c:v>01.12.20</c:v>
                </c:pt>
                <c:pt idx="21">
                  <c:v>02.12.20</c:v>
                </c:pt>
                <c:pt idx="22">
                  <c:v>03.12.20</c:v>
                </c:pt>
                <c:pt idx="23">
                  <c:v>04.12.20</c:v>
                </c:pt>
                <c:pt idx="24">
                  <c:v>05.12.20</c:v>
                </c:pt>
                <c:pt idx="25">
                  <c:v>06.12.20</c:v>
                </c:pt>
                <c:pt idx="26">
                  <c:v>07.12.20</c:v>
                </c:pt>
                <c:pt idx="27">
                  <c:v>08.12.20</c:v>
                </c:pt>
                <c:pt idx="28">
                  <c:v>09.12.20</c:v>
                </c:pt>
                <c:pt idx="29">
                  <c:v>10.12.20</c:v>
                </c:pt>
                <c:pt idx="30">
                  <c:v>11.12.20</c:v>
                </c:pt>
                <c:pt idx="31">
                  <c:v>12.12.20</c:v>
                </c:pt>
                <c:pt idx="32">
                  <c:v>13.12.20</c:v>
                </c:pt>
                <c:pt idx="33">
                  <c:v>14.12.20</c:v>
                </c:pt>
                <c:pt idx="34">
                  <c:v>15.12.20</c:v>
                </c:pt>
                <c:pt idx="35">
                  <c:v>16.12.20</c:v>
                </c:pt>
                <c:pt idx="36">
                  <c:v>17.12.20</c:v>
                </c:pt>
                <c:pt idx="37">
                  <c:v>18.12.20</c:v>
                </c:pt>
                <c:pt idx="38">
                  <c:v>19.12.20</c:v>
                </c:pt>
                <c:pt idx="39">
                  <c:v>20.12.20</c:v>
                </c:pt>
                <c:pt idx="40">
                  <c:v>21.12.20</c:v>
                </c:pt>
                <c:pt idx="41">
                  <c:v>22.12.20</c:v>
                </c:pt>
                <c:pt idx="42">
                  <c:v>23.12.20</c:v>
                </c:pt>
                <c:pt idx="43">
                  <c:v>24.12.20</c:v>
                </c:pt>
                <c:pt idx="44">
                  <c:v>25.12.20</c:v>
                </c:pt>
                <c:pt idx="45">
                  <c:v>26.12.20</c:v>
                </c:pt>
                <c:pt idx="46">
                  <c:v>27.12.20</c:v>
                </c:pt>
                <c:pt idx="47">
                  <c:v>28.12.20</c:v>
                </c:pt>
                <c:pt idx="48">
                  <c:v>29.12.20</c:v>
                </c:pt>
                <c:pt idx="49">
                  <c:v>30.12.20</c:v>
                </c:pt>
                <c:pt idx="50">
                  <c:v>31.12.20</c:v>
                </c:pt>
                <c:pt idx="51">
                  <c:v>01.01.21</c:v>
                </c:pt>
                <c:pt idx="52">
                  <c:v>02.01.21</c:v>
                </c:pt>
                <c:pt idx="53">
                  <c:v>03.01.21</c:v>
                </c:pt>
                <c:pt idx="54">
                  <c:v>04.01.21</c:v>
                </c:pt>
                <c:pt idx="55">
                  <c:v>05.01.21</c:v>
                </c:pt>
                <c:pt idx="56">
                  <c:v>06.01.21</c:v>
                </c:pt>
                <c:pt idx="57">
                  <c:v>07.01.21</c:v>
                </c:pt>
                <c:pt idx="58">
                  <c:v>08.01.21</c:v>
                </c:pt>
                <c:pt idx="59">
                  <c:v>09.01.21</c:v>
                </c:pt>
                <c:pt idx="60">
                  <c:v>10.01.21</c:v>
                </c:pt>
                <c:pt idx="61">
                  <c:v>11.01.21</c:v>
                </c:pt>
                <c:pt idx="62">
                  <c:v>12.01.21</c:v>
                </c:pt>
                <c:pt idx="63">
                  <c:v>13.01.21</c:v>
                </c:pt>
                <c:pt idx="64">
                  <c:v>14.01.21</c:v>
                </c:pt>
                <c:pt idx="65">
                  <c:v>15.01.21</c:v>
                </c:pt>
                <c:pt idx="66">
                  <c:v>16.01.21</c:v>
                </c:pt>
                <c:pt idx="67">
                  <c:v>17.01.21</c:v>
                </c:pt>
                <c:pt idx="68">
                  <c:v>18.01.21</c:v>
                </c:pt>
                <c:pt idx="69">
                  <c:v>19.01.21</c:v>
                </c:pt>
                <c:pt idx="70">
                  <c:v>20.01.21</c:v>
                </c:pt>
                <c:pt idx="71">
                  <c:v>21.01.21</c:v>
                </c:pt>
                <c:pt idx="72">
                  <c:v>22.01.21</c:v>
                </c:pt>
                <c:pt idx="73">
                  <c:v>23.01.21</c:v>
                </c:pt>
                <c:pt idx="74">
                  <c:v>24.01.21</c:v>
                </c:pt>
                <c:pt idx="75">
                  <c:v>25.01.21</c:v>
                </c:pt>
                <c:pt idx="76">
                  <c:v>26.01.21</c:v>
                </c:pt>
                <c:pt idx="77">
                  <c:v>27.01.21</c:v>
                </c:pt>
                <c:pt idx="78">
                  <c:v>28.01.21</c:v>
                </c:pt>
                <c:pt idx="79">
                  <c:v>29.01.21</c:v>
                </c:pt>
                <c:pt idx="80">
                  <c:v>30.01.21</c:v>
                </c:pt>
                <c:pt idx="81">
                  <c:v>31.01.21</c:v>
                </c:pt>
                <c:pt idx="82">
                  <c:v>01.02.21</c:v>
                </c:pt>
                <c:pt idx="83">
                  <c:v>02.02.21</c:v>
                </c:pt>
                <c:pt idx="84">
                  <c:v>03.02.21</c:v>
                </c:pt>
                <c:pt idx="85">
                  <c:v>04.02.21</c:v>
                </c:pt>
                <c:pt idx="86">
                  <c:v>05.02.21</c:v>
                </c:pt>
                <c:pt idx="87">
                  <c:v>06.02.21</c:v>
                </c:pt>
                <c:pt idx="88">
                  <c:v>07.02.21</c:v>
                </c:pt>
                <c:pt idx="89">
                  <c:v>08.02.21</c:v>
                </c:pt>
                <c:pt idx="90">
                  <c:v>09.02.21</c:v>
                </c:pt>
                <c:pt idx="91">
                  <c:v>10.02.21</c:v>
                </c:pt>
                <c:pt idx="92">
                  <c:v>11.02.21</c:v>
                </c:pt>
                <c:pt idx="93">
                  <c:v>12.02.21</c:v>
                </c:pt>
                <c:pt idx="94">
                  <c:v>13.02.21</c:v>
                </c:pt>
                <c:pt idx="95">
                  <c:v>14.02.21</c:v>
                </c:pt>
                <c:pt idx="96">
                  <c:v>15.02.21</c:v>
                </c:pt>
                <c:pt idx="97">
                  <c:v>16.02.21</c:v>
                </c:pt>
                <c:pt idx="98">
                  <c:v>17.02.21</c:v>
                </c:pt>
                <c:pt idx="99">
                  <c:v>18.02.21</c:v>
                </c:pt>
                <c:pt idx="100">
                  <c:v>19.02.21</c:v>
                </c:pt>
                <c:pt idx="101">
                  <c:v>20.02.21</c:v>
                </c:pt>
                <c:pt idx="102">
                  <c:v>21.02.21</c:v>
                </c:pt>
                <c:pt idx="103">
                  <c:v>22.02.21</c:v>
                </c:pt>
                <c:pt idx="104">
                  <c:v>23.02.21</c:v>
                </c:pt>
                <c:pt idx="105">
                  <c:v>24.02.21</c:v>
                </c:pt>
                <c:pt idx="106">
                  <c:v>25.02.21</c:v>
                </c:pt>
                <c:pt idx="107">
                  <c:v>26.02.21</c:v>
                </c:pt>
                <c:pt idx="108">
                  <c:v>27.02.21</c:v>
                </c:pt>
                <c:pt idx="109">
                  <c:v>28.02.21</c:v>
                </c:pt>
                <c:pt idx="110">
                  <c:v>01.03.21</c:v>
                </c:pt>
                <c:pt idx="111">
                  <c:v>02.03.21</c:v>
                </c:pt>
                <c:pt idx="112">
                  <c:v>03.03.21</c:v>
                </c:pt>
                <c:pt idx="113">
                  <c:v>04.03.21</c:v>
                </c:pt>
                <c:pt idx="114">
                  <c:v>05.03.21</c:v>
                </c:pt>
                <c:pt idx="115">
                  <c:v>06.03.21</c:v>
                </c:pt>
                <c:pt idx="116">
                  <c:v>07.03.21</c:v>
                </c:pt>
                <c:pt idx="117">
                  <c:v>08.03.21</c:v>
                </c:pt>
                <c:pt idx="118">
                  <c:v>09.03.21</c:v>
                </c:pt>
                <c:pt idx="119">
                  <c:v>10.03.21</c:v>
                </c:pt>
                <c:pt idx="120">
                  <c:v>11.03.21</c:v>
                </c:pt>
                <c:pt idx="121">
                  <c:v>12.03.21</c:v>
                </c:pt>
                <c:pt idx="122">
                  <c:v>13.03.21</c:v>
                </c:pt>
                <c:pt idx="123">
                  <c:v>14.03.21</c:v>
                </c:pt>
                <c:pt idx="124">
                  <c:v>15.03.21</c:v>
                </c:pt>
                <c:pt idx="125">
                  <c:v>16.03.21</c:v>
                </c:pt>
                <c:pt idx="126">
                  <c:v>17.03.21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250</c:v>
                </c:pt>
                <c:pt idx="1">
                  <c:v>256</c:v>
                </c:pt>
                <c:pt idx="2">
                  <c:v>215</c:v>
                </c:pt>
                <c:pt idx="3">
                  <c:v>111</c:v>
                </c:pt>
                <c:pt idx="4">
                  <c:v>73</c:v>
                </c:pt>
                <c:pt idx="5">
                  <c:v>242</c:v>
                </c:pt>
                <c:pt idx="6">
                  <c:v>138</c:v>
                </c:pt>
                <c:pt idx="7">
                  <c:v>231</c:v>
                </c:pt>
                <c:pt idx="8">
                  <c:v>230</c:v>
                </c:pt>
                <c:pt idx="9">
                  <c:v>190</c:v>
                </c:pt>
                <c:pt idx="10">
                  <c:v>93</c:v>
                </c:pt>
                <c:pt idx="11">
                  <c:v>49</c:v>
                </c:pt>
                <c:pt idx="12">
                  <c:v>213</c:v>
                </c:pt>
                <c:pt idx="13">
                  <c:v>245</c:v>
                </c:pt>
                <c:pt idx="14">
                  <c:v>177</c:v>
                </c:pt>
                <c:pt idx="15">
                  <c:v>153</c:v>
                </c:pt>
                <c:pt idx="16">
                  <c:v>144</c:v>
                </c:pt>
                <c:pt idx="17">
                  <c:v>69</c:v>
                </c:pt>
                <c:pt idx="18">
                  <c:v>35</c:v>
                </c:pt>
                <c:pt idx="19">
                  <c:v>163</c:v>
                </c:pt>
                <c:pt idx="20">
                  <c:v>195</c:v>
                </c:pt>
                <c:pt idx="21">
                  <c:v>173</c:v>
                </c:pt>
                <c:pt idx="22">
                  <c:v>213</c:v>
                </c:pt>
                <c:pt idx="23">
                  <c:v>161</c:v>
                </c:pt>
                <c:pt idx="24">
                  <c:v>108</c:v>
                </c:pt>
                <c:pt idx="25">
                  <c:v>61</c:v>
                </c:pt>
                <c:pt idx="26">
                  <c:v>246</c:v>
                </c:pt>
                <c:pt idx="27">
                  <c:v>211</c:v>
                </c:pt>
                <c:pt idx="28">
                  <c:v>203</c:v>
                </c:pt>
                <c:pt idx="29">
                  <c:v>178</c:v>
                </c:pt>
                <c:pt idx="30">
                  <c:v>195</c:v>
                </c:pt>
                <c:pt idx="31">
                  <c:v>89</c:v>
                </c:pt>
                <c:pt idx="32">
                  <c:v>65</c:v>
                </c:pt>
                <c:pt idx="33">
                  <c:v>228</c:v>
                </c:pt>
                <c:pt idx="34">
                  <c:v>217</c:v>
                </c:pt>
                <c:pt idx="35">
                  <c:v>202</c:v>
                </c:pt>
                <c:pt idx="36">
                  <c:v>163</c:v>
                </c:pt>
                <c:pt idx="37">
                  <c:v>223</c:v>
                </c:pt>
                <c:pt idx="38">
                  <c:v>111</c:v>
                </c:pt>
                <c:pt idx="39">
                  <c:v>104</c:v>
                </c:pt>
                <c:pt idx="40">
                  <c:v>273</c:v>
                </c:pt>
                <c:pt idx="41">
                  <c:v>294</c:v>
                </c:pt>
                <c:pt idx="42">
                  <c:v>293</c:v>
                </c:pt>
                <c:pt idx="43">
                  <c:v>88</c:v>
                </c:pt>
                <c:pt idx="44">
                  <c:v>78</c:v>
                </c:pt>
                <c:pt idx="45">
                  <c:v>114</c:v>
                </c:pt>
                <c:pt idx="46">
                  <c:v>121</c:v>
                </c:pt>
                <c:pt idx="47">
                  <c:v>331</c:v>
                </c:pt>
                <c:pt idx="48">
                  <c:v>389</c:v>
                </c:pt>
                <c:pt idx="49">
                  <c:v>355</c:v>
                </c:pt>
                <c:pt idx="50">
                  <c:v>248</c:v>
                </c:pt>
                <c:pt idx="51">
                  <c:v>80</c:v>
                </c:pt>
                <c:pt idx="52">
                  <c:v>138</c:v>
                </c:pt>
                <c:pt idx="53">
                  <c:v>155</c:v>
                </c:pt>
                <c:pt idx="54">
                  <c:v>377</c:v>
                </c:pt>
                <c:pt idx="55">
                  <c:v>375</c:v>
                </c:pt>
                <c:pt idx="56">
                  <c:v>337</c:v>
                </c:pt>
                <c:pt idx="57">
                  <c:v>270</c:v>
                </c:pt>
                <c:pt idx="58">
                  <c:v>241</c:v>
                </c:pt>
                <c:pt idx="59">
                  <c:v>126</c:v>
                </c:pt>
                <c:pt idx="60">
                  <c:v>74</c:v>
                </c:pt>
                <c:pt idx="61">
                  <c:v>270</c:v>
                </c:pt>
                <c:pt idx="62">
                  <c:v>226</c:v>
                </c:pt>
                <c:pt idx="63">
                  <c:v>190</c:v>
                </c:pt>
                <c:pt idx="64">
                  <c:v>155</c:v>
                </c:pt>
                <c:pt idx="65">
                  <c:v>197</c:v>
                </c:pt>
                <c:pt idx="66">
                  <c:v>87</c:v>
                </c:pt>
                <c:pt idx="67">
                  <c:v>45</c:v>
                </c:pt>
                <c:pt idx="68">
                  <c:v>191</c:v>
                </c:pt>
                <c:pt idx="69">
                  <c:v>209</c:v>
                </c:pt>
                <c:pt idx="70">
                  <c:v>171</c:v>
                </c:pt>
                <c:pt idx="71">
                  <c:v>144</c:v>
                </c:pt>
                <c:pt idx="72">
                  <c:v>136</c:v>
                </c:pt>
                <c:pt idx="73">
                  <c:v>64</c:v>
                </c:pt>
                <c:pt idx="74">
                  <c:v>42</c:v>
                </c:pt>
                <c:pt idx="75">
                  <c:v>151</c:v>
                </c:pt>
                <c:pt idx="76">
                  <c:v>166</c:v>
                </c:pt>
                <c:pt idx="77">
                  <c:v>108</c:v>
                </c:pt>
                <c:pt idx="78">
                  <c:v>124</c:v>
                </c:pt>
                <c:pt idx="79">
                  <c:v>102</c:v>
                </c:pt>
                <c:pt idx="80">
                  <c:v>53</c:v>
                </c:pt>
                <c:pt idx="81">
                  <c:v>30</c:v>
                </c:pt>
                <c:pt idx="82">
                  <c:v>122</c:v>
                </c:pt>
                <c:pt idx="83">
                  <c:v>111</c:v>
                </c:pt>
                <c:pt idx="84">
                  <c:v>124</c:v>
                </c:pt>
                <c:pt idx="85">
                  <c:v>104</c:v>
                </c:pt>
                <c:pt idx="86">
                  <c:v>105</c:v>
                </c:pt>
                <c:pt idx="87">
                  <c:v>55</c:v>
                </c:pt>
                <c:pt idx="88">
                  <c:v>28</c:v>
                </c:pt>
                <c:pt idx="89">
                  <c:v>118</c:v>
                </c:pt>
                <c:pt idx="90">
                  <c:v>111</c:v>
                </c:pt>
                <c:pt idx="91">
                  <c:v>100</c:v>
                </c:pt>
                <c:pt idx="92">
                  <c:v>105</c:v>
                </c:pt>
                <c:pt idx="93">
                  <c:v>98</c:v>
                </c:pt>
                <c:pt idx="94">
                  <c:v>45</c:v>
                </c:pt>
                <c:pt idx="95">
                  <c:v>28</c:v>
                </c:pt>
                <c:pt idx="96">
                  <c:v>117</c:v>
                </c:pt>
                <c:pt idx="97">
                  <c:v>116</c:v>
                </c:pt>
                <c:pt idx="98">
                  <c:v>111</c:v>
                </c:pt>
                <c:pt idx="99">
                  <c:v>109</c:v>
                </c:pt>
                <c:pt idx="100">
                  <c:v>121</c:v>
                </c:pt>
                <c:pt idx="101">
                  <c:v>55</c:v>
                </c:pt>
                <c:pt idx="102">
                  <c:v>35</c:v>
                </c:pt>
                <c:pt idx="103">
                  <c:v>122</c:v>
                </c:pt>
                <c:pt idx="104">
                  <c:v>149</c:v>
                </c:pt>
                <c:pt idx="105">
                  <c:v>129</c:v>
                </c:pt>
                <c:pt idx="106">
                  <c:v>118</c:v>
                </c:pt>
                <c:pt idx="107">
                  <c:v>137</c:v>
                </c:pt>
                <c:pt idx="108">
                  <c:v>69</c:v>
                </c:pt>
                <c:pt idx="109">
                  <c:v>32</c:v>
                </c:pt>
                <c:pt idx="110">
                  <c:v>124</c:v>
                </c:pt>
                <c:pt idx="111">
                  <c:v>135</c:v>
                </c:pt>
                <c:pt idx="112">
                  <c:v>112</c:v>
                </c:pt>
                <c:pt idx="113">
                  <c:v>111</c:v>
                </c:pt>
                <c:pt idx="114">
                  <c:v>115</c:v>
                </c:pt>
                <c:pt idx="115">
                  <c:v>58</c:v>
                </c:pt>
                <c:pt idx="116">
                  <c:v>36</c:v>
                </c:pt>
                <c:pt idx="117">
                  <c:v>104</c:v>
                </c:pt>
                <c:pt idx="118">
                  <c:v>115</c:v>
                </c:pt>
                <c:pt idx="119">
                  <c:v>108</c:v>
                </c:pt>
                <c:pt idx="120">
                  <c:v>87</c:v>
                </c:pt>
                <c:pt idx="121">
                  <c:v>113</c:v>
                </c:pt>
                <c:pt idx="122">
                  <c:v>50</c:v>
                </c:pt>
                <c:pt idx="123">
                  <c:v>30</c:v>
                </c:pt>
                <c:pt idx="124">
                  <c:v>104</c:v>
                </c:pt>
                <c:pt idx="125">
                  <c:v>85</c:v>
                </c:pt>
                <c:pt idx="12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6.2810391044661358E-4"/>
                  <c:y val="1.1937613523617042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0.11136865311771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11.11.20</c:v>
                </c:pt>
                <c:pt idx="1">
                  <c:v>12.11.20</c:v>
                </c:pt>
                <c:pt idx="2">
                  <c:v>13.11.20</c:v>
                </c:pt>
                <c:pt idx="3">
                  <c:v>14.11.20</c:v>
                </c:pt>
                <c:pt idx="4">
                  <c:v>15.11.20</c:v>
                </c:pt>
                <c:pt idx="5">
                  <c:v>16.11.20</c:v>
                </c:pt>
                <c:pt idx="6">
                  <c:v>17.11.20</c:v>
                </c:pt>
                <c:pt idx="7">
                  <c:v>18.11.20</c:v>
                </c:pt>
                <c:pt idx="8">
                  <c:v>19.11.20</c:v>
                </c:pt>
                <c:pt idx="9">
                  <c:v>20.11.20</c:v>
                </c:pt>
                <c:pt idx="10">
                  <c:v>21.11.20</c:v>
                </c:pt>
                <c:pt idx="11">
                  <c:v>22.11.20</c:v>
                </c:pt>
                <c:pt idx="12">
                  <c:v>23.11.20</c:v>
                </c:pt>
                <c:pt idx="13">
                  <c:v>24.11.20</c:v>
                </c:pt>
                <c:pt idx="14">
                  <c:v>25.11.20</c:v>
                </c:pt>
                <c:pt idx="15">
                  <c:v>26.11.20</c:v>
                </c:pt>
                <c:pt idx="16">
                  <c:v>27.11.20</c:v>
                </c:pt>
                <c:pt idx="17">
                  <c:v>28.11.20</c:v>
                </c:pt>
                <c:pt idx="18">
                  <c:v>29.11.20</c:v>
                </c:pt>
                <c:pt idx="19">
                  <c:v>30.11.20</c:v>
                </c:pt>
                <c:pt idx="20">
                  <c:v>01.12.20</c:v>
                </c:pt>
                <c:pt idx="21">
                  <c:v>02.12.20</c:v>
                </c:pt>
                <c:pt idx="22">
                  <c:v>03.12.20</c:v>
                </c:pt>
                <c:pt idx="23">
                  <c:v>04.12.20</c:v>
                </c:pt>
                <c:pt idx="24">
                  <c:v>05.12.20</c:v>
                </c:pt>
                <c:pt idx="25">
                  <c:v>06.12.20</c:v>
                </c:pt>
                <c:pt idx="26">
                  <c:v>07.12.20</c:v>
                </c:pt>
                <c:pt idx="27">
                  <c:v>08.12.20</c:v>
                </c:pt>
                <c:pt idx="28">
                  <c:v>09.12.20</c:v>
                </c:pt>
                <c:pt idx="29">
                  <c:v>10.12.20</c:v>
                </c:pt>
                <c:pt idx="30">
                  <c:v>11.12.20</c:v>
                </c:pt>
                <c:pt idx="31">
                  <c:v>12.12.20</c:v>
                </c:pt>
                <c:pt idx="32">
                  <c:v>13.12.20</c:v>
                </c:pt>
                <c:pt idx="33">
                  <c:v>14.12.20</c:v>
                </c:pt>
                <c:pt idx="34">
                  <c:v>15.12.20</c:v>
                </c:pt>
                <c:pt idx="35">
                  <c:v>16.12.20</c:v>
                </c:pt>
                <c:pt idx="36">
                  <c:v>17.12.20</c:v>
                </c:pt>
                <c:pt idx="37">
                  <c:v>18.12.20</c:v>
                </c:pt>
                <c:pt idx="38">
                  <c:v>19.12.20</c:v>
                </c:pt>
                <c:pt idx="39">
                  <c:v>20.12.20</c:v>
                </c:pt>
                <c:pt idx="40">
                  <c:v>21.12.20</c:v>
                </c:pt>
                <c:pt idx="41">
                  <c:v>22.12.20</c:v>
                </c:pt>
                <c:pt idx="42">
                  <c:v>23.12.20</c:v>
                </c:pt>
                <c:pt idx="43">
                  <c:v>24.12.20</c:v>
                </c:pt>
                <c:pt idx="44">
                  <c:v>25.12.20</c:v>
                </c:pt>
                <c:pt idx="45">
                  <c:v>26.12.20</c:v>
                </c:pt>
                <c:pt idx="46">
                  <c:v>27.12.20</c:v>
                </c:pt>
                <c:pt idx="47">
                  <c:v>28.12.20</c:v>
                </c:pt>
                <c:pt idx="48">
                  <c:v>29.12.20</c:v>
                </c:pt>
                <c:pt idx="49">
                  <c:v>30.12.20</c:v>
                </c:pt>
                <c:pt idx="50">
                  <c:v>31.12.20</c:v>
                </c:pt>
                <c:pt idx="51">
                  <c:v>01.01.21</c:v>
                </c:pt>
                <c:pt idx="52">
                  <c:v>02.01.21</c:v>
                </c:pt>
                <c:pt idx="53">
                  <c:v>03.01.21</c:v>
                </c:pt>
                <c:pt idx="54">
                  <c:v>04.01.21</c:v>
                </c:pt>
                <c:pt idx="55">
                  <c:v>05.01.21</c:v>
                </c:pt>
                <c:pt idx="56">
                  <c:v>06.01.21</c:v>
                </c:pt>
                <c:pt idx="57">
                  <c:v>07.01.21</c:v>
                </c:pt>
                <c:pt idx="58">
                  <c:v>08.01.21</c:v>
                </c:pt>
                <c:pt idx="59">
                  <c:v>09.01.21</c:v>
                </c:pt>
                <c:pt idx="60">
                  <c:v>10.01.21</c:v>
                </c:pt>
                <c:pt idx="61">
                  <c:v>11.01.21</c:v>
                </c:pt>
                <c:pt idx="62">
                  <c:v>12.01.21</c:v>
                </c:pt>
                <c:pt idx="63">
                  <c:v>13.01.21</c:v>
                </c:pt>
                <c:pt idx="64">
                  <c:v>14.01.21</c:v>
                </c:pt>
                <c:pt idx="65">
                  <c:v>15.01.21</c:v>
                </c:pt>
                <c:pt idx="66">
                  <c:v>16.01.21</c:v>
                </c:pt>
                <c:pt idx="67">
                  <c:v>17.01.21</c:v>
                </c:pt>
                <c:pt idx="68">
                  <c:v>18.01.21</c:v>
                </c:pt>
                <c:pt idx="69">
                  <c:v>19.01.21</c:v>
                </c:pt>
                <c:pt idx="70">
                  <c:v>20.01.21</c:v>
                </c:pt>
                <c:pt idx="71">
                  <c:v>21.01.21</c:v>
                </c:pt>
                <c:pt idx="72">
                  <c:v>22.01.21</c:v>
                </c:pt>
                <c:pt idx="73">
                  <c:v>23.01.21</c:v>
                </c:pt>
                <c:pt idx="74">
                  <c:v>24.01.21</c:v>
                </c:pt>
                <c:pt idx="75">
                  <c:v>25.01.21</c:v>
                </c:pt>
                <c:pt idx="76">
                  <c:v>26.01.21</c:v>
                </c:pt>
                <c:pt idx="77">
                  <c:v>27.01.21</c:v>
                </c:pt>
                <c:pt idx="78">
                  <c:v>28.01.21</c:v>
                </c:pt>
                <c:pt idx="79">
                  <c:v>29.01.21</c:v>
                </c:pt>
                <c:pt idx="80">
                  <c:v>30.01.21</c:v>
                </c:pt>
                <c:pt idx="81">
                  <c:v>31.01.21</c:v>
                </c:pt>
                <c:pt idx="82">
                  <c:v>01.02.21</c:v>
                </c:pt>
                <c:pt idx="83">
                  <c:v>02.02.21</c:v>
                </c:pt>
                <c:pt idx="84">
                  <c:v>03.02.21</c:v>
                </c:pt>
                <c:pt idx="85">
                  <c:v>04.02.21</c:v>
                </c:pt>
                <c:pt idx="86">
                  <c:v>05.02.21</c:v>
                </c:pt>
                <c:pt idx="87">
                  <c:v>06.02.21</c:v>
                </c:pt>
                <c:pt idx="88">
                  <c:v>07.02.21</c:v>
                </c:pt>
                <c:pt idx="89">
                  <c:v>08.02.21</c:v>
                </c:pt>
                <c:pt idx="90">
                  <c:v>09.02.21</c:v>
                </c:pt>
                <c:pt idx="91">
                  <c:v>10.02.21</c:v>
                </c:pt>
                <c:pt idx="92">
                  <c:v>11.02.21</c:v>
                </c:pt>
                <c:pt idx="93">
                  <c:v>12.02.21</c:v>
                </c:pt>
                <c:pt idx="94">
                  <c:v>13.02.21</c:v>
                </c:pt>
                <c:pt idx="95">
                  <c:v>14.02.21</c:v>
                </c:pt>
                <c:pt idx="96">
                  <c:v>15.02.21</c:v>
                </c:pt>
                <c:pt idx="97">
                  <c:v>16.02.21</c:v>
                </c:pt>
                <c:pt idx="98">
                  <c:v>17.02.21</c:v>
                </c:pt>
                <c:pt idx="99">
                  <c:v>18.02.21</c:v>
                </c:pt>
                <c:pt idx="100">
                  <c:v>19.02.21</c:v>
                </c:pt>
                <c:pt idx="101">
                  <c:v>20.02.21</c:v>
                </c:pt>
                <c:pt idx="102">
                  <c:v>21.02.21</c:v>
                </c:pt>
                <c:pt idx="103">
                  <c:v>22.02.21</c:v>
                </c:pt>
                <c:pt idx="104">
                  <c:v>23.02.21</c:v>
                </c:pt>
                <c:pt idx="105">
                  <c:v>24.02.21</c:v>
                </c:pt>
                <c:pt idx="106">
                  <c:v>25.02.21</c:v>
                </c:pt>
                <c:pt idx="107">
                  <c:v>26.02.21</c:v>
                </c:pt>
                <c:pt idx="108">
                  <c:v>27.02.21</c:v>
                </c:pt>
                <c:pt idx="109">
                  <c:v>28.02.21</c:v>
                </c:pt>
                <c:pt idx="110">
                  <c:v>01.03.21</c:v>
                </c:pt>
                <c:pt idx="111">
                  <c:v>02.03.21</c:v>
                </c:pt>
                <c:pt idx="112">
                  <c:v>03.03.21</c:v>
                </c:pt>
                <c:pt idx="113">
                  <c:v>04.03.21</c:v>
                </c:pt>
                <c:pt idx="114">
                  <c:v>05.03.21</c:v>
                </c:pt>
                <c:pt idx="115">
                  <c:v>06.03.21</c:v>
                </c:pt>
                <c:pt idx="116">
                  <c:v>07.03.21</c:v>
                </c:pt>
                <c:pt idx="117">
                  <c:v>08.03.21</c:v>
                </c:pt>
                <c:pt idx="118">
                  <c:v>09.03.21</c:v>
                </c:pt>
                <c:pt idx="119">
                  <c:v>10.03.21</c:v>
                </c:pt>
                <c:pt idx="120">
                  <c:v>11.03.21</c:v>
                </c:pt>
                <c:pt idx="121">
                  <c:v>12.03.21</c:v>
                </c:pt>
                <c:pt idx="122">
                  <c:v>13.03.21</c:v>
                </c:pt>
                <c:pt idx="123">
                  <c:v>14.03.21</c:v>
                </c:pt>
                <c:pt idx="124">
                  <c:v>15.03.21</c:v>
                </c:pt>
                <c:pt idx="125">
                  <c:v>16.03.21</c:v>
                </c:pt>
                <c:pt idx="126">
                  <c:v>17.03.21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238</c:v>
                </c:pt>
                <c:pt idx="1">
                  <c:v>237</c:v>
                </c:pt>
                <c:pt idx="2">
                  <c:v>196</c:v>
                </c:pt>
                <c:pt idx="3">
                  <c:v>86</c:v>
                </c:pt>
                <c:pt idx="4">
                  <c:v>47</c:v>
                </c:pt>
                <c:pt idx="5">
                  <c:v>172</c:v>
                </c:pt>
                <c:pt idx="6">
                  <c:v>127</c:v>
                </c:pt>
                <c:pt idx="7">
                  <c:v>175</c:v>
                </c:pt>
                <c:pt idx="8">
                  <c:v>161</c:v>
                </c:pt>
                <c:pt idx="9">
                  <c:v>174</c:v>
                </c:pt>
                <c:pt idx="10">
                  <c:v>91</c:v>
                </c:pt>
                <c:pt idx="11">
                  <c:v>32</c:v>
                </c:pt>
                <c:pt idx="12">
                  <c:v>126</c:v>
                </c:pt>
                <c:pt idx="13">
                  <c:v>157</c:v>
                </c:pt>
                <c:pt idx="14">
                  <c:v>128</c:v>
                </c:pt>
                <c:pt idx="15">
                  <c:v>120</c:v>
                </c:pt>
                <c:pt idx="16">
                  <c:v>108</c:v>
                </c:pt>
                <c:pt idx="17">
                  <c:v>49</c:v>
                </c:pt>
                <c:pt idx="18">
                  <c:v>27</c:v>
                </c:pt>
                <c:pt idx="19">
                  <c:v>133</c:v>
                </c:pt>
                <c:pt idx="20">
                  <c:v>173</c:v>
                </c:pt>
                <c:pt idx="21">
                  <c:v>133</c:v>
                </c:pt>
                <c:pt idx="22">
                  <c:v>126</c:v>
                </c:pt>
                <c:pt idx="23">
                  <c:v>126</c:v>
                </c:pt>
                <c:pt idx="24">
                  <c:v>85</c:v>
                </c:pt>
                <c:pt idx="25">
                  <c:v>34</c:v>
                </c:pt>
                <c:pt idx="26">
                  <c:v>166</c:v>
                </c:pt>
                <c:pt idx="27">
                  <c:v>159</c:v>
                </c:pt>
                <c:pt idx="28">
                  <c:v>171</c:v>
                </c:pt>
                <c:pt idx="29">
                  <c:v>126</c:v>
                </c:pt>
                <c:pt idx="30">
                  <c:v>175</c:v>
                </c:pt>
                <c:pt idx="31">
                  <c:v>81</c:v>
                </c:pt>
                <c:pt idx="32">
                  <c:v>41</c:v>
                </c:pt>
                <c:pt idx="33">
                  <c:v>169</c:v>
                </c:pt>
                <c:pt idx="34">
                  <c:v>176</c:v>
                </c:pt>
                <c:pt idx="35">
                  <c:v>180</c:v>
                </c:pt>
                <c:pt idx="36">
                  <c:v>160</c:v>
                </c:pt>
                <c:pt idx="37">
                  <c:v>173</c:v>
                </c:pt>
                <c:pt idx="38">
                  <c:v>93</c:v>
                </c:pt>
                <c:pt idx="39">
                  <c:v>65</c:v>
                </c:pt>
                <c:pt idx="40">
                  <c:v>198</c:v>
                </c:pt>
                <c:pt idx="41">
                  <c:v>221</c:v>
                </c:pt>
                <c:pt idx="42">
                  <c:v>270</c:v>
                </c:pt>
                <c:pt idx="43">
                  <c:v>90</c:v>
                </c:pt>
                <c:pt idx="44">
                  <c:v>61</c:v>
                </c:pt>
                <c:pt idx="45">
                  <c:v>72</c:v>
                </c:pt>
                <c:pt idx="46">
                  <c:v>99</c:v>
                </c:pt>
                <c:pt idx="47">
                  <c:v>263</c:v>
                </c:pt>
                <c:pt idx="48">
                  <c:v>329</c:v>
                </c:pt>
                <c:pt idx="49">
                  <c:v>335</c:v>
                </c:pt>
                <c:pt idx="50">
                  <c:v>246</c:v>
                </c:pt>
                <c:pt idx="51">
                  <c:v>58</c:v>
                </c:pt>
                <c:pt idx="52">
                  <c:v>120</c:v>
                </c:pt>
                <c:pt idx="53">
                  <c:v>86</c:v>
                </c:pt>
                <c:pt idx="54">
                  <c:v>310</c:v>
                </c:pt>
                <c:pt idx="55">
                  <c:v>300</c:v>
                </c:pt>
                <c:pt idx="56">
                  <c:v>299</c:v>
                </c:pt>
                <c:pt idx="57">
                  <c:v>263</c:v>
                </c:pt>
                <c:pt idx="58">
                  <c:v>226</c:v>
                </c:pt>
                <c:pt idx="59">
                  <c:v>118</c:v>
                </c:pt>
                <c:pt idx="60">
                  <c:v>67</c:v>
                </c:pt>
                <c:pt idx="61">
                  <c:v>183</c:v>
                </c:pt>
                <c:pt idx="62">
                  <c:v>205</c:v>
                </c:pt>
                <c:pt idx="63">
                  <c:v>224</c:v>
                </c:pt>
                <c:pt idx="64">
                  <c:v>143</c:v>
                </c:pt>
                <c:pt idx="65">
                  <c:v>189</c:v>
                </c:pt>
                <c:pt idx="66">
                  <c:v>81</c:v>
                </c:pt>
                <c:pt idx="67">
                  <c:v>32</c:v>
                </c:pt>
                <c:pt idx="68">
                  <c:v>192</c:v>
                </c:pt>
                <c:pt idx="69">
                  <c:v>192</c:v>
                </c:pt>
                <c:pt idx="70">
                  <c:v>124</c:v>
                </c:pt>
                <c:pt idx="71">
                  <c:v>153</c:v>
                </c:pt>
                <c:pt idx="72">
                  <c:v>151</c:v>
                </c:pt>
                <c:pt idx="73">
                  <c:v>69</c:v>
                </c:pt>
                <c:pt idx="74">
                  <c:v>48</c:v>
                </c:pt>
                <c:pt idx="75">
                  <c:v>139</c:v>
                </c:pt>
                <c:pt idx="76">
                  <c:v>144</c:v>
                </c:pt>
                <c:pt idx="77">
                  <c:v>154</c:v>
                </c:pt>
                <c:pt idx="78">
                  <c:v>130</c:v>
                </c:pt>
                <c:pt idx="79">
                  <c:v>98</c:v>
                </c:pt>
                <c:pt idx="80">
                  <c:v>54</c:v>
                </c:pt>
                <c:pt idx="81">
                  <c:v>44</c:v>
                </c:pt>
                <c:pt idx="82">
                  <c:v>114</c:v>
                </c:pt>
                <c:pt idx="83">
                  <c:v>132</c:v>
                </c:pt>
                <c:pt idx="84">
                  <c:v>142</c:v>
                </c:pt>
                <c:pt idx="85">
                  <c:v>87</c:v>
                </c:pt>
                <c:pt idx="86">
                  <c:v>109</c:v>
                </c:pt>
                <c:pt idx="87">
                  <c:v>47</c:v>
                </c:pt>
                <c:pt idx="88">
                  <c:v>40</c:v>
                </c:pt>
                <c:pt idx="89">
                  <c:v>117</c:v>
                </c:pt>
                <c:pt idx="90">
                  <c:v>140</c:v>
                </c:pt>
                <c:pt idx="91">
                  <c:v>137</c:v>
                </c:pt>
                <c:pt idx="92">
                  <c:v>107</c:v>
                </c:pt>
                <c:pt idx="93">
                  <c:v>108</c:v>
                </c:pt>
                <c:pt idx="94">
                  <c:v>55</c:v>
                </c:pt>
                <c:pt idx="95">
                  <c:v>23</c:v>
                </c:pt>
                <c:pt idx="96">
                  <c:v>123</c:v>
                </c:pt>
                <c:pt idx="97">
                  <c:v>124</c:v>
                </c:pt>
                <c:pt idx="98">
                  <c:v>132</c:v>
                </c:pt>
                <c:pt idx="99">
                  <c:v>127</c:v>
                </c:pt>
                <c:pt idx="100">
                  <c:v>116</c:v>
                </c:pt>
                <c:pt idx="101">
                  <c:v>61</c:v>
                </c:pt>
                <c:pt idx="102">
                  <c:v>28</c:v>
                </c:pt>
                <c:pt idx="103">
                  <c:v>120</c:v>
                </c:pt>
                <c:pt idx="104">
                  <c:v>158</c:v>
                </c:pt>
                <c:pt idx="105">
                  <c:v>138</c:v>
                </c:pt>
                <c:pt idx="106">
                  <c:v>132</c:v>
                </c:pt>
                <c:pt idx="107">
                  <c:v>133</c:v>
                </c:pt>
                <c:pt idx="108">
                  <c:v>69</c:v>
                </c:pt>
                <c:pt idx="109">
                  <c:v>26</c:v>
                </c:pt>
                <c:pt idx="110">
                  <c:v>137</c:v>
                </c:pt>
                <c:pt idx="111">
                  <c:v>151</c:v>
                </c:pt>
                <c:pt idx="112">
                  <c:v>152</c:v>
                </c:pt>
                <c:pt idx="113">
                  <c:v>128</c:v>
                </c:pt>
                <c:pt idx="114">
                  <c:v>118</c:v>
                </c:pt>
                <c:pt idx="115">
                  <c:v>60</c:v>
                </c:pt>
                <c:pt idx="116">
                  <c:v>28</c:v>
                </c:pt>
                <c:pt idx="117">
                  <c:v>100</c:v>
                </c:pt>
                <c:pt idx="118">
                  <c:v>129</c:v>
                </c:pt>
                <c:pt idx="119">
                  <c:v>110</c:v>
                </c:pt>
                <c:pt idx="120">
                  <c:v>100</c:v>
                </c:pt>
                <c:pt idx="121">
                  <c:v>106</c:v>
                </c:pt>
                <c:pt idx="122">
                  <c:v>54</c:v>
                </c:pt>
                <c:pt idx="123">
                  <c:v>26</c:v>
                </c:pt>
                <c:pt idx="124">
                  <c:v>97</c:v>
                </c:pt>
                <c:pt idx="125">
                  <c:v>111</c:v>
                </c:pt>
                <c:pt idx="126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Hlavní město Praha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Středočeský kraj</c:v>
                </c:pt>
                <c:pt idx="6">
                  <c:v>Liberecký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Královéhradecký kraj</c:v>
                </c:pt>
                <c:pt idx="10">
                  <c:v>Ústecký kraj</c:v>
                </c:pt>
                <c:pt idx="11">
                  <c:v>Karlovarský kraj</c:v>
                </c:pt>
                <c:pt idx="12">
                  <c:v>Pardubický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79.675251959686449</c:v>
                </c:pt>
                <c:pt idx="1">
                  <c:v>78.792569659442719</c:v>
                </c:pt>
                <c:pt idx="2">
                  <c:v>77.841079460269867</c:v>
                </c:pt>
                <c:pt idx="3">
                  <c:v>75.706494794248883</c:v>
                </c:pt>
                <c:pt idx="4">
                  <c:v>75.619448340345954</c:v>
                </c:pt>
                <c:pt idx="5">
                  <c:v>74.9462695732269</c:v>
                </c:pt>
                <c:pt idx="6">
                  <c:v>74.878444084278769</c:v>
                </c:pt>
                <c:pt idx="7">
                  <c:v>74.790830767316734</c:v>
                </c:pt>
                <c:pt idx="8">
                  <c:v>74.316179879462226</c:v>
                </c:pt>
                <c:pt idx="9">
                  <c:v>74.145077720207254</c:v>
                </c:pt>
                <c:pt idx="10">
                  <c:v>73.76648754274548</c:v>
                </c:pt>
                <c:pt idx="11">
                  <c:v>73.352435530085955</c:v>
                </c:pt>
                <c:pt idx="12">
                  <c:v>72.982975573649142</c:v>
                </c:pt>
                <c:pt idx="13">
                  <c:v>71.609886439545761</c:v>
                </c:pt>
                <c:pt idx="14">
                  <c:v>68.79097823236296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Středočeský kraj</c:v>
                </c:pt>
                <c:pt idx="2">
                  <c:v>Kraj Vysočina</c:v>
                </c:pt>
                <c:pt idx="3">
                  <c:v>Karlovarský kraj</c:v>
                </c:pt>
                <c:pt idx="4">
                  <c:v>Ústecký kraj</c:v>
                </c:pt>
                <c:pt idx="5">
                  <c:v>Jihočeský kraj</c:v>
                </c:pt>
                <c:pt idx="6">
                  <c:v>Plzeňský kraj</c:v>
                </c:pt>
                <c:pt idx="7">
                  <c:v>Jihomoravský kraj</c:v>
                </c:pt>
                <c:pt idx="8">
                  <c:v>ČR</c:v>
                </c:pt>
                <c:pt idx="9">
                  <c:v>Královéhradecký kraj</c:v>
                </c:pt>
                <c:pt idx="10">
                  <c:v>Liberecký kraj</c:v>
                </c:pt>
                <c:pt idx="11">
                  <c:v>Pardubický kraj</c:v>
                </c:pt>
                <c:pt idx="12">
                  <c:v>Olomoucký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65.161235860205977</c:v>
                </c:pt>
                <c:pt idx="1">
                  <c:v>64.50360510260677</c:v>
                </c:pt>
                <c:pt idx="2">
                  <c:v>64.067226890756302</c:v>
                </c:pt>
                <c:pt idx="3">
                  <c:v>63.240542469664533</c:v>
                </c:pt>
                <c:pt idx="4">
                  <c:v>62.244434348023624</c:v>
                </c:pt>
                <c:pt idx="5">
                  <c:v>61.268556005398111</c:v>
                </c:pt>
                <c:pt idx="6">
                  <c:v>61.13325740318907</c:v>
                </c:pt>
                <c:pt idx="7">
                  <c:v>60.229422894985809</c:v>
                </c:pt>
                <c:pt idx="8">
                  <c:v>59.258143702655076</c:v>
                </c:pt>
                <c:pt idx="9">
                  <c:v>57.89609718273455</c:v>
                </c:pt>
                <c:pt idx="10">
                  <c:v>56.029143897996356</c:v>
                </c:pt>
                <c:pt idx="11">
                  <c:v>53.749098774333092</c:v>
                </c:pt>
                <c:pt idx="12">
                  <c:v>51.99074074074074</c:v>
                </c:pt>
                <c:pt idx="13">
                  <c:v>51.415662650602414</c:v>
                </c:pt>
                <c:pt idx="14">
                  <c:v>51.121186129150843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</cdr:x>
      <cdr:y>0.07386</cdr:y>
    </cdr:from>
    <cdr:to>
      <cdr:x>0.52762</cdr:x>
      <cdr:y>0.53331</cdr:y>
    </cdr:to>
    <cdr:sp macro="" textlink="">
      <cdr:nvSpPr>
        <cdr:cNvPr id="7" name="TextovéPole 6">
          <a:extLst xmlns:a="http://schemas.openxmlformats.org/drawingml/2006/main">
            <a:ext uri="{FF2B5EF4-FFF2-40B4-BE49-F238E27FC236}">
              <a16:creationId xmlns:a16="http://schemas.microsoft.com/office/drawing/2014/main" id="{25102C19-C8AD-4006-A336-4A700ABDDE88}"/>
            </a:ext>
          </a:extLst>
        </cdr:cNvPr>
        <cdr:cNvSpPr txBox="1"/>
      </cdr:nvSpPr>
      <cdr:spPr>
        <a:xfrm xmlns:a="http://schemas.openxmlformats.org/drawingml/2006/main">
          <a:off x="1478256" y="431342"/>
          <a:ext cx="4475747" cy="2683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600" b="1" dirty="0">
              <a:solidFill>
                <a:srgbClr val="D31145"/>
              </a:solidFill>
            </a:rPr>
            <a:t>Březen 		1 133 694</a:t>
          </a:r>
        </a:p>
        <a:p xmlns:a="http://schemas.openxmlformats.org/drawingml/2006/main">
          <a:r>
            <a:rPr lang="cs-CZ" sz="1600" dirty="0" err="1"/>
            <a:t>Pfizer</a:t>
          </a:r>
          <a:r>
            <a:rPr lang="cs-CZ" sz="1600" dirty="0"/>
            <a:t> 		707 850</a:t>
          </a:r>
        </a:p>
        <a:p xmlns:a="http://schemas.openxmlformats.org/drawingml/2006/main">
          <a:r>
            <a:rPr lang="cs-CZ" sz="1600" dirty="0"/>
            <a:t>Moderna		147 600</a:t>
          </a:r>
        </a:p>
        <a:p xmlns:a="http://schemas.openxmlformats.org/drawingml/2006/main">
          <a:r>
            <a:rPr lang="cs-CZ" sz="1600" dirty="0"/>
            <a:t>AstraZeneca	278 244</a:t>
          </a:r>
        </a:p>
        <a:p xmlns:a="http://schemas.openxmlformats.org/drawingml/2006/main">
          <a:endParaRPr lang="cs-CZ" sz="1600" dirty="0"/>
        </a:p>
        <a:p xmlns:a="http://schemas.openxmlformats.org/drawingml/2006/main">
          <a:r>
            <a:rPr lang="cs-CZ" sz="1600" b="1" dirty="0">
              <a:solidFill>
                <a:srgbClr val="D62051"/>
              </a:solidFill>
            </a:rPr>
            <a:t>Duben	</a:t>
          </a:r>
          <a:r>
            <a:rPr lang="cs-CZ" sz="1600" dirty="0">
              <a:solidFill>
                <a:srgbClr val="D62051"/>
              </a:solidFill>
            </a:rPr>
            <a:t>	</a:t>
          </a:r>
          <a:r>
            <a:rPr lang="cs-CZ" sz="1600" b="1" dirty="0">
              <a:solidFill>
                <a:srgbClr val="D62051"/>
              </a:solidFill>
            </a:rPr>
            <a:t>2 120 797</a:t>
          </a:r>
        </a:p>
        <a:p xmlns:a="http://schemas.openxmlformats.org/drawingml/2006/main">
          <a:r>
            <a:rPr lang="cs-CZ" sz="1600" dirty="0" err="1"/>
            <a:t>Pfizer</a:t>
          </a:r>
          <a:r>
            <a:rPr lang="cs-CZ" sz="1600" dirty="0"/>
            <a:t>		1 145 430</a:t>
          </a:r>
        </a:p>
        <a:p xmlns:a="http://schemas.openxmlformats.org/drawingml/2006/main">
          <a:r>
            <a:rPr lang="cs-CZ" sz="1600" dirty="0"/>
            <a:t>Moderna		276 600</a:t>
          </a:r>
        </a:p>
        <a:p xmlns:a="http://schemas.openxmlformats.org/drawingml/2006/main">
          <a:r>
            <a:rPr lang="cs-CZ" sz="1600" dirty="0"/>
            <a:t>AstraZeneca	400 000 ?</a:t>
          </a:r>
        </a:p>
        <a:p xmlns:a="http://schemas.openxmlformats.org/drawingml/2006/main">
          <a:endParaRPr lang="cs-CZ" dirty="0"/>
        </a:p>
        <a:p xmlns:a="http://schemas.openxmlformats.org/drawingml/2006/main">
          <a:endParaRPr lang="cs-CZ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4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8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12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9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3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3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8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61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5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18. 3.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06718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75,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75,00–89,99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90,00–99,99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600" dirty="0"/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92986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922 458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724525" y="99623"/>
            <a:ext cx="2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214957" y="6481378"/>
            <a:ext cx="4594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Bydliště není uvedeno u 10 759 osob z počáteční fáze vakcinace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F994E4CD-FA4E-4A9F-877A-7C82D4A14E12}"/>
              </a:ext>
            </a:extLst>
          </p:cNvPr>
          <p:cNvSpPr/>
          <p:nvPr/>
        </p:nvSpPr>
        <p:spPr>
          <a:xfrm>
            <a:off x="6841454" y="6583680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36173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6FCE93C-E0ED-427B-9E59-D080E3206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48359"/>
              </p:ext>
            </p:extLst>
          </p:nvPr>
        </p:nvGraphicFramePr>
        <p:xfrm>
          <a:off x="2371726" y="1283519"/>
          <a:ext cx="9495900" cy="5220225"/>
        </p:xfrm>
        <a:graphic>
          <a:graphicData uri="http://schemas.openxmlformats.org/drawingml/2006/table">
            <a:tbl>
              <a:tblPr/>
              <a:tblGrid>
                <a:gridCol w="633060">
                  <a:extLst>
                    <a:ext uri="{9D8B030D-6E8A-4147-A177-3AD203B41FA5}">
                      <a16:colId xmlns:a16="http://schemas.microsoft.com/office/drawing/2014/main" val="3222587084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3822330512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926682375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85825056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3704009073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3383193720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96148821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3157630417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513742347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3753563251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45034738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4028779087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647743066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2159392524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284206905"/>
                    </a:ext>
                  </a:extLst>
                </a:gridCol>
              </a:tblGrid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74020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09565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10169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45108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27645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93017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87864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90311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87814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95558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60641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4734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79814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72138"/>
                  </a:ext>
                </a:extLst>
              </a:tr>
              <a:tr h="3480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6560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3715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231 768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163 495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41 392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75 602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62 325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68 226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58 623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57 748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139 617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53 499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126 719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1 263 379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175 831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165 171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80 476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66 704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63 915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56 504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147 290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72 205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57 791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131 298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16 933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18. 3.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5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4417" y="676552"/>
            <a:ext cx="106826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skupiny, nově začíná narůstat podíl očkovaných seniorů ve věku 70 – 79 let a pracovníků ve školství.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03461" y="2162099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75266" y="2878358"/>
            <a:ext cx="11403983" cy="181588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zdravotničtí pracovníci </a:t>
            </a:r>
            <a:r>
              <a:rPr lang="cs-CZ" sz="2800" b="1" dirty="0">
                <a:solidFill>
                  <a:srgbClr val="FFFFFF"/>
                </a:solidFill>
              </a:rPr>
              <a:t>(25,4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celku), </a:t>
            </a:r>
            <a:r>
              <a:rPr lang="cs-CZ" sz="2800" b="1" dirty="0">
                <a:solidFill>
                  <a:srgbClr val="FFFFFF"/>
                </a:solidFill>
              </a:rPr>
              <a:t>klienti a pracovníci sociálních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služeb </a:t>
            </a:r>
            <a:r>
              <a:rPr lang="cs-CZ" sz="2800" b="1" dirty="0">
                <a:solidFill>
                  <a:srgbClr val="FFFFFF"/>
                </a:solidFill>
              </a:rPr>
              <a:t>(12,1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%), </a:t>
            </a:r>
            <a:r>
              <a:rPr lang="cs-CZ" sz="2800" b="1" dirty="0">
                <a:solidFill>
                  <a:srgbClr val="FFFFFF"/>
                </a:solidFill>
              </a:rPr>
              <a:t>pracovníci kritické infrastruktury (2,0 %), pracovníci ve školství (6,2 %), senioři 70-79 let (20,0 %) a senioři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80+ </a:t>
            </a:r>
            <a:r>
              <a:rPr lang="cs-CZ" sz="2800" b="1" dirty="0">
                <a:solidFill>
                  <a:srgbClr val="FFFFFF"/>
                </a:solidFill>
              </a:rPr>
              <a:t>(27,6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403461" y="5982912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83185" y="4900695"/>
            <a:ext cx="1149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Zbývajících cca 6,7 % osob středního až velmi mladého věku </a:t>
            </a:r>
            <a:r>
              <a:rPr lang="cs-CZ" sz="2000" i="1" dirty="0">
                <a:solidFill>
                  <a:srgbClr val="000000"/>
                </a:solidFill>
              </a:rPr>
              <a:t>(</a:t>
            </a:r>
            <a:r>
              <a:rPr lang="pl-PL" sz="2000" i="1" dirty="0">
                <a:solidFill>
                  <a:srgbClr val="000000"/>
                </a:solidFill>
              </a:rPr>
              <a:t>35 260 osob / 53 400 vakcinací 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166122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/>
              <a:t>Registrace a očkování u </a:t>
            </a:r>
            <a:r>
              <a:rPr lang="cs-CZ" sz="2200" dirty="0" err="1"/>
              <a:t>seniorních</a:t>
            </a:r>
            <a:r>
              <a:rPr lang="cs-CZ" sz="2200" dirty="0"/>
              <a:t> skupin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262 587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272 980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70–79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808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18. 3. 2021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922499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59,5 %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7060694" y="409283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7977106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4592EEB-B11D-4263-AE36-20F0065CF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86982"/>
              </p:ext>
            </p:extLst>
          </p:nvPr>
        </p:nvGraphicFramePr>
        <p:xfrm>
          <a:off x="7143460" y="5626716"/>
          <a:ext cx="4477039" cy="1000452"/>
        </p:xfrm>
        <a:graphic>
          <a:graphicData uri="http://schemas.openxmlformats.org/drawingml/2006/table">
            <a:tbl>
              <a:tblPr/>
              <a:tblGrid>
                <a:gridCol w="2157957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319082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313 505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graphicFrame>
        <p:nvGraphicFramePr>
          <p:cNvPr id="26" name="Tabulka 25">
            <a:extLst>
              <a:ext uri="{FF2B5EF4-FFF2-40B4-BE49-F238E27FC236}">
                <a16:creationId xmlns:a16="http://schemas.microsoft.com/office/drawing/2014/main" id="{BF126831-D47B-4FB1-892A-0C750AA3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51658"/>
              </p:ext>
            </p:extLst>
          </p:nvPr>
        </p:nvGraphicFramePr>
        <p:xfrm>
          <a:off x="2035928" y="5664322"/>
          <a:ext cx="4477039" cy="1000452"/>
        </p:xfrm>
        <a:graphic>
          <a:graphicData uri="http://schemas.openxmlformats.org/drawingml/2006/table">
            <a:tbl>
              <a:tblPr/>
              <a:tblGrid>
                <a:gridCol w="2157957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319082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653 612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B541245D-1D06-434D-978B-F6132ED533BD}"/>
              </a:ext>
            </a:extLst>
          </p:cNvPr>
          <p:cNvSpPr/>
          <p:nvPr/>
        </p:nvSpPr>
        <p:spPr>
          <a:xfrm>
            <a:off x="102474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27,0 %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70–79 let</a:t>
            </a:r>
          </a:p>
        </p:txBody>
      </p:sp>
      <p:sp>
        <p:nvSpPr>
          <p:cNvPr id="28" name="Šipka dolů 18">
            <a:extLst>
              <a:ext uri="{FF2B5EF4-FFF2-40B4-BE49-F238E27FC236}">
                <a16:creationId xmlns:a16="http://schemas.microsoft.com/office/drawing/2014/main" id="{9CD0B51E-F01E-45A3-A8BD-A3CA4AE9C3A6}"/>
              </a:ext>
            </a:extLst>
          </p:cNvPr>
          <p:cNvSpPr/>
          <p:nvPr/>
        </p:nvSpPr>
        <p:spPr>
          <a:xfrm>
            <a:off x="4274448" y="409248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Šipka dolů 20">
            <a:extLst>
              <a:ext uri="{FF2B5EF4-FFF2-40B4-BE49-F238E27FC236}">
                <a16:creationId xmlns:a16="http://schemas.microsoft.com/office/drawing/2014/main" id="{148627C1-5205-4E50-994E-25BD8642006A}"/>
              </a:ext>
            </a:extLst>
          </p:cNvPr>
          <p:cNvSpPr/>
          <p:nvPr/>
        </p:nvSpPr>
        <p:spPr>
          <a:xfrm rot="2577670" flipH="1">
            <a:off x="3392880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BB647465-E25D-4157-8FD5-FF51496ED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16226"/>
              </p:ext>
            </p:extLst>
          </p:nvPr>
        </p:nvGraphicFramePr>
        <p:xfrm>
          <a:off x="2581276" y="1444784"/>
          <a:ext cx="9120036" cy="4959072"/>
        </p:xfrm>
        <a:graphic>
          <a:graphicData uri="http://schemas.openxmlformats.org/drawingml/2006/table">
            <a:tbl>
              <a:tblPr/>
              <a:tblGrid>
                <a:gridCol w="1520006">
                  <a:extLst>
                    <a:ext uri="{9D8B030D-6E8A-4147-A177-3AD203B41FA5}">
                      <a16:colId xmlns:a16="http://schemas.microsoft.com/office/drawing/2014/main" val="2604606976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882761090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440399505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263671690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944340339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276100588"/>
                    </a:ext>
                  </a:extLst>
                </a:gridCol>
              </a:tblGrid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944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25092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09086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3786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8915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44593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39851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90535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1441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83549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20739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6670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27205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9866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1308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14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41502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262 587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80+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18. 3.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405 812 dávek, z toho 143 225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8300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91B62A-862A-4E3C-BB14-C982ECB5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63304"/>
              </p:ext>
            </p:extLst>
          </p:nvPr>
        </p:nvGraphicFramePr>
        <p:xfrm>
          <a:off x="2581276" y="1444784"/>
          <a:ext cx="9120036" cy="4959072"/>
        </p:xfrm>
        <a:graphic>
          <a:graphicData uri="http://schemas.openxmlformats.org/drawingml/2006/table">
            <a:tbl>
              <a:tblPr/>
              <a:tblGrid>
                <a:gridCol w="1520006">
                  <a:extLst>
                    <a:ext uri="{9D8B030D-6E8A-4147-A177-3AD203B41FA5}">
                      <a16:colId xmlns:a16="http://schemas.microsoft.com/office/drawing/2014/main" val="1690872938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3643193285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3034862592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619036396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608749755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958825092"/>
                    </a:ext>
                  </a:extLst>
                </a:gridCol>
              </a:tblGrid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1923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98799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5712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621031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9351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199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2688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3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07289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93043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689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9462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26536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5680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54069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65302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46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93070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70-79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1 011 603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272 980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70–79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18. 3.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70-79 let aplikováno 294 049 dávek, z toho 21 069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3922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96834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2455"/>
              </p:ext>
            </p:extLst>
          </p:nvPr>
        </p:nvGraphicFramePr>
        <p:xfrm>
          <a:off x="9324520" y="1402746"/>
          <a:ext cx="2586143" cy="4016980"/>
        </p:xfrm>
        <a:graphic>
          <a:graphicData uri="http://schemas.openxmlformats.org/drawingml/2006/table">
            <a:tbl>
              <a:tblPr/>
              <a:tblGrid>
                <a:gridCol w="1862243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0339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0339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0339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70-79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0339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188 843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5959"/>
                  </a:ext>
                </a:extLst>
              </a:tr>
              <a:tr h="80339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442835BF-F101-4F84-B183-D210FFF048AE}"/>
              </a:ext>
            </a:extLst>
          </p:cNvPr>
          <p:cNvSpPr/>
          <p:nvPr/>
        </p:nvSpPr>
        <p:spPr>
          <a:xfrm>
            <a:off x="9158604" y="5740538"/>
            <a:ext cx="276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/>
              <a:t>* pracovníci ve školství, pracovníci kritické infrastruktury a ostatní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75228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</a:t>
            </a: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75096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000" b="1" dirty="0" err="1"/>
              <a:t>Proočkovanost</a:t>
            </a:r>
            <a:r>
              <a:rPr lang="cs-CZ" sz="3000" b="1" dirty="0"/>
              <a:t> v profesních kategoriích zdravotnických pracovníků dosahuje populačně viditelné úrovně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9599" y="2255948"/>
            <a:ext cx="1191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dirty="0">
                <a:solidFill>
                  <a:srgbClr val="000000"/>
                </a:solidFill>
              </a:rPr>
              <a:t>Vysoká úroveň je dosažena zejména v nemocnicích akutní lůžkové péče (lékaři 75 %, sestry 59 %, ostatní ZP 57 %). Celkem je alespoň jednou dávkou naočkováno 85 667 zdravotnických pracovníků v nemocnicích / ZZS a 103 378 ostatních pracovníků ve zdravotnictví a v oblasti ochrany veřejného zdraví. U zdravotnických pracovníků je také vysoký počet osob s očkováním ukončeným oběma dávkami (68 009 ZP v nemocnicích / ZZS) a 64 224 ostatní ZP a pracovníci ochrany veřejného zdraví.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449172" y="471801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5259607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200" b="1" dirty="0">
                <a:solidFill>
                  <a:srgbClr val="C00000"/>
                </a:solidFill>
              </a:rPr>
              <a:t>Očkování v těchto profesních kategoriích podstatně snížilo denní počet registrovaných nových nákaz 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449172" y="6336825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17. 3.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91701"/>
              </p:ext>
            </p:extLst>
          </p:nvPr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77 (72)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80 (69)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(147)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3361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16438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6474745" y="6381300"/>
            <a:ext cx="289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osoby s alespoň 1 dávkou vakcíny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0886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679 231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0886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317 416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703574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29443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82 468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29443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cs-CZ" dirty="0"/>
              <a:t>23 389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928374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614" y="637799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17586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300059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18. 3.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83333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1 263 379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83333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osob se dvěma dávkami očkování: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340 921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505848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160 759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505849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116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5139792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AstraZeneca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18801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67 825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345 991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162 035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46,8 %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1.12.2020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261916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934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240 032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139 891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58,3 %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0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547826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2389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24 046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268783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18266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93298" y="2543511"/>
            <a:ext cx="11808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DĚKUJI ZA</a:t>
            </a:r>
            <a:r>
              <a:rPr kumimoji="0" lang="cs-CZ" sz="6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POZORNOST </a:t>
            </a:r>
            <a:endParaRPr kumimoji="0" lang="cs-CZ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59290"/>
              </p:ext>
            </p:extLst>
          </p:nvPr>
        </p:nvGraphicFramePr>
        <p:xfrm>
          <a:off x="241844" y="866992"/>
          <a:ext cx="11578684" cy="5610151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0414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928862566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10888725"/>
                    </a:ext>
                  </a:extLst>
                </a:gridCol>
              </a:tblGrid>
              <a:tr h="595471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Moderna (Moderna)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Astra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Zeneca</a:t>
                      </a: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10404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231 768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78 183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78 158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18 607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16 518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42 079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125 645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40 086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20 861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19 221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35 949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27 264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1 263 379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340 921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996 647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317 416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18. 3. 2021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3958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120660" cy="576000"/>
          </a:xfrm>
        </p:spPr>
        <p:txBody>
          <a:bodyPr/>
          <a:lstStyle/>
          <a:p>
            <a:r>
              <a:rPr lang="cs-CZ" dirty="0"/>
              <a:t>Stav očkování v ČR - dispečink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0173EAE-E734-4BE3-BDF9-6A5EFE5B8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76868"/>
              </p:ext>
            </p:extLst>
          </p:nvPr>
        </p:nvGraphicFramePr>
        <p:xfrm>
          <a:off x="485774" y="1744132"/>
          <a:ext cx="11325223" cy="4237923"/>
        </p:xfrm>
        <a:graphic>
          <a:graphicData uri="http://schemas.openxmlformats.org/drawingml/2006/table">
            <a:tbl>
              <a:tblPr firstRow="1" firstCol="1" bandRow="1"/>
              <a:tblGrid>
                <a:gridCol w="2325247">
                  <a:extLst>
                    <a:ext uri="{9D8B030D-6E8A-4147-A177-3AD203B41FA5}">
                      <a16:colId xmlns:a16="http://schemas.microsoft.com/office/drawing/2014/main" val="2373790424"/>
                    </a:ext>
                  </a:extLst>
                </a:gridCol>
                <a:gridCol w="1499996">
                  <a:extLst>
                    <a:ext uri="{9D8B030D-6E8A-4147-A177-3AD203B41FA5}">
                      <a16:colId xmlns:a16="http://schemas.microsoft.com/office/drawing/2014/main" val="1349139316"/>
                    </a:ext>
                  </a:extLst>
                </a:gridCol>
                <a:gridCol w="1499996">
                  <a:extLst>
                    <a:ext uri="{9D8B030D-6E8A-4147-A177-3AD203B41FA5}">
                      <a16:colId xmlns:a16="http://schemas.microsoft.com/office/drawing/2014/main" val="903375139"/>
                    </a:ext>
                  </a:extLst>
                </a:gridCol>
                <a:gridCol w="1499996">
                  <a:extLst>
                    <a:ext uri="{9D8B030D-6E8A-4147-A177-3AD203B41FA5}">
                      <a16:colId xmlns:a16="http://schemas.microsoft.com/office/drawing/2014/main" val="373931928"/>
                    </a:ext>
                  </a:extLst>
                </a:gridCol>
                <a:gridCol w="1499996">
                  <a:extLst>
                    <a:ext uri="{9D8B030D-6E8A-4147-A177-3AD203B41FA5}">
                      <a16:colId xmlns:a16="http://schemas.microsoft.com/office/drawing/2014/main" val="1530030546"/>
                    </a:ext>
                  </a:extLst>
                </a:gridCol>
                <a:gridCol w="1499996">
                  <a:extLst>
                    <a:ext uri="{9D8B030D-6E8A-4147-A177-3AD203B41FA5}">
                      <a16:colId xmlns:a16="http://schemas.microsoft.com/office/drawing/2014/main" val="1068499448"/>
                    </a:ext>
                  </a:extLst>
                </a:gridCol>
                <a:gridCol w="1499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1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b="1" dirty="0">
                          <a:solidFill>
                            <a:srgbClr val="1F497D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  <a:endParaRPr lang="cs-CZ" sz="18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CELKEM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Věk 80+ let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Věk 70-79 let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Zdravotničtí pracovníci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Pracovníci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ve školství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Věk do 70 let chronici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0541"/>
                  </a:ext>
                </a:extLst>
              </a:tr>
              <a:tr h="655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8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Registrace na OČM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854 362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243 212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394 333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39 333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177 484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37411"/>
                  </a:ext>
                </a:extLst>
              </a:tr>
              <a:tr h="655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Registrace u</a:t>
                      </a:r>
                      <a:r>
                        <a:rPr lang="cs-CZ" sz="1800" b="0" baseline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PL</a:t>
                      </a:r>
                      <a:endParaRPr lang="cs-CZ" sz="18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414 281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70 293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259 279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84 709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Registrace na OČM a u PL celkem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1 268 643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313 505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653 612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39 333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177 484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84 709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Rezervace celkem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575 219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199 152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245 449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27 045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100 779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2 794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07991"/>
                  </a:ext>
                </a:extLst>
              </a:tr>
              <a:tr h="687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Čekající na rezervaci celkem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693 424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114 353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408 163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12 288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76 705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81 915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8226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F4E4E442-3DAE-40A7-BFE2-C9E619B8DDAC}"/>
              </a:ext>
            </a:extLst>
          </p:cNvPr>
          <p:cNvSpPr/>
          <p:nvPr/>
        </p:nvSpPr>
        <p:spPr>
          <a:xfrm>
            <a:off x="602228" y="1236742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b="1" dirty="0">
                <a:solidFill>
                  <a:srgbClr val="C00000"/>
                </a:solidFill>
              </a:rPr>
              <a:t>Stav k 18. 3. 2021</a:t>
            </a:r>
          </a:p>
        </p:txBody>
      </p:sp>
    </p:spTree>
    <p:extLst>
      <p:ext uri="{BB962C8B-B14F-4D97-AF65-F5344CB8AC3E}">
        <p14:creationId xmlns:p14="http://schemas.microsoft.com/office/powerpoint/2010/main" val="85511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094392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763001" y="59344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07716"/>
              </p:ext>
            </p:extLst>
          </p:nvPr>
        </p:nvGraphicFramePr>
        <p:xfrm>
          <a:off x="8845839" y="1174566"/>
          <a:ext cx="3139478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dávek k 18. 3.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231 768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136 823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79 774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65 762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40 992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72 849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45 853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66 000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50 521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60 319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149 708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72 799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57 190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133 021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1 263 379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26A79D3-D403-469C-B32A-2842DAC2EFF2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5887D0A-03ED-43C9-9EC3-219B3DD8AB3A}"/>
              </a:ext>
            </a:extLst>
          </p:cNvPr>
          <p:cNvCxnSpPr/>
          <p:nvPr/>
        </p:nvCxnSpPr>
        <p:spPr>
          <a:xfrm>
            <a:off x="1415765" y="1368970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1727EAC2-EF5F-4DB7-B86E-88CE2280C67B}"/>
              </a:ext>
            </a:extLst>
          </p:cNvPr>
          <p:cNvSpPr txBox="1"/>
          <p:nvPr/>
        </p:nvSpPr>
        <p:spPr>
          <a:xfrm>
            <a:off x="1684431" y="1266371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41137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 a objednávky vakcín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260178"/>
              </p:ext>
            </p:extLst>
          </p:nvPr>
        </p:nvGraphicFramePr>
        <p:xfrm>
          <a:off x="350544" y="868069"/>
          <a:ext cx="11284730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118500" y="524486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340 921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118500" y="3390900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922 458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1089925" y="1854320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1 263 379</a:t>
            </a:r>
          </a:p>
        </p:txBody>
      </p:sp>
      <p:sp>
        <p:nvSpPr>
          <p:cNvPr id="7" name="TextovéPole 1">
            <a:extLst>
              <a:ext uri="{FF2B5EF4-FFF2-40B4-BE49-F238E27FC236}">
                <a16:creationId xmlns:a16="http://schemas.microsoft.com/office/drawing/2014/main" id="{50BACDFB-8FCB-4E29-BAA0-B5FBA5E85967}"/>
              </a:ext>
            </a:extLst>
          </p:cNvPr>
          <p:cNvSpPr txBox="1"/>
          <p:nvPr/>
        </p:nvSpPr>
        <p:spPr>
          <a:xfrm>
            <a:off x="11049172" y="1261144"/>
            <a:ext cx="1099359" cy="3078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1 473 470</a:t>
            </a:r>
          </a:p>
        </p:txBody>
      </p:sp>
    </p:spTree>
    <p:extLst>
      <p:ext uri="{BB962C8B-B14F-4D97-AF65-F5344CB8AC3E}">
        <p14:creationId xmlns:p14="http://schemas.microsoft.com/office/powerpoint/2010/main" val="266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Očkování praktických lékařů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1011288"/>
            <a:ext cx="11189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očkování se nově významně zapojují i praktičtí lékaři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573840" y="169923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2369785"/>
            <a:ext cx="10967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centrální databáze je více než 68 % samostatných ordinací praktických lékařů zapojeno a registruje osoby k očkování.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Praktičtí lékaři podali více než 110 000 dávek očkování </a:t>
            </a: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nově registrují více než 414 000 osob.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registrovaných tvoří cca 17 % senioři 80+ a 63 % senioři ve věkové kategorii 70–79 let. Z toho je patrný významný</a:t>
            </a:r>
            <a:r>
              <a:rPr kumimoji="0" lang="cs-CZ" sz="3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příspěvek PL k očkování těchto prioritních kategorií.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79136" y="615543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0295D270-D98B-4ED3-B144-DF69CBBF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7971"/>
              </p:ext>
            </p:extLst>
          </p:nvPr>
        </p:nvGraphicFramePr>
        <p:xfrm>
          <a:off x="7105650" y="2124869"/>
          <a:ext cx="4810125" cy="4428330"/>
        </p:xfrm>
        <a:graphic>
          <a:graphicData uri="http://schemas.openxmlformats.org/drawingml/2006/table">
            <a:tbl>
              <a:tblPr/>
              <a:tblGrid>
                <a:gridCol w="1603375">
                  <a:extLst>
                    <a:ext uri="{9D8B030D-6E8A-4147-A177-3AD203B41FA5}">
                      <a16:colId xmlns:a16="http://schemas.microsoft.com/office/drawing/2014/main" val="3019974798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1712953920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1634881219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4246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2655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3440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2851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3771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3589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0726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889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8366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201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454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3936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27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4722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13394"/>
                  </a:ext>
                </a:extLst>
              </a:tr>
            </a:tbl>
          </a:graphicData>
        </a:graphic>
      </p:graphicFrame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7C6F5FD-9752-4346-B2DF-C01F1D59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66822"/>
              </p:ext>
            </p:extLst>
          </p:nvPr>
        </p:nvGraphicFramePr>
        <p:xfrm>
          <a:off x="4057650" y="2124869"/>
          <a:ext cx="1352550" cy="442833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835682892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8427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7957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77719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0944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760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4459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9374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5352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3654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82132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9101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D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71803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7995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5860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0521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u praktických lékařů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819774" y="102272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18. 3. 2021</a:t>
            </a:r>
            <a:endParaRPr lang="cs-CZ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8EE1B97-C1E4-4950-859F-0220BC69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88818"/>
              </p:ext>
            </p:extLst>
          </p:nvPr>
        </p:nvGraphicFramePr>
        <p:xfrm>
          <a:off x="276225" y="775888"/>
          <a:ext cx="11639550" cy="577731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55011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19420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114354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675756">
                <a:tc rowSpan="2">
                  <a:txBody>
                    <a:bodyPr/>
                    <a:lstStyle/>
                    <a:p>
                      <a:pPr algn="l" fontAlgn="b"/>
                      <a:endParaRPr lang="cs-CZ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Samostatné ordinace praktického lékaře pro dospělé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podaných dávek v samostatných ordinacích praktického lékaře pro dospělé od 28.2.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670677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s registrovanými osobami k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70-79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do 70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 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3 150 (16,0 %)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9 673 (49,0 %)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6 908 (35,0 %)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 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1 639 (19,6 %)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5 341 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 (16,6 %)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1 739 (45,3 %)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1 452 (37,8 %)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 (16,9 %)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1 278 (19,6 %)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3 488 (53,5 %)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1 749 (26,8 %)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1 443 (17,2 %)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4 828 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2 095 (25,0 %)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(15,8 %)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 (21,3 %)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824 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(32,5 %)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1 452 (44,0 %)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 (23,5 %)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 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 (16,6 %)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3 744 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1 105 (19,0 %)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 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2 594 (30,0 %)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4 144 (48,0 %)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1 898 (22,0 %)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 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 (24,6 %)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1 686 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 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 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3 366 (27,5 %)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7 314 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1 550 (12,7 %)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 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1 172 (20,5 %)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4 034 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 (8,8 %)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 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4 129 (50,9 %)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3 380 (41,6 %)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610 (7,5 %)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 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3 193 (19,6 %)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9 503 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3 622 (22,2 %)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3 384 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110 845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26 584 (24,0 %)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60 318 (54,4 %)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23 943 (21,6 %)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1" name="Obdélník 10">
            <a:extLst>
              <a:ext uri="{FF2B5EF4-FFF2-40B4-BE49-F238E27FC236}">
                <a16:creationId xmlns:a16="http://schemas.microsoft.com/office/drawing/2014/main" id="{8D00FA8F-7BC8-452E-A9D0-4B9FF6F5E1C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29508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nicméně rozdíly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se postupně vyrovnávají, zejména při hodnocení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místa bydliště očkovaného.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3" y="265715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82999" y="3340327"/>
            <a:ext cx="11496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71 %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18 % konzumovali obyvatelé Středočeského kraje, 2,2 % obyvatelé Ústeckého kraje a 1,2 %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6 %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(27 %), Pardubického kraje (16 %), Ústeckého kraje (11 %), </a:t>
            </a:r>
            <a:r>
              <a:rPr lang="cs-CZ" sz="2400" dirty="0">
                <a:solidFill>
                  <a:srgbClr val="000000"/>
                </a:solidFill>
              </a:rPr>
              <a:t>Kraje Vysočina (10 %)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lang="cs-CZ" sz="2400" dirty="0">
                <a:solidFill>
                  <a:srgbClr val="000000"/>
                </a:solidFill>
              </a:rPr>
              <a:t>Libereckého kraje (10 %).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8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7972</TotalTime>
  <Words>4817</Words>
  <Application>Microsoft Office PowerPoint</Application>
  <PresentationFormat>Širokoúhlá obrazovka</PresentationFormat>
  <Paragraphs>1222</Paragraphs>
  <Slides>23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6" baseType="lpstr">
      <vt:lpstr>Arial</vt:lpstr>
      <vt:lpstr>Calibri</vt:lpstr>
      <vt:lpstr>Motiv Office</vt:lpstr>
      <vt:lpstr>Prezentace aplikace PowerPoint</vt:lpstr>
      <vt:lpstr>Zadávání dat o očkování</vt:lpstr>
      <vt:lpstr>Vakcinovaní po regionech</vt:lpstr>
      <vt:lpstr>Stav očkování v ČR - dispečink</vt:lpstr>
      <vt:lpstr>Vývoj počtu vakcinací (dávek) v čase </vt:lpstr>
      <vt:lpstr>Očkování a objednávky vakcín</vt:lpstr>
      <vt:lpstr>Očkování praktických lékařů </vt:lpstr>
      <vt:lpstr>Vakcinace u praktických lékařů</vt:lpstr>
      <vt:lpstr>Přehled dle místa bydliště</vt:lpstr>
      <vt:lpstr>Očkovaní v krajích (podle místa bydliště)</vt:lpstr>
      <vt:lpstr>Vakcinace po regionech</vt:lpstr>
      <vt:lpstr>Očkovaní dle vybraných skupin </vt:lpstr>
      <vt:lpstr>Registrace a očkování u seniorních skupin </vt:lpstr>
      <vt:lpstr>Očkovaní 80+ let – přehled podle regionů</vt:lpstr>
      <vt:lpstr>Očkovaní 70–79 let – přehled podle regionů</vt:lpstr>
      <vt:lpstr>Prioritní skupiny pro očkování – aplikované dávky v čase</vt:lpstr>
      <vt:lpstr>Prezentace aplikace PowerPoint</vt:lpstr>
      <vt:lpstr>Očkování zdravotnických pracovníků </vt:lpstr>
      <vt:lpstr>Počty pracovníků ve zdravotnictví s nákazou COVID-19</vt:lpstr>
      <vt:lpstr>Očkovaní zdravotničtí pracovníci celkem</vt:lpstr>
      <vt:lpstr>Očkovaní aktivní zdravotničtí pracovníci</vt:lpstr>
      <vt:lpstr>Očkovaní zdravotníci v nemocnicích akutní lůžkové péče a ZZS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521</cp:revision>
  <dcterms:created xsi:type="dcterms:W3CDTF">2020-11-11T17:36:28Z</dcterms:created>
  <dcterms:modified xsi:type="dcterms:W3CDTF">2021-03-19T04:00:24Z</dcterms:modified>
</cp:coreProperties>
</file>