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Sheet1!$D$2:$D$202</c:f>
              <c:numCache>
                <c:formatCode>#,##0</c:formatCode>
                <c:ptCount val="20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369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581</c:v>
                </c:pt>
                <c:pt idx="167">
                  <c:v>570</c:v>
                </c:pt>
                <c:pt idx="168">
                  <c:v>595</c:v>
                </c:pt>
                <c:pt idx="169">
                  <c:v>609</c:v>
                </c:pt>
                <c:pt idx="170">
                  <c:v>619</c:v>
                </c:pt>
                <c:pt idx="171">
                  <c:v>635</c:v>
                </c:pt>
                <c:pt idx="172">
                  <c:v>656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717</c:v>
                </c:pt>
                <c:pt idx="180">
                  <c:v>743</c:v>
                </c:pt>
                <c:pt idx="181">
                  <c:v>783</c:v>
                </c:pt>
                <c:pt idx="182">
                  <c:v>802</c:v>
                </c:pt>
                <c:pt idx="183">
                  <c:v>808</c:v>
                </c:pt>
                <c:pt idx="184">
                  <c:v>829</c:v>
                </c:pt>
                <c:pt idx="185">
                  <c:v>844</c:v>
                </c:pt>
                <c:pt idx="186">
                  <c:v>854</c:v>
                </c:pt>
                <c:pt idx="187" formatCode="General">
                  <c:v>871</c:v>
                </c:pt>
                <c:pt idx="188" formatCode="General">
                  <c:v>918</c:v>
                </c:pt>
                <c:pt idx="189" formatCode="General">
                  <c:v>908</c:v>
                </c:pt>
                <c:pt idx="190" formatCode="General">
                  <c:v>918</c:v>
                </c:pt>
                <c:pt idx="191" formatCode="General">
                  <c:v>921</c:v>
                </c:pt>
                <c:pt idx="192" formatCode="General">
                  <c:v>933</c:v>
                </c:pt>
                <c:pt idx="193" formatCode="General">
                  <c:v>916</c:v>
                </c:pt>
                <c:pt idx="194" formatCode="General">
                  <c:v>943</c:v>
                </c:pt>
                <c:pt idx="195" formatCode="General">
                  <c:v>946</c:v>
                </c:pt>
                <c:pt idx="196" formatCode="General">
                  <c:v>933</c:v>
                </c:pt>
                <c:pt idx="197" formatCode="General">
                  <c:v>929</c:v>
                </c:pt>
                <c:pt idx="198" formatCode="General">
                  <c:v>959</c:v>
                </c:pt>
                <c:pt idx="199" formatCode="General">
                  <c:v>953</c:v>
                </c:pt>
                <c:pt idx="200" formatCode="General">
                  <c:v>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561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Sheet1!$B$2:$B$202</c:f>
              <c:numCache>
                <c:formatCode>#,##0</c:formatCode>
                <c:ptCount val="20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  <c:pt idx="192" formatCode="General">
                  <c:v>605</c:v>
                </c:pt>
                <c:pt idx="193" formatCode="General">
                  <c:v>575</c:v>
                </c:pt>
                <c:pt idx="194" formatCode="General">
                  <c:v>572</c:v>
                </c:pt>
                <c:pt idx="195" formatCode="General">
                  <c:v>591</c:v>
                </c:pt>
                <c:pt idx="196" formatCode="General">
                  <c:v>567</c:v>
                </c:pt>
                <c:pt idx="197" formatCode="General">
                  <c:v>571</c:v>
                </c:pt>
                <c:pt idx="198" formatCode="General">
                  <c:v>565</c:v>
                </c:pt>
                <c:pt idx="199" formatCode="General">
                  <c:v>568</c:v>
                </c:pt>
                <c:pt idx="200" formatCode="General">
                  <c:v>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Sheet1!$C$2:$C$202</c:f>
              <c:numCache>
                <c:formatCode>General</c:formatCode>
                <c:ptCount val="2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Sheet1!$D$2:$D$202</c:f>
              <c:numCache>
                <c:formatCode>#,##0</c:formatCode>
                <c:ptCount val="20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2315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2557</c:v>
                </c:pt>
                <c:pt idx="144">
                  <c:v>2522</c:v>
                </c:pt>
                <c:pt idx="145">
                  <c:v>2523</c:v>
                </c:pt>
                <c:pt idx="146">
                  <c:v>2546</c:v>
                </c:pt>
                <c:pt idx="147">
                  <c:v>2528</c:v>
                </c:pt>
                <c:pt idx="148">
                  <c:v>2420</c:v>
                </c:pt>
                <c:pt idx="149">
                  <c:v>2361</c:v>
                </c:pt>
                <c:pt idx="150">
                  <c:v>2344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2418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2493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2477</c:v>
                </c:pt>
                <c:pt idx="166">
                  <c:v>2594</c:v>
                </c:pt>
                <c:pt idx="167">
                  <c:v>2628</c:v>
                </c:pt>
                <c:pt idx="168">
                  <c:v>2660</c:v>
                </c:pt>
                <c:pt idx="169">
                  <c:v>2723</c:v>
                </c:pt>
                <c:pt idx="170">
                  <c:v>2761</c:v>
                </c:pt>
                <c:pt idx="171">
                  <c:v>2679</c:v>
                </c:pt>
                <c:pt idx="172">
                  <c:v>2683</c:v>
                </c:pt>
                <c:pt idx="173">
                  <c:v>2806</c:v>
                </c:pt>
                <c:pt idx="174">
                  <c:v>3002</c:v>
                </c:pt>
                <c:pt idx="175">
                  <c:v>3023</c:v>
                </c:pt>
                <c:pt idx="176">
                  <c:v>3036</c:v>
                </c:pt>
                <c:pt idx="177">
                  <c:v>3050</c:v>
                </c:pt>
                <c:pt idx="178">
                  <c:v>3133</c:v>
                </c:pt>
                <c:pt idx="179">
                  <c:v>3244</c:v>
                </c:pt>
                <c:pt idx="180">
                  <c:v>3385</c:v>
                </c:pt>
                <c:pt idx="181">
                  <c:v>3594</c:v>
                </c:pt>
                <c:pt idx="182">
                  <c:v>3638</c:v>
                </c:pt>
                <c:pt idx="183">
                  <c:v>3613</c:v>
                </c:pt>
                <c:pt idx="184">
                  <c:v>3692</c:v>
                </c:pt>
                <c:pt idx="185">
                  <c:v>3722</c:v>
                </c:pt>
                <c:pt idx="186">
                  <c:v>3812</c:v>
                </c:pt>
                <c:pt idx="187">
                  <c:v>3898</c:v>
                </c:pt>
                <c:pt idx="188">
                  <c:v>3951</c:v>
                </c:pt>
                <c:pt idx="189">
                  <c:v>3965</c:v>
                </c:pt>
                <c:pt idx="190">
                  <c:v>3970</c:v>
                </c:pt>
                <c:pt idx="191">
                  <c:v>3939</c:v>
                </c:pt>
                <c:pt idx="192">
                  <c:v>3863</c:v>
                </c:pt>
                <c:pt idx="193">
                  <c:v>3976</c:v>
                </c:pt>
                <c:pt idx="194" formatCode="General">
                  <c:v>4047</c:v>
                </c:pt>
                <c:pt idx="195" formatCode="General">
                  <c:v>4193</c:v>
                </c:pt>
                <c:pt idx="196" formatCode="General">
                  <c:v>4117</c:v>
                </c:pt>
                <c:pt idx="197" formatCode="General">
                  <c:v>4026</c:v>
                </c:pt>
                <c:pt idx="198" formatCode="General">
                  <c:v>3987</c:v>
                </c:pt>
                <c:pt idx="199" formatCode="General">
                  <c:v>3834</c:v>
                </c:pt>
                <c:pt idx="200" formatCode="General">
                  <c:v>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670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Sheet1!$B$2:$B$202</c:f>
              <c:numCache>
                <c:formatCode>#,##0</c:formatCode>
                <c:ptCount val="20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 formatCode="General">
                  <c:v>6336</c:v>
                </c:pt>
                <c:pt idx="195" formatCode="General">
                  <c:v>6095</c:v>
                </c:pt>
                <c:pt idx="196" formatCode="General">
                  <c:v>6133</c:v>
                </c:pt>
                <c:pt idx="197" formatCode="General">
                  <c:v>6116</c:v>
                </c:pt>
                <c:pt idx="198" formatCode="General">
                  <c:v>6142</c:v>
                </c:pt>
                <c:pt idx="199" formatCode="General">
                  <c:v>6388</c:v>
                </c:pt>
                <c:pt idx="200" formatCode="General">
                  <c:v>6670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Sheet1!$C$2:$C$202</c:f>
              <c:numCache>
                <c:formatCode>General</c:formatCode>
                <c:ptCount val="2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Sheet1!$D$2:$D$202</c:f>
              <c:numCache>
                <c:formatCode>#,##0</c:formatCode>
                <c:ptCount val="20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1089</c:v>
                </c:pt>
                <c:pt idx="155">
                  <c:v>1076</c:v>
                </c:pt>
                <c:pt idx="156">
                  <c:v>1103</c:v>
                </c:pt>
                <c:pt idx="157">
                  <c:v>1089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1143</c:v>
                </c:pt>
                <c:pt idx="167">
                  <c:v>1166</c:v>
                </c:pt>
                <c:pt idx="168">
                  <c:v>1210</c:v>
                </c:pt>
                <c:pt idx="169">
                  <c:v>1241</c:v>
                </c:pt>
                <c:pt idx="170">
                  <c:v>1268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1363</c:v>
                </c:pt>
                <c:pt idx="175">
                  <c:v>1390</c:v>
                </c:pt>
                <c:pt idx="176">
                  <c:v>1407</c:v>
                </c:pt>
                <c:pt idx="177">
                  <c:v>1459</c:v>
                </c:pt>
                <c:pt idx="178">
                  <c:v>1435</c:v>
                </c:pt>
                <c:pt idx="179">
                  <c:v>1462</c:v>
                </c:pt>
                <c:pt idx="180">
                  <c:v>1498</c:v>
                </c:pt>
                <c:pt idx="181">
                  <c:v>1580</c:v>
                </c:pt>
                <c:pt idx="182">
                  <c:v>1594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1675</c:v>
                </c:pt>
                <c:pt idx="187">
                  <c:v>1679</c:v>
                </c:pt>
                <c:pt idx="188">
                  <c:v>1776</c:v>
                </c:pt>
                <c:pt idx="189">
                  <c:v>1805</c:v>
                </c:pt>
                <c:pt idx="190">
                  <c:v>1841</c:v>
                </c:pt>
                <c:pt idx="191">
                  <c:v>1833</c:v>
                </c:pt>
                <c:pt idx="192">
                  <c:v>1842</c:v>
                </c:pt>
                <c:pt idx="193">
                  <c:v>1794</c:v>
                </c:pt>
                <c:pt idx="194" formatCode="General">
                  <c:v>1837</c:v>
                </c:pt>
                <c:pt idx="195" formatCode="General">
                  <c:v>1890</c:v>
                </c:pt>
                <c:pt idx="196" formatCode="General">
                  <c:v>1895</c:v>
                </c:pt>
                <c:pt idx="197" formatCode="General">
                  <c:v>1862</c:v>
                </c:pt>
                <c:pt idx="198" formatCode="General">
                  <c:v>1860</c:v>
                </c:pt>
                <c:pt idx="199" formatCode="General">
                  <c:v>1841</c:v>
                </c:pt>
                <c:pt idx="200" formatCode="General">
                  <c:v>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7.6626309031221293E-2"/>
                  <c:y val="-0.348019269147159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661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Sheet1!$B$2:$B$202</c:f>
              <c:numCache>
                <c:formatCode>#,##0</c:formatCode>
                <c:ptCount val="20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  <c:pt idx="192" formatCode="General">
                  <c:v>675</c:v>
                </c:pt>
                <c:pt idx="193" formatCode="General">
                  <c:v>670</c:v>
                </c:pt>
                <c:pt idx="194" formatCode="General">
                  <c:v>639</c:v>
                </c:pt>
                <c:pt idx="195" formatCode="General">
                  <c:v>641</c:v>
                </c:pt>
                <c:pt idx="196" formatCode="General">
                  <c:v>597</c:v>
                </c:pt>
                <c:pt idx="197" formatCode="General">
                  <c:v>649</c:v>
                </c:pt>
                <c:pt idx="198" formatCode="General">
                  <c:v>673</c:v>
                </c:pt>
                <c:pt idx="199" formatCode="General">
                  <c:v>666</c:v>
                </c:pt>
                <c:pt idx="200" formatCode="General">
                  <c:v>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Sheet1!$C$2:$C$202</c:f>
              <c:numCache>
                <c:formatCode>General</c:formatCode>
                <c:ptCount val="2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Sheet1!$D$2:$D$202</c:f>
              <c:numCache>
                <c:formatCode>#,##0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 formatCode="General">
                  <c:v>19</c:v>
                </c:pt>
                <c:pt idx="182" formatCode="General">
                  <c:v>17</c:v>
                </c:pt>
                <c:pt idx="183" formatCode="General">
                  <c:v>17</c:v>
                </c:pt>
                <c:pt idx="184" formatCode="General">
                  <c:v>20</c:v>
                </c:pt>
                <c:pt idx="185" formatCode="General">
                  <c:v>21</c:v>
                </c:pt>
                <c:pt idx="186" formatCode="General">
                  <c:v>22</c:v>
                </c:pt>
                <c:pt idx="187" formatCode="General">
                  <c:v>23</c:v>
                </c:pt>
                <c:pt idx="188" formatCode="General">
                  <c:v>31</c:v>
                </c:pt>
                <c:pt idx="189" formatCode="General">
                  <c:v>26</c:v>
                </c:pt>
                <c:pt idx="190" formatCode="General">
                  <c:v>31</c:v>
                </c:pt>
                <c:pt idx="191" formatCode="General">
                  <c:v>35</c:v>
                </c:pt>
                <c:pt idx="192" formatCode="General">
                  <c:v>34</c:v>
                </c:pt>
                <c:pt idx="193" formatCode="General">
                  <c:v>35</c:v>
                </c:pt>
                <c:pt idx="194" formatCode="General">
                  <c:v>33</c:v>
                </c:pt>
                <c:pt idx="195" formatCode="General">
                  <c:v>32</c:v>
                </c:pt>
                <c:pt idx="196" formatCode="General">
                  <c:v>38</c:v>
                </c:pt>
                <c:pt idx="197" formatCode="General">
                  <c:v>38</c:v>
                </c:pt>
                <c:pt idx="198" formatCode="General">
                  <c:v>37</c:v>
                </c:pt>
                <c:pt idx="199" formatCode="General">
                  <c:v>38</c:v>
                </c:pt>
                <c:pt idx="200" formatCode="General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Sheet1!$B$2:$B$202</c:f>
              <c:numCache>
                <c:formatCode>#,##0</c:formatCode>
                <c:ptCount val="20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  <c:pt idx="192" formatCode="General">
                  <c:v>36</c:v>
                </c:pt>
                <c:pt idx="193" formatCode="General">
                  <c:v>33</c:v>
                </c:pt>
                <c:pt idx="194" formatCode="General">
                  <c:v>31</c:v>
                </c:pt>
                <c:pt idx="195" formatCode="General">
                  <c:v>31</c:v>
                </c:pt>
                <c:pt idx="196" formatCode="General">
                  <c:v>32</c:v>
                </c:pt>
                <c:pt idx="197" formatCode="General">
                  <c:v>31</c:v>
                </c:pt>
                <c:pt idx="198" formatCode="General">
                  <c:v>26</c:v>
                </c:pt>
                <c:pt idx="199" formatCode="General">
                  <c:v>26</c:v>
                </c:pt>
                <c:pt idx="200" formatCode="General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Sheet1!$A$2:$A$202</c:f>
              <c:numCache>
                <c:formatCode>m/d/yyyy</c:formatCode>
                <c:ptCount val="20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</c:numCache>
            </c:numRef>
          </c:cat>
          <c:val>
            <c:numRef>
              <c:f>Sheet1!$C$2:$C$202</c:f>
              <c:numCache>
                <c:formatCode>General</c:formatCode>
                <c:ptCount val="2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21.03.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9431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311560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138199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01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0652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699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571</cp:revision>
  <dcterms:created xsi:type="dcterms:W3CDTF">2020-08-08T14:25:07Z</dcterms:created>
  <dcterms:modified xsi:type="dcterms:W3CDTF">2021-03-21T04:44:50Z</dcterms:modified>
</cp:coreProperties>
</file>