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10" d="100"/>
          <a:sy n="110" d="100"/>
        </p:scale>
        <p:origin x="10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Sheet1!$D$2:$D$203</c:f>
              <c:numCache>
                <c:formatCode>#,##0</c:formatCode>
                <c:ptCount val="20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369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581</c:v>
                </c:pt>
                <c:pt idx="167">
                  <c:v>570</c:v>
                </c:pt>
                <c:pt idx="168">
                  <c:v>595</c:v>
                </c:pt>
                <c:pt idx="169">
                  <c:v>609</c:v>
                </c:pt>
                <c:pt idx="170">
                  <c:v>619</c:v>
                </c:pt>
                <c:pt idx="171">
                  <c:v>635</c:v>
                </c:pt>
                <c:pt idx="172">
                  <c:v>656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717</c:v>
                </c:pt>
                <c:pt idx="180">
                  <c:v>743</c:v>
                </c:pt>
                <c:pt idx="181">
                  <c:v>783</c:v>
                </c:pt>
                <c:pt idx="182">
                  <c:v>802</c:v>
                </c:pt>
                <c:pt idx="183">
                  <c:v>808</c:v>
                </c:pt>
                <c:pt idx="184">
                  <c:v>829</c:v>
                </c:pt>
                <c:pt idx="185">
                  <c:v>844</c:v>
                </c:pt>
                <c:pt idx="186">
                  <c:v>854</c:v>
                </c:pt>
                <c:pt idx="187">
                  <c:v>871</c:v>
                </c:pt>
                <c:pt idx="188">
                  <c:v>918</c:v>
                </c:pt>
                <c:pt idx="189">
                  <c:v>908</c:v>
                </c:pt>
                <c:pt idx="190">
                  <c:v>918</c:v>
                </c:pt>
                <c:pt idx="191">
                  <c:v>921</c:v>
                </c:pt>
                <c:pt idx="192">
                  <c:v>933</c:v>
                </c:pt>
                <c:pt idx="193">
                  <c:v>916</c:v>
                </c:pt>
                <c:pt idx="194">
                  <c:v>943</c:v>
                </c:pt>
                <c:pt idx="195">
                  <c:v>946</c:v>
                </c:pt>
                <c:pt idx="196">
                  <c:v>933</c:v>
                </c:pt>
                <c:pt idx="197">
                  <c:v>929</c:v>
                </c:pt>
                <c:pt idx="198">
                  <c:v>958</c:v>
                </c:pt>
                <c:pt idx="199">
                  <c:v>926</c:v>
                </c:pt>
                <c:pt idx="200">
                  <c:v>928</c:v>
                </c:pt>
                <c:pt idx="20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8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0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93-46CF-89ED-7CEA8DB8B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Sheet1!$B$2:$B$203</c:f>
              <c:numCache>
                <c:formatCode>#,##0</c:formatCode>
                <c:ptCount val="20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Sheet1!$C$2:$C$203</c:f>
              <c:numCache>
                <c:formatCode>General</c:formatCode>
                <c:ptCount val="2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Sheet1!$D$2:$D$203</c:f>
              <c:numCache>
                <c:formatCode>#,##0</c:formatCode>
                <c:ptCount val="20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2557</c:v>
                </c:pt>
                <c:pt idx="144">
                  <c:v>2522</c:v>
                </c:pt>
                <c:pt idx="145">
                  <c:v>2523</c:v>
                </c:pt>
                <c:pt idx="146">
                  <c:v>2546</c:v>
                </c:pt>
                <c:pt idx="147">
                  <c:v>2528</c:v>
                </c:pt>
                <c:pt idx="148">
                  <c:v>2420</c:v>
                </c:pt>
                <c:pt idx="149">
                  <c:v>2361</c:v>
                </c:pt>
                <c:pt idx="150">
                  <c:v>2344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2418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2477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2761</c:v>
                </c:pt>
                <c:pt idx="171">
                  <c:v>2679</c:v>
                </c:pt>
                <c:pt idx="172">
                  <c:v>2683</c:v>
                </c:pt>
                <c:pt idx="173">
                  <c:v>2806</c:v>
                </c:pt>
                <c:pt idx="174">
                  <c:v>3002</c:v>
                </c:pt>
                <c:pt idx="175">
                  <c:v>3023</c:v>
                </c:pt>
                <c:pt idx="176">
                  <c:v>3036</c:v>
                </c:pt>
                <c:pt idx="177">
                  <c:v>3050</c:v>
                </c:pt>
                <c:pt idx="178">
                  <c:v>3133</c:v>
                </c:pt>
                <c:pt idx="179">
                  <c:v>3244</c:v>
                </c:pt>
                <c:pt idx="180">
                  <c:v>3385</c:v>
                </c:pt>
                <c:pt idx="181">
                  <c:v>3594</c:v>
                </c:pt>
                <c:pt idx="182">
                  <c:v>3637</c:v>
                </c:pt>
                <c:pt idx="183">
                  <c:v>3613</c:v>
                </c:pt>
                <c:pt idx="184">
                  <c:v>3692</c:v>
                </c:pt>
                <c:pt idx="185">
                  <c:v>3721</c:v>
                </c:pt>
                <c:pt idx="186">
                  <c:v>3811</c:v>
                </c:pt>
                <c:pt idx="187">
                  <c:v>3897</c:v>
                </c:pt>
                <c:pt idx="188">
                  <c:v>3950</c:v>
                </c:pt>
                <c:pt idx="189">
                  <c:v>3963</c:v>
                </c:pt>
                <c:pt idx="190">
                  <c:v>3968</c:v>
                </c:pt>
                <c:pt idx="191">
                  <c:v>3937</c:v>
                </c:pt>
                <c:pt idx="192">
                  <c:v>3863</c:v>
                </c:pt>
                <c:pt idx="193">
                  <c:v>3976</c:v>
                </c:pt>
                <c:pt idx="194">
                  <c:v>4047</c:v>
                </c:pt>
                <c:pt idx="195">
                  <c:v>4192</c:v>
                </c:pt>
                <c:pt idx="196">
                  <c:v>4116</c:v>
                </c:pt>
                <c:pt idx="197">
                  <c:v>4026</c:v>
                </c:pt>
                <c:pt idx="198">
                  <c:v>3988</c:v>
                </c:pt>
                <c:pt idx="199">
                  <c:v>3711</c:v>
                </c:pt>
                <c:pt idx="200">
                  <c:v>3677</c:v>
                </c:pt>
                <c:pt idx="201">
                  <c:v>3738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8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01"/>
              <c:layout>
                <c:manualLayout>
                  <c:x val="-2.5757087677870098E-2"/>
                  <c:y val="-6.735856822203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15-4224-914E-82520ECB9F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Sheet1!$B$2:$B$203</c:f>
              <c:numCache>
                <c:formatCode>#,##0</c:formatCode>
                <c:ptCount val="20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>
                  <c:v>6336</c:v>
                </c:pt>
                <c:pt idx="195">
                  <c:v>6095</c:v>
                </c:pt>
                <c:pt idx="196">
                  <c:v>6133</c:v>
                </c:pt>
                <c:pt idx="197">
                  <c:v>6116</c:v>
                </c:pt>
                <c:pt idx="198">
                  <c:v>6142</c:v>
                </c:pt>
                <c:pt idx="199">
                  <c:v>6388</c:v>
                </c:pt>
                <c:pt idx="200">
                  <c:v>6670</c:v>
                </c:pt>
                <c:pt idx="201">
                  <c:v>6530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Sheet1!$C$2:$C$203</c:f>
              <c:numCache>
                <c:formatCode>General</c:formatCode>
                <c:ptCount val="2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Sheet1!$D$2:$D$203</c:f>
              <c:numCache>
                <c:formatCode>#,##0</c:formatCode>
                <c:ptCount val="20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1089</c:v>
                </c:pt>
                <c:pt idx="155">
                  <c:v>1076</c:v>
                </c:pt>
                <c:pt idx="156">
                  <c:v>1103</c:v>
                </c:pt>
                <c:pt idx="157">
                  <c:v>1089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1241</c:v>
                </c:pt>
                <c:pt idx="170">
                  <c:v>1268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1363</c:v>
                </c:pt>
                <c:pt idx="175">
                  <c:v>1390</c:v>
                </c:pt>
                <c:pt idx="176">
                  <c:v>1407</c:v>
                </c:pt>
                <c:pt idx="177">
                  <c:v>1459</c:v>
                </c:pt>
                <c:pt idx="178">
                  <c:v>1435</c:v>
                </c:pt>
                <c:pt idx="179">
                  <c:v>1462</c:v>
                </c:pt>
                <c:pt idx="180">
                  <c:v>1498</c:v>
                </c:pt>
                <c:pt idx="181">
                  <c:v>1580</c:v>
                </c:pt>
                <c:pt idx="182">
                  <c:v>1594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1675</c:v>
                </c:pt>
                <c:pt idx="187">
                  <c:v>1679</c:v>
                </c:pt>
                <c:pt idx="188">
                  <c:v>1776</c:v>
                </c:pt>
                <c:pt idx="189">
                  <c:v>1805</c:v>
                </c:pt>
                <c:pt idx="190">
                  <c:v>1841</c:v>
                </c:pt>
                <c:pt idx="191">
                  <c:v>1833</c:v>
                </c:pt>
                <c:pt idx="192">
                  <c:v>1842</c:v>
                </c:pt>
                <c:pt idx="193">
                  <c:v>1794</c:v>
                </c:pt>
                <c:pt idx="194">
                  <c:v>1837</c:v>
                </c:pt>
                <c:pt idx="195">
                  <c:v>1890</c:v>
                </c:pt>
                <c:pt idx="196">
                  <c:v>1895</c:v>
                </c:pt>
                <c:pt idx="197">
                  <c:v>1862</c:v>
                </c:pt>
                <c:pt idx="198">
                  <c:v>1859</c:v>
                </c:pt>
                <c:pt idx="199">
                  <c:v>1788</c:v>
                </c:pt>
                <c:pt idx="200">
                  <c:v>1762</c:v>
                </c:pt>
                <c:pt idx="201">
                  <c:v>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01"/>
              <c:layout>
                <c:manualLayout>
                  <c:x val="-5.6121672874553101E-2"/>
                  <c:y val="-8.9811424296041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21-4D13-9A0D-CE848412F8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Sheet1!$B$2:$B$203</c:f>
              <c:numCache>
                <c:formatCode>#,##0</c:formatCode>
                <c:ptCount val="20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>
                  <c:v>723</c:v>
                </c:pt>
                <c:pt idx="181">
                  <c:v>722</c:v>
                </c:pt>
                <c:pt idx="182">
                  <c:v>730</c:v>
                </c:pt>
                <c:pt idx="183">
                  <c:v>741</c:v>
                </c:pt>
                <c:pt idx="184">
                  <c:v>737</c:v>
                </c:pt>
                <c:pt idx="185">
                  <c:v>758</c:v>
                </c:pt>
                <c:pt idx="186">
                  <c:v>748</c:v>
                </c:pt>
                <c:pt idx="187">
                  <c:v>761</c:v>
                </c:pt>
                <c:pt idx="188">
                  <c:v>771</c:v>
                </c:pt>
                <c:pt idx="189">
                  <c:v>693</c:v>
                </c:pt>
                <c:pt idx="190">
                  <c:v>648</c:v>
                </c:pt>
                <c:pt idx="191">
                  <c:v>628</c:v>
                </c:pt>
                <c:pt idx="192">
                  <c:v>675</c:v>
                </c:pt>
                <c:pt idx="193">
                  <c:v>670</c:v>
                </c:pt>
                <c:pt idx="194">
                  <c:v>639</c:v>
                </c:pt>
                <c:pt idx="195">
                  <c:v>641</c:v>
                </c:pt>
                <c:pt idx="196">
                  <c:v>597</c:v>
                </c:pt>
                <c:pt idx="197">
                  <c:v>649</c:v>
                </c:pt>
                <c:pt idx="198">
                  <c:v>673</c:v>
                </c:pt>
                <c:pt idx="199">
                  <c:v>666</c:v>
                </c:pt>
                <c:pt idx="200">
                  <c:v>661</c:v>
                </c:pt>
                <c:pt idx="201">
                  <c:v>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Sheet1!$C$2:$C$203</c:f>
              <c:numCache>
                <c:formatCode>General</c:formatCode>
                <c:ptCount val="2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Sheet1!$D$2:$D$203</c:f>
              <c:numCache>
                <c:formatCode>#,##0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34</c:v>
                </c:pt>
                <c:pt idx="193">
                  <c:v>35</c:v>
                </c:pt>
                <c:pt idx="194">
                  <c:v>33</c:v>
                </c:pt>
                <c:pt idx="195">
                  <c:v>32</c:v>
                </c:pt>
                <c:pt idx="196">
                  <c:v>38</c:v>
                </c:pt>
                <c:pt idx="197">
                  <c:v>38</c:v>
                </c:pt>
                <c:pt idx="198">
                  <c:v>37</c:v>
                </c:pt>
                <c:pt idx="199">
                  <c:v>38</c:v>
                </c:pt>
                <c:pt idx="200">
                  <c:v>34</c:v>
                </c:pt>
                <c:pt idx="20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8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0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F8-488B-85E1-585811E1A0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Sheet1!$B$2:$B$203</c:f>
              <c:numCache>
                <c:formatCode>#,##0</c:formatCode>
                <c:ptCount val="20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Sheet1!$C$2:$C$203</c:f>
              <c:numCache>
                <c:formatCode>General</c:formatCode>
                <c:ptCount val="2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22.03.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11644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494879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122992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11480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0081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6150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572</cp:revision>
  <dcterms:created xsi:type="dcterms:W3CDTF">2020-08-08T14:25:07Z</dcterms:created>
  <dcterms:modified xsi:type="dcterms:W3CDTF">2021-03-22T04:40:36Z</dcterms:modified>
</cp:coreProperties>
</file>