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6"/>
  </p:notesMasterIdLst>
  <p:handoutMasterIdLst>
    <p:handoutMasterId r:id="rId7"/>
  </p:handoutMasterIdLst>
  <p:sldIdLst>
    <p:sldId id="1277" r:id="rId3"/>
    <p:sldId id="1279" r:id="rId4"/>
    <p:sldId id="1272" r:id="rId5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79"/>
            <p14:sldId id="1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25061" autoAdjust="0"/>
  </p:normalViewPr>
  <p:slideViewPr>
    <p:cSldViewPr snapToGrid="0">
      <p:cViewPr varScale="1">
        <p:scale>
          <a:sx n="111" d="100"/>
          <a:sy n="111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23.03.2021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23.03.2021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23. března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448799" y="2400085"/>
            <a:ext cx="239406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22.3.2021 16:10</a:t>
            </a:r>
            <a:endParaRPr lang="cs-CZ" sz="2000" b="1" dirty="0" smtClean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1 784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07026"/>
              </p:ext>
            </p:extLst>
          </p:nvPr>
        </p:nvGraphicFramePr>
        <p:xfrm>
          <a:off x="332817" y="1088963"/>
          <a:ext cx="9115982" cy="5271775"/>
        </p:xfrm>
        <a:graphic>
          <a:graphicData uri="http://schemas.openxmlformats.org/drawingml/2006/table">
            <a:tbl>
              <a:tblPr/>
              <a:tblGrid>
                <a:gridCol w="1954162">
                  <a:extLst>
                    <a:ext uri="{9D8B030D-6E8A-4147-A177-3AD203B41FA5}">
                      <a16:colId xmlns:a16="http://schemas.microsoft.com/office/drawing/2014/main" val="2305271053"/>
                    </a:ext>
                  </a:extLst>
                </a:gridCol>
                <a:gridCol w="1240738">
                  <a:extLst>
                    <a:ext uri="{9D8B030D-6E8A-4147-A177-3AD203B41FA5}">
                      <a16:colId xmlns:a16="http://schemas.microsoft.com/office/drawing/2014/main" val="1798792606"/>
                    </a:ext>
                  </a:extLst>
                </a:gridCol>
                <a:gridCol w="1147683">
                  <a:extLst>
                    <a:ext uri="{9D8B030D-6E8A-4147-A177-3AD203B41FA5}">
                      <a16:colId xmlns:a16="http://schemas.microsoft.com/office/drawing/2014/main" val="816781322"/>
                    </a:ext>
                  </a:extLst>
                </a:gridCol>
                <a:gridCol w="1102879">
                  <a:extLst>
                    <a:ext uri="{9D8B030D-6E8A-4147-A177-3AD203B41FA5}">
                      <a16:colId xmlns:a16="http://schemas.microsoft.com/office/drawing/2014/main" val="2448805617"/>
                    </a:ext>
                  </a:extLst>
                </a:gridCol>
                <a:gridCol w="1323455">
                  <a:extLst>
                    <a:ext uri="{9D8B030D-6E8A-4147-A177-3AD203B41FA5}">
                      <a16:colId xmlns:a16="http://schemas.microsoft.com/office/drawing/2014/main" val="2284572252"/>
                    </a:ext>
                  </a:extLst>
                </a:gridCol>
                <a:gridCol w="1323455">
                  <a:extLst>
                    <a:ext uri="{9D8B030D-6E8A-4147-A177-3AD203B41FA5}">
                      <a16:colId xmlns:a16="http://schemas.microsoft.com/office/drawing/2014/main" val="3691479658"/>
                    </a:ext>
                  </a:extLst>
                </a:gridCol>
                <a:gridCol w="1023610">
                  <a:extLst>
                    <a:ext uri="{9D8B030D-6E8A-4147-A177-3AD203B41FA5}">
                      <a16:colId xmlns:a16="http://schemas.microsoft.com/office/drawing/2014/main" val="1847925679"/>
                    </a:ext>
                  </a:extLst>
                </a:gridCol>
              </a:tblGrid>
              <a:tr h="222645">
                <a:tc gridSpan="7"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23.3. 2021, 5:30 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60265"/>
                  </a:ext>
                </a:extLst>
              </a:tr>
              <a:tr h="18663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434515"/>
                  </a:ext>
                </a:extLst>
              </a:tr>
              <a:tr h="222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(ARO + JIP + počet plicních ventilátorů)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04910"/>
                  </a:ext>
                </a:extLst>
              </a:tr>
              <a:tr h="44529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 Covid+ z volných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Plicních ventilátorů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Reprofilizovaná kap. plán.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Rep. kap. skutečná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20835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1 175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82340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49171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852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9440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770998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48205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12759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53216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543467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673251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62875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93636"/>
                  </a:ext>
                </a:extLst>
              </a:tr>
              <a:tr h="198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66140"/>
                  </a:ext>
                </a:extLst>
              </a:tr>
              <a:tr h="2067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44929"/>
                  </a:ext>
                </a:extLst>
              </a:tr>
              <a:tr h="2305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5 079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024731"/>
                  </a:ext>
                </a:extLst>
              </a:tr>
              <a:tr h="190839"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97724"/>
                  </a:ext>
                </a:extLst>
              </a:tr>
              <a:tr h="18663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33197"/>
                  </a:ext>
                </a:extLst>
              </a:tr>
              <a:tr h="36531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98718"/>
                  </a:ext>
                </a:extLst>
              </a:tr>
              <a:tr h="262403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03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9331037" y="2452667"/>
            <a:ext cx="2651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22.3.2021 16:10</a:t>
            </a:r>
            <a:endParaRPr lang="cs-CZ" sz="2000" b="1" dirty="0"/>
          </a:p>
          <a:p>
            <a:pPr algn="ctr"/>
            <a:endParaRPr lang="cs-CZ" b="1" dirty="0"/>
          </a:p>
          <a:p>
            <a:pPr algn="ctr"/>
            <a:r>
              <a:rPr lang="cs-CZ" b="1" dirty="0"/>
              <a:t>6 </a:t>
            </a:r>
            <a:r>
              <a:rPr lang="cs-CZ" b="1" dirty="0" smtClean="0"/>
              <a:t>655</a:t>
            </a:r>
            <a:endParaRPr lang="cs-CZ" b="1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096112"/>
              </p:ext>
            </p:extLst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92410"/>
              </p:ext>
            </p:extLst>
          </p:nvPr>
        </p:nvGraphicFramePr>
        <p:xfrm>
          <a:off x="332818" y="1014142"/>
          <a:ext cx="10324097" cy="5291409"/>
        </p:xfrm>
        <a:graphic>
          <a:graphicData uri="http://schemas.openxmlformats.org/drawingml/2006/table">
            <a:tbl>
              <a:tblPr/>
              <a:tblGrid>
                <a:gridCol w="2198314">
                  <a:extLst>
                    <a:ext uri="{9D8B030D-6E8A-4147-A177-3AD203B41FA5}">
                      <a16:colId xmlns:a16="http://schemas.microsoft.com/office/drawing/2014/main" val="2218755637"/>
                    </a:ext>
                  </a:extLst>
                </a:gridCol>
                <a:gridCol w="1414758">
                  <a:extLst>
                    <a:ext uri="{9D8B030D-6E8A-4147-A177-3AD203B41FA5}">
                      <a16:colId xmlns:a16="http://schemas.microsoft.com/office/drawing/2014/main" val="1511546333"/>
                    </a:ext>
                  </a:extLst>
                </a:gridCol>
                <a:gridCol w="1240632">
                  <a:extLst>
                    <a:ext uri="{9D8B030D-6E8A-4147-A177-3AD203B41FA5}">
                      <a16:colId xmlns:a16="http://schemas.microsoft.com/office/drawing/2014/main" val="2172328997"/>
                    </a:ext>
                  </a:extLst>
                </a:gridCol>
                <a:gridCol w="1465543">
                  <a:extLst>
                    <a:ext uri="{9D8B030D-6E8A-4147-A177-3AD203B41FA5}">
                      <a16:colId xmlns:a16="http://schemas.microsoft.com/office/drawing/2014/main" val="4268156218"/>
                    </a:ext>
                  </a:extLst>
                </a:gridCol>
                <a:gridCol w="1469171">
                  <a:extLst>
                    <a:ext uri="{9D8B030D-6E8A-4147-A177-3AD203B41FA5}">
                      <a16:colId xmlns:a16="http://schemas.microsoft.com/office/drawing/2014/main" val="1503967200"/>
                    </a:ext>
                  </a:extLst>
                </a:gridCol>
                <a:gridCol w="1142688">
                  <a:extLst>
                    <a:ext uri="{9D8B030D-6E8A-4147-A177-3AD203B41FA5}">
                      <a16:colId xmlns:a16="http://schemas.microsoft.com/office/drawing/2014/main" val="832560024"/>
                    </a:ext>
                  </a:extLst>
                </a:gridCol>
                <a:gridCol w="1392991">
                  <a:extLst>
                    <a:ext uri="{9D8B030D-6E8A-4147-A177-3AD203B41FA5}">
                      <a16:colId xmlns:a16="http://schemas.microsoft.com/office/drawing/2014/main" val="968008848"/>
                    </a:ext>
                  </a:extLst>
                </a:gridCol>
              </a:tblGrid>
              <a:tr h="229173">
                <a:tc gridSpan="6"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 23.3. 2021, 5:30 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109728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65152"/>
                  </a:ext>
                </a:extLst>
              </a:tr>
              <a:tr h="2291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48985"/>
                  </a:ext>
                </a:extLst>
              </a:tr>
              <a:tr h="45834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 Covid+ z volných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Reprofilizovaná kap. plán.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Rep. kap. skutečná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03493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3 948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1272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2 530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489012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1763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477644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888688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209374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86815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1 720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465417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58240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415776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2 613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030213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108891"/>
                  </a:ext>
                </a:extLst>
              </a:tr>
              <a:tr h="2046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626268"/>
                  </a:ext>
                </a:extLst>
              </a:tr>
              <a:tr h="212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3 701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830842"/>
                  </a:ext>
                </a:extLst>
              </a:tr>
              <a:tr h="2373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26 555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6 108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5 264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001318"/>
                  </a:ext>
                </a:extLst>
              </a:tr>
              <a:tr h="19643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Zdroj: Online databáze NDLP UZIS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48751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272736"/>
                  </a:ext>
                </a:extLst>
              </a:tr>
              <a:tr h="37602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23909"/>
                  </a:ext>
                </a:extLst>
              </a:tr>
              <a:tr h="270097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77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0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15366</TotalTime>
  <Words>472</Words>
  <Application>Microsoft Office PowerPoint</Application>
  <PresentationFormat>Širokoúhlá obrazovka</PresentationFormat>
  <Paragraphs>247</Paragraphs>
  <Slides>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Ladislav Dušek</cp:lastModifiedBy>
  <cp:revision>1068</cp:revision>
  <cp:lastPrinted>2020-10-20T04:21:56Z</cp:lastPrinted>
  <dcterms:created xsi:type="dcterms:W3CDTF">2020-07-15T10:33:32Z</dcterms:created>
  <dcterms:modified xsi:type="dcterms:W3CDTF">2021-03-23T05:24:35Z</dcterms:modified>
</cp:coreProperties>
</file>