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Sheet1!$D$2:$D$204</c:f>
              <c:numCache>
                <c:formatCode>#,##0</c:formatCode>
                <c:ptCount val="20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369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729</c:v>
                </c:pt>
                <c:pt idx="178">
                  <c:v>720</c:v>
                </c:pt>
                <c:pt idx="179">
                  <c:v>715</c:v>
                </c:pt>
                <c:pt idx="180">
                  <c:v>742</c:v>
                </c:pt>
                <c:pt idx="181">
                  <c:v>781</c:v>
                </c:pt>
                <c:pt idx="182">
                  <c:v>801</c:v>
                </c:pt>
                <c:pt idx="183">
                  <c:v>807</c:v>
                </c:pt>
                <c:pt idx="184">
                  <c:v>828</c:v>
                </c:pt>
                <c:pt idx="185">
                  <c:v>843</c:v>
                </c:pt>
                <c:pt idx="186">
                  <c:v>853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914</c:v>
                </c:pt>
                <c:pt idx="191">
                  <c:v>918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942</c:v>
                </c:pt>
                <c:pt idx="196">
                  <c:v>928</c:v>
                </c:pt>
                <c:pt idx="197">
                  <c:v>923</c:v>
                </c:pt>
                <c:pt idx="198">
                  <c:v>952</c:v>
                </c:pt>
                <c:pt idx="199">
                  <c:v>935</c:v>
                </c:pt>
                <c:pt idx="200">
                  <c:v>935</c:v>
                </c:pt>
                <c:pt idx="201">
                  <c:v>930</c:v>
                </c:pt>
                <c:pt idx="202">
                  <c:v>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Sheet1!$B$2:$B$204</c:f>
              <c:numCache>
                <c:formatCode>#,##0</c:formatCode>
                <c:ptCount val="20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Sheet1!$D$2:$D$204</c:f>
              <c:numCache>
                <c:formatCode>#,##0</c:formatCode>
                <c:ptCount val="20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2295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2641</c:v>
                </c:pt>
                <c:pt idx="141">
                  <c:v>2596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2720</c:v>
                </c:pt>
                <c:pt idx="170">
                  <c:v>2761</c:v>
                </c:pt>
                <c:pt idx="171">
                  <c:v>2678</c:v>
                </c:pt>
                <c:pt idx="172">
                  <c:v>2681</c:v>
                </c:pt>
                <c:pt idx="173">
                  <c:v>2805</c:v>
                </c:pt>
                <c:pt idx="174">
                  <c:v>2999</c:v>
                </c:pt>
                <c:pt idx="175">
                  <c:v>3020</c:v>
                </c:pt>
                <c:pt idx="176">
                  <c:v>3032</c:v>
                </c:pt>
                <c:pt idx="177">
                  <c:v>3044</c:v>
                </c:pt>
                <c:pt idx="178">
                  <c:v>3128</c:v>
                </c:pt>
                <c:pt idx="179">
                  <c:v>3237</c:v>
                </c:pt>
                <c:pt idx="180">
                  <c:v>3378</c:v>
                </c:pt>
                <c:pt idx="181">
                  <c:v>3586</c:v>
                </c:pt>
                <c:pt idx="182">
                  <c:v>3628</c:v>
                </c:pt>
                <c:pt idx="183">
                  <c:v>3605</c:v>
                </c:pt>
                <c:pt idx="184">
                  <c:v>3686</c:v>
                </c:pt>
                <c:pt idx="185">
                  <c:v>3712</c:v>
                </c:pt>
                <c:pt idx="186">
                  <c:v>3801</c:v>
                </c:pt>
                <c:pt idx="187">
                  <c:v>3887</c:v>
                </c:pt>
                <c:pt idx="188">
                  <c:v>3936</c:v>
                </c:pt>
                <c:pt idx="189">
                  <c:v>3951</c:v>
                </c:pt>
                <c:pt idx="190">
                  <c:v>3961</c:v>
                </c:pt>
                <c:pt idx="191">
                  <c:v>3938</c:v>
                </c:pt>
                <c:pt idx="192">
                  <c:v>3868</c:v>
                </c:pt>
                <c:pt idx="193">
                  <c:v>3982</c:v>
                </c:pt>
                <c:pt idx="194">
                  <c:v>4051</c:v>
                </c:pt>
                <c:pt idx="195">
                  <c:v>4200</c:v>
                </c:pt>
                <c:pt idx="196">
                  <c:v>4126</c:v>
                </c:pt>
                <c:pt idx="197">
                  <c:v>4037</c:v>
                </c:pt>
                <c:pt idx="198">
                  <c:v>4010</c:v>
                </c:pt>
                <c:pt idx="199">
                  <c:v>3776</c:v>
                </c:pt>
                <c:pt idx="200">
                  <c:v>3662</c:v>
                </c:pt>
                <c:pt idx="201">
                  <c:v>3750</c:v>
                </c:pt>
                <c:pt idx="202">
                  <c:v>3722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2"/>
              <c:layout>
                <c:manualLayout>
                  <c:x val="-2.5757087677870098E-2"/>
                  <c:y val="-6.735856822203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Sheet1!$B$2:$B$204</c:f>
              <c:numCache>
                <c:formatCode>#,##0</c:formatCode>
                <c:ptCount val="20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>
                  <c:v>6336</c:v>
                </c:pt>
                <c:pt idx="195">
                  <c:v>6095</c:v>
                </c:pt>
                <c:pt idx="196">
                  <c:v>6133</c:v>
                </c:pt>
                <c:pt idx="197">
                  <c:v>6116</c:v>
                </c:pt>
                <c:pt idx="198">
                  <c:v>6142</c:v>
                </c:pt>
                <c:pt idx="199">
                  <c:v>6388</c:v>
                </c:pt>
                <c:pt idx="200">
                  <c:v>6670</c:v>
                </c:pt>
                <c:pt idx="201">
                  <c:v>6530</c:v>
                </c:pt>
                <c:pt idx="202">
                  <c:v>6192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Sheet1!$D$2:$D$204</c:f>
              <c:numCache>
                <c:formatCode>#,##0</c:formatCode>
                <c:ptCount val="20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905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958</c:v>
                </c:pt>
                <c:pt idx="124">
                  <c:v>1003</c:v>
                </c:pt>
                <c:pt idx="125">
                  <c:v>1089</c:v>
                </c:pt>
                <c:pt idx="126">
                  <c:v>1110</c:v>
                </c:pt>
                <c:pt idx="127">
                  <c:v>1148</c:v>
                </c:pt>
                <c:pt idx="128">
                  <c:v>1147</c:v>
                </c:pt>
                <c:pt idx="129">
                  <c:v>1140</c:v>
                </c:pt>
                <c:pt idx="130">
                  <c:v>1147</c:v>
                </c:pt>
                <c:pt idx="131">
                  <c:v>1174</c:v>
                </c:pt>
                <c:pt idx="132">
                  <c:v>1187</c:v>
                </c:pt>
                <c:pt idx="133">
                  <c:v>1172</c:v>
                </c:pt>
                <c:pt idx="134">
                  <c:v>1169</c:v>
                </c:pt>
                <c:pt idx="135">
                  <c:v>1178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1092</c:v>
                </c:pt>
                <c:pt idx="145">
                  <c:v>1058</c:v>
                </c:pt>
                <c:pt idx="146">
                  <c:v>1080</c:v>
                </c:pt>
                <c:pt idx="147">
                  <c:v>1046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1092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1170</c:v>
                </c:pt>
                <c:pt idx="168">
                  <c:v>1215</c:v>
                </c:pt>
                <c:pt idx="169">
                  <c:v>1244</c:v>
                </c:pt>
                <c:pt idx="170">
                  <c:v>1268</c:v>
                </c:pt>
                <c:pt idx="171">
                  <c:v>1271</c:v>
                </c:pt>
                <c:pt idx="172">
                  <c:v>1271</c:v>
                </c:pt>
                <c:pt idx="173">
                  <c:v>1280</c:v>
                </c:pt>
                <c:pt idx="174">
                  <c:v>1362</c:v>
                </c:pt>
                <c:pt idx="175">
                  <c:v>1391</c:v>
                </c:pt>
                <c:pt idx="176">
                  <c:v>1409</c:v>
                </c:pt>
                <c:pt idx="177">
                  <c:v>1462</c:v>
                </c:pt>
                <c:pt idx="178">
                  <c:v>1438</c:v>
                </c:pt>
                <c:pt idx="179">
                  <c:v>1467</c:v>
                </c:pt>
                <c:pt idx="180">
                  <c:v>1504</c:v>
                </c:pt>
                <c:pt idx="181">
                  <c:v>1585</c:v>
                </c:pt>
                <c:pt idx="182">
                  <c:v>1599</c:v>
                </c:pt>
                <c:pt idx="183">
                  <c:v>1626</c:v>
                </c:pt>
                <c:pt idx="184">
                  <c:v>1651</c:v>
                </c:pt>
                <c:pt idx="185">
                  <c:v>1672</c:v>
                </c:pt>
                <c:pt idx="186">
                  <c:v>1677</c:v>
                </c:pt>
                <c:pt idx="187">
                  <c:v>1678</c:v>
                </c:pt>
                <c:pt idx="188">
                  <c:v>1772</c:v>
                </c:pt>
                <c:pt idx="189">
                  <c:v>1799</c:v>
                </c:pt>
                <c:pt idx="190">
                  <c:v>1832</c:v>
                </c:pt>
                <c:pt idx="191">
                  <c:v>1825</c:v>
                </c:pt>
                <c:pt idx="192">
                  <c:v>1833</c:v>
                </c:pt>
                <c:pt idx="193">
                  <c:v>1783</c:v>
                </c:pt>
                <c:pt idx="194">
                  <c:v>1828</c:v>
                </c:pt>
                <c:pt idx="195">
                  <c:v>1882</c:v>
                </c:pt>
                <c:pt idx="196">
                  <c:v>1890</c:v>
                </c:pt>
                <c:pt idx="197">
                  <c:v>1856</c:v>
                </c:pt>
                <c:pt idx="198">
                  <c:v>1854</c:v>
                </c:pt>
                <c:pt idx="199">
                  <c:v>1807</c:v>
                </c:pt>
                <c:pt idx="200">
                  <c:v>1777</c:v>
                </c:pt>
                <c:pt idx="201">
                  <c:v>1804</c:v>
                </c:pt>
                <c:pt idx="202">
                  <c:v>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02"/>
              <c:layout>
                <c:manualLayout>
                  <c:x val="-5.6121672874553101E-2"/>
                  <c:y val="-8.9811424296041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Sheet1!$B$2:$B$204</c:f>
              <c:numCache>
                <c:formatCode>#,##0</c:formatCode>
                <c:ptCount val="20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>
                  <c:v>723</c:v>
                </c:pt>
                <c:pt idx="181">
                  <c:v>722</c:v>
                </c:pt>
                <c:pt idx="182">
                  <c:v>730</c:v>
                </c:pt>
                <c:pt idx="183">
                  <c:v>741</c:v>
                </c:pt>
                <c:pt idx="184">
                  <c:v>737</c:v>
                </c:pt>
                <c:pt idx="185">
                  <c:v>758</c:v>
                </c:pt>
                <c:pt idx="186">
                  <c:v>748</c:v>
                </c:pt>
                <c:pt idx="187">
                  <c:v>761</c:v>
                </c:pt>
                <c:pt idx="188">
                  <c:v>771</c:v>
                </c:pt>
                <c:pt idx="189">
                  <c:v>693</c:v>
                </c:pt>
                <c:pt idx="190">
                  <c:v>648</c:v>
                </c:pt>
                <c:pt idx="191">
                  <c:v>628</c:v>
                </c:pt>
                <c:pt idx="192">
                  <c:v>675</c:v>
                </c:pt>
                <c:pt idx="193">
                  <c:v>670</c:v>
                </c:pt>
                <c:pt idx="194">
                  <c:v>639</c:v>
                </c:pt>
                <c:pt idx="195">
                  <c:v>641</c:v>
                </c:pt>
                <c:pt idx="196">
                  <c:v>597</c:v>
                </c:pt>
                <c:pt idx="197">
                  <c:v>649</c:v>
                </c:pt>
                <c:pt idx="198">
                  <c:v>673</c:v>
                </c:pt>
                <c:pt idx="199">
                  <c:v>666</c:v>
                </c:pt>
                <c:pt idx="200">
                  <c:v>661</c:v>
                </c:pt>
                <c:pt idx="201">
                  <c:v>676</c:v>
                </c:pt>
                <c:pt idx="202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Sheet1!$D$2:$D$204</c:f>
              <c:numCache>
                <c:formatCode>#,##0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16</c:v>
                </c:pt>
                <c:pt idx="184">
                  <c:v>19</c:v>
                </c:pt>
                <c:pt idx="185">
                  <c:v>20</c:v>
                </c:pt>
                <c:pt idx="186">
                  <c:v>21</c:v>
                </c:pt>
                <c:pt idx="187">
                  <c:v>22</c:v>
                </c:pt>
                <c:pt idx="188">
                  <c:v>30</c:v>
                </c:pt>
                <c:pt idx="189">
                  <c:v>25</c:v>
                </c:pt>
                <c:pt idx="190">
                  <c:v>30</c:v>
                </c:pt>
                <c:pt idx="191">
                  <c:v>34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31</c:v>
                </c:pt>
                <c:pt idx="20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Sheet1!$B$2:$B$204</c:f>
              <c:numCache>
                <c:formatCode>#,##0</c:formatCode>
                <c:ptCount val="20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Sheet1!$A$2:$A$204</c:f>
              <c:numCache>
                <c:formatCode>m/d/yyyy</c:formatCode>
                <c:ptCount val="2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23.03.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692474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4559722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968606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062525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02491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51976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573</cp:revision>
  <dcterms:created xsi:type="dcterms:W3CDTF">2020-08-08T14:25:07Z</dcterms:created>
  <dcterms:modified xsi:type="dcterms:W3CDTF">2021-03-23T04:43:03Z</dcterms:modified>
</cp:coreProperties>
</file>