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custDataLst>
    <p:tags r:id="rId8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70C0"/>
    <a:srgbClr val="FFC000"/>
    <a:srgbClr val="00000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387312626781529"/>
          <c:h val="0.7963225404045333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Sheet1!$A$2:$A$205</c:f>
              <c:numCache>
                <c:formatCode>m/d/yyyy</c:formatCode>
                <c:ptCount val="2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</c:numCache>
            </c:numRef>
          </c:cat>
          <c:val>
            <c:numRef>
              <c:f>Sheet1!$D$2:$D$205</c:f>
              <c:numCache>
                <c:formatCode>#,##0</c:formatCode>
                <c:ptCount val="204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377</c:v>
                </c:pt>
                <c:pt idx="53">
                  <c:v>375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471</c:v>
                </c:pt>
                <c:pt idx="79">
                  <c:v>465</c:v>
                </c:pt>
                <c:pt idx="80">
                  <c:v>445</c:v>
                </c:pt>
                <c:pt idx="81">
                  <c:v>450</c:v>
                </c:pt>
                <c:pt idx="82">
                  <c:v>447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367</c:v>
                </c:pt>
                <c:pt idx="88">
                  <c:v>356</c:v>
                </c:pt>
                <c:pt idx="89">
                  <c:v>339</c:v>
                </c:pt>
                <c:pt idx="90">
                  <c:v>347</c:v>
                </c:pt>
                <c:pt idx="91">
                  <c:v>319</c:v>
                </c:pt>
                <c:pt idx="92">
                  <c:v>305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318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390</c:v>
                </c:pt>
                <c:pt idx="119">
                  <c:v>411</c:v>
                </c:pt>
                <c:pt idx="120">
                  <c:v>426</c:v>
                </c:pt>
                <c:pt idx="121">
                  <c:v>435</c:v>
                </c:pt>
                <c:pt idx="122">
                  <c:v>434</c:v>
                </c:pt>
                <c:pt idx="123">
                  <c:v>455</c:v>
                </c:pt>
                <c:pt idx="124">
                  <c:v>474</c:v>
                </c:pt>
                <c:pt idx="125">
                  <c:v>511</c:v>
                </c:pt>
                <c:pt idx="126">
                  <c:v>534</c:v>
                </c:pt>
                <c:pt idx="127">
                  <c:v>553</c:v>
                </c:pt>
                <c:pt idx="128">
                  <c:v>564</c:v>
                </c:pt>
                <c:pt idx="129">
                  <c:v>535</c:v>
                </c:pt>
                <c:pt idx="130">
                  <c:v>530</c:v>
                </c:pt>
                <c:pt idx="131">
                  <c:v>549</c:v>
                </c:pt>
                <c:pt idx="132">
                  <c:v>566</c:v>
                </c:pt>
                <c:pt idx="133">
                  <c:v>563</c:v>
                </c:pt>
                <c:pt idx="134">
                  <c:v>568</c:v>
                </c:pt>
                <c:pt idx="135">
                  <c:v>584</c:v>
                </c:pt>
                <c:pt idx="136">
                  <c:v>595</c:v>
                </c:pt>
                <c:pt idx="137">
                  <c:v>583</c:v>
                </c:pt>
                <c:pt idx="138">
                  <c:v>589</c:v>
                </c:pt>
                <c:pt idx="139">
                  <c:v>587</c:v>
                </c:pt>
                <c:pt idx="140">
                  <c:v>576</c:v>
                </c:pt>
                <c:pt idx="141">
                  <c:v>559</c:v>
                </c:pt>
                <c:pt idx="142">
                  <c:v>553</c:v>
                </c:pt>
                <c:pt idx="143">
                  <c:v>538</c:v>
                </c:pt>
                <c:pt idx="144">
                  <c:v>535</c:v>
                </c:pt>
                <c:pt idx="145">
                  <c:v>538</c:v>
                </c:pt>
                <c:pt idx="146">
                  <c:v>538</c:v>
                </c:pt>
                <c:pt idx="147">
                  <c:v>547</c:v>
                </c:pt>
                <c:pt idx="148">
                  <c:v>547</c:v>
                </c:pt>
                <c:pt idx="149">
                  <c:v>543</c:v>
                </c:pt>
                <c:pt idx="150">
                  <c:v>514</c:v>
                </c:pt>
                <c:pt idx="151">
                  <c:v>522</c:v>
                </c:pt>
                <c:pt idx="152">
                  <c:v>529</c:v>
                </c:pt>
                <c:pt idx="153">
                  <c:v>547</c:v>
                </c:pt>
                <c:pt idx="154">
                  <c:v>531</c:v>
                </c:pt>
                <c:pt idx="155">
                  <c:v>531</c:v>
                </c:pt>
                <c:pt idx="156">
                  <c:v>548</c:v>
                </c:pt>
                <c:pt idx="157">
                  <c:v>541</c:v>
                </c:pt>
                <c:pt idx="158">
                  <c:v>528</c:v>
                </c:pt>
                <c:pt idx="159">
                  <c:v>546</c:v>
                </c:pt>
                <c:pt idx="160">
                  <c:v>539</c:v>
                </c:pt>
                <c:pt idx="161">
                  <c:v>525</c:v>
                </c:pt>
                <c:pt idx="162">
                  <c:v>522</c:v>
                </c:pt>
                <c:pt idx="163">
                  <c:v>544</c:v>
                </c:pt>
                <c:pt idx="164">
                  <c:v>555</c:v>
                </c:pt>
                <c:pt idx="165">
                  <c:v>560</c:v>
                </c:pt>
                <c:pt idx="166">
                  <c:v>579</c:v>
                </c:pt>
                <c:pt idx="167">
                  <c:v>568</c:v>
                </c:pt>
                <c:pt idx="168">
                  <c:v>593</c:v>
                </c:pt>
                <c:pt idx="169">
                  <c:v>607</c:v>
                </c:pt>
                <c:pt idx="170">
                  <c:v>617</c:v>
                </c:pt>
                <c:pt idx="171">
                  <c:v>634</c:v>
                </c:pt>
                <c:pt idx="172">
                  <c:v>655</c:v>
                </c:pt>
                <c:pt idx="173">
                  <c:v>663</c:v>
                </c:pt>
                <c:pt idx="174">
                  <c:v>681</c:v>
                </c:pt>
                <c:pt idx="175">
                  <c:v>695</c:v>
                </c:pt>
                <c:pt idx="176">
                  <c:v>681</c:v>
                </c:pt>
                <c:pt idx="177">
                  <c:v>728</c:v>
                </c:pt>
                <c:pt idx="178">
                  <c:v>720</c:v>
                </c:pt>
                <c:pt idx="179">
                  <c:v>715</c:v>
                </c:pt>
                <c:pt idx="180">
                  <c:v>742</c:v>
                </c:pt>
                <c:pt idx="181">
                  <c:v>782</c:v>
                </c:pt>
                <c:pt idx="182">
                  <c:v>802</c:v>
                </c:pt>
                <c:pt idx="183">
                  <c:v>808</c:v>
                </c:pt>
                <c:pt idx="184">
                  <c:v>828</c:v>
                </c:pt>
                <c:pt idx="185">
                  <c:v>842</c:v>
                </c:pt>
                <c:pt idx="186">
                  <c:v>852</c:v>
                </c:pt>
                <c:pt idx="187">
                  <c:v>870</c:v>
                </c:pt>
                <c:pt idx="188">
                  <c:v>917</c:v>
                </c:pt>
                <c:pt idx="189">
                  <c:v>906</c:v>
                </c:pt>
                <c:pt idx="190">
                  <c:v>913</c:v>
                </c:pt>
                <c:pt idx="191">
                  <c:v>916</c:v>
                </c:pt>
                <c:pt idx="192">
                  <c:v>929</c:v>
                </c:pt>
                <c:pt idx="193">
                  <c:v>912</c:v>
                </c:pt>
                <c:pt idx="194">
                  <c:v>938</c:v>
                </c:pt>
                <c:pt idx="195">
                  <c:v>942</c:v>
                </c:pt>
                <c:pt idx="196">
                  <c:v>927</c:v>
                </c:pt>
                <c:pt idx="197">
                  <c:v>921</c:v>
                </c:pt>
                <c:pt idx="198">
                  <c:v>949</c:v>
                </c:pt>
                <c:pt idx="199">
                  <c:v>932</c:v>
                </c:pt>
                <c:pt idx="200">
                  <c:v>928</c:v>
                </c:pt>
                <c:pt idx="201">
                  <c:v>922</c:v>
                </c:pt>
                <c:pt idx="202">
                  <c:v>963</c:v>
                </c:pt>
                <c:pt idx="203">
                  <c:v>928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20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cs-CZ" sz="1197" b="1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Sheet1!$A$2:$A$205</c:f>
              <c:numCache>
                <c:formatCode>m/d/yyyy</c:formatCode>
                <c:ptCount val="2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</c:numCache>
            </c:numRef>
          </c:cat>
          <c:val>
            <c:numRef>
              <c:f>Sheet1!$B$2:$B$205</c:f>
              <c:numCache>
                <c:formatCode>#,##0</c:formatCode>
                <c:ptCount val="204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>
                  <c:v>821</c:v>
                </c:pt>
                <c:pt idx="160">
                  <c:v>786</c:v>
                </c:pt>
                <c:pt idx="161">
                  <c:v>811</c:v>
                </c:pt>
                <c:pt idx="162">
                  <c:v>803</c:v>
                </c:pt>
                <c:pt idx="163">
                  <c:v>787</c:v>
                </c:pt>
                <c:pt idx="164">
                  <c:v>794</c:v>
                </c:pt>
                <c:pt idx="165">
                  <c:v>782</c:v>
                </c:pt>
                <c:pt idx="166">
                  <c:v>768</c:v>
                </c:pt>
                <c:pt idx="167">
                  <c:v>753</c:v>
                </c:pt>
                <c:pt idx="168">
                  <c:v>742</c:v>
                </c:pt>
                <c:pt idx="169">
                  <c:v>731</c:v>
                </c:pt>
                <c:pt idx="170">
                  <c:v>714</c:v>
                </c:pt>
                <c:pt idx="171">
                  <c:v>702</c:v>
                </c:pt>
                <c:pt idx="172">
                  <c:v>704</c:v>
                </c:pt>
                <c:pt idx="173">
                  <c:v>700</c:v>
                </c:pt>
                <c:pt idx="174">
                  <c:v>700</c:v>
                </c:pt>
                <c:pt idx="175">
                  <c:v>709</c:v>
                </c:pt>
                <c:pt idx="176">
                  <c:v>701</c:v>
                </c:pt>
                <c:pt idx="177">
                  <c:v>688</c:v>
                </c:pt>
                <c:pt idx="178">
                  <c:v>711</c:v>
                </c:pt>
                <c:pt idx="179">
                  <c:v>700</c:v>
                </c:pt>
                <c:pt idx="180">
                  <c:v>669</c:v>
                </c:pt>
                <c:pt idx="181">
                  <c:v>666</c:v>
                </c:pt>
                <c:pt idx="182">
                  <c:v>656</c:v>
                </c:pt>
                <c:pt idx="183">
                  <c:v>661</c:v>
                </c:pt>
                <c:pt idx="184">
                  <c:v>664</c:v>
                </c:pt>
                <c:pt idx="185">
                  <c:v>675</c:v>
                </c:pt>
                <c:pt idx="186">
                  <c:v>654</c:v>
                </c:pt>
                <c:pt idx="187">
                  <c:v>631</c:v>
                </c:pt>
                <c:pt idx="188">
                  <c:v>631</c:v>
                </c:pt>
                <c:pt idx="189">
                  <c:v>631</c:v>
                </c:pt>
                <c:pt idx="190">
                  <c:v>605</c:v>
                </c:pt>
                <c:pt idx="191">
                  <c:v>589</c:v>
                </c:pt>
                <c:pt idx="192">
                  <c:v>605</c:v>
                </c:pt>
                <c:pt idx="193">
                  <c:v>575</c:v>
                </c:pt>
                <c:pt idx="194">
                  <c:v>572</c:v>
                </c:pt>
                <c:pt idx="195">
                  <c:v>591</c:v>
                </c:pt>
                <c:pt idx="196">
                  <c:v>567</c:v>
                </c:pt>
                <c:pt idx="197">
                  <c:v>571</c:v>
                </c:pt>
                <c:pt idx="198">
                  <c:v>565</c:v>
                </c:pt>
                <c:pt idx="199">
                  <c:v>568</c:v>
                </c:pt>
                <c:pt idx="200">
                  <c:v>561</c:v>
                </c:pt>
                <c:pt idx="201">
                  <c:v>555</c:v>
                </c:pt>
                <c:pt idx="202">
                  <c:v>553</c:v>
                </c:pt>
                <c:pt idx="203">
                  <c:v>549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Sheet1!$A$2:$A$205</c:f>
              <c:numCache>
                <c:formatCode>m/d/yyyy</c:formatCode>
                <c:ptCount val="2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</c:numCache>
            </c:numRef>
          </c:cat>
          <c:val>
            <c:numRef>
              <c:f>Sheet1!$C$2:$C$205</c:f>
              <c:numCache>
                <c:formatCode>General</c:formatCode>
                <c:ptCount val="20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lang="cs-CZ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  <c:majorUnit val="1"/>
        <c:majorTimeUnit val="month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cs-CZ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cs-CZ"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04574384407295"/>
          <c:y val="4.627551316267748E-2"/>
          <c:w val="0.83193544996894264"/>
          <c:h val="0.7199828297528984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Sheet1!$A$2:$A$205</c:f>
              <c:numCache>
                <c:formatCode>m/d/yyyy</c:formatCode>
                <c:ptCount val="2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</c:numCache>
            </c:numRef>
          </c:cat>
          <c:val>
            <c:numRef>
              <c:f>Sheet1!$D$2:$D$205</c:f>
              <c:numCache>
                <c:formatCode>#,##0</c:formatCode>
                <c:ptCount val="204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2182</c:v>
                </c:pt>
                <c:pt idx="51">
                  <c:v>2316</c:v>
                </c:pt>
                <c:pt idx="52">
                  <c:v>2378</c:v>
                </c:pt>
                <c:pt idx="53">
                  <c:v>2493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3357</c:v>
                </c:pt>
                <c:pt idx="61">
                  <c:v>3441</c:v>
                </c:pt>
                <c:pt idx="62">
                  <c:v>3560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3423</c:v>
                </c:pt>
                <c:pt idx="67">
                  <c:v>3349</c:v>
                </c:pt>
                <c:pt idx="68">
                  <c:v>3355</c:v>
                </c:pt>
                <c:pt idx="69">
                  <c:v>3292</c:v>
                </c:pt>
                <c:pt idx="70">
                  <c:v>3196</c:v>
                </c:pt>
                <c:pt idx="71">
                  <c:v>2968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2443</c:v>
                </c:pt>
                <c:pt idx="79">
                  <c:v>2364</c:v>
                </c:pt>
                <c:pt idx="80">
                  <c:v>2267</c:v>
                </c:pt>
                <c:pt idx="81">
                  <c:v>2144</c:v>
                </c:pt>
                <c:pt idx="82">
                  <c:v>2129</c:v>
                </c:pt>
                <c:pt idx="83">
                  <c:v>2158</c:v>
                </c:pt>
                <c:pt idx="84">
                  <c:v>2096</c:v>
                </c:pt>
                <c:pt idx="85">
                  <c:v>2023</c:v>
                </c:pt>
                <c:pt idx="86">
                  <c:v>1933</c:v>
                </c:pt>
                <c:pt idx="87">
                  <c:v>1810</c:v>
                </c:pt>
                <c:pt idx="88">
                  <c:v>1505</c:v>
                </c:pt>
                <c:pt idx="89">
                  <c:v>1545</c:v>
                </c:pt>
                <c:pt idx="90">
                  <c:v>1541</c:v>
                </c:pt>
                <c:pt idx="91">
                  <c:v>1531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1652</c:v>
                </c:pt>
                <c:pt idx="108">
                  <c:v>1655</c:v>
                </c:pt>
                <c:pt idx="109">
                  <c:v>1647</c:v>
                </c:pt>
                <c:pt idx="110">
                  <c:v>1681</c:v>
                </c:pt>
                <c:pt idx="111">
                  <c:v>1681</c:v>
                </c:pt>
                <c:pt idx="112">
                  <c:v>1714</c:v>
                </c:pt>
                <c:pt idx="113">
                  <c:v>1737</c:v>
                </c:pt>
                <c:pt idx="114">
                  <c:v>1645</c:v>
                </c:pt>
                <c:pt idx="115">
                  <c:v>1747</c:v>
                </c:pt>
                <c:pt idx="116">
                  <c:v>1860</c:v>
                </c:pt>
                <c:pt idx="117">
                  <c:v>1984</c:v>
                </c:pt>
                <c:pt idx="118">
                  <c:v>2294</c:v>
                </c:pt>
                <c:pt idx="119">
                  <c:v>2352</c:v>
                </c:pt>
                <c:pt idx="120">
                  <c:v>2477</c:v>
                </c:pt>
                <c:pt idx="121">
                  <c:v>2498</c:v>
                </c:pt>
                <c:pt idx="122">
                  <c:v>2497</c:v>
                </c:pt>
                <c:pt idx="123">
                  <c:v>2683</c:v>
                </c:pt>
                <c:pt idx="124">
                  <c:v>2800</c:v>
                </c:pt>
                <c:pt idx="125">
                  <c:v>3023</c:v>
                </c:pt>
                <c:pt idx="126">
                  <c:v>3051</c:v>
                </c:pt>
                <c:pt idx="127">
                  <c:v>3085</c:v>
                </c:pt>
                <c:pt idx="128">
                  <c:v>3078</c:v>
                </c:pt>
                <c:pt idx="129">
                  <c:v>2934</c:v>
                </c:pt>
                <c:pt idx="130">
                  <c:v>2966</c:v>
                </c:pt>
                <c:pt idx="131">
                  <c:v>2974</c:v>
                </c:pt>
                <c:pt idx="132">
                  <c:v>2977</c:v>
                </c:pt>
                <c:pt idx="133">
                  <c:v>3045</c:v>
                </c:pt>
                <c:pt idx="134">
                  <c:v>2967</c:v>
                </c:pt>
                <c:pt idx="135">
                  <c:v>2927</c:v>
                </c:pt>
                <c:pt idx="136">
                  <c:v>2876</c:v>
                </c:pt>
                <c:pt idx="137">
                  <c:v>2762</c:v>
                </c:pt>
                <c:pt idx="138">
                  <c:v>2748</c:v>
                </c:pt>
                <c:pt idx="139">
                  <c:v>2704</c:v>
                </c:pt>
                <c:pt idx="140">
                  <c:v>2641</c:v>
                </c:pt>
                <c:pt idx="141">
                  <c:v>2596</c:v>
                </c:pt>
                <c:pt idx="142">
                  <c:v>2587</c:v>
                </c:pt>
                <c:pt idx="143">
                  <c:v>2554</c:v>
                </c:pt>
                <c:pt idx="144">
                  <c:v>2519</c:v>
                </c:pt>
                <c:pt idx="145">
                  <c:v>2521</c:v>
                </c:pt>
                <c:pt idx="146">
                  <c:v>2544</c:v>
                </c:pt>
                <c:pt idx="147">
                  <c:v>2526</c:v>
                </c:pt>
                <c:pt idx="148">
                  <c:v>2418</c:v>
                </c:pt>
                <c:pt idx="149">
                  <c:v>2360</c:v>
                </c:pt>
                <c:pt idx="150">
                  <c:v>2343</c:v>
                </c:pt>
                <c:pt idx="151">
                  <c:v>2378</c:v>
                </c:pt>
                <c:pt idx="152">
                  <c:v>2374</c:v>
                </c:pt>
                <c:pt idx="153">
                  <c:v>2459</c:v>
                </c:pt>
                <c:pt idx="154">
                  <c:v>2395</c:v>
                </c:pt>
                <c:pt idx="155">
                  <c:v>2417</c:v>
                </c:pt>
                <c:pt idx="156">
                  <c:v>2397</c:v>
                </c:pt>
                <c:pt idx="157">
                  <c:v>2372</c:v>
                </c:pt>
                <c:pt idx="158">
                  <c:v>2352</c:v>
                </c:pt>
                <c:pt idx="159">
                  <c:v>2414</c:v>
                </c:pt>
                <c:pt idx="160">
                  <c:v>2478</c:v>
                </c:pt>
                <c:pt idx="161">
                  <c:v>2493</c:v>
                </c:pt>
                <c:pt idx="162">
                  <c:v>2421</c:v>
                </c:pt>
                <c:pt idx="163">
                  <c:v>2457</c:v>
                </c:pt>
                <c:pt idx="164">
                  <c:v>2409</c:v>
                </c:pt>
                <c:pt idx="165">
                  <c:v>2474</c:v>
                </c:pt>
                <c:pt idx="166">
                  <c:v>2591</c:v>
                </c:pt>
                <c:pt idx="167">
                  <c:v>2623</c:v>
                </c:pt>
                <c:pt idx="168">
                  <c:v>2655</c:v>
                </c:pt>
                <c:pt idx="169">
                  <c:v>2720</c:v>
                </c:pt>
                <c:pt idx="170">
                  <c:v>2761</c:v>
                </c:pt>
                <c:pt idx="171">
                  <c:v>2679</c:v>
                </c:pt>
                <c:pt idx="172">
                  <c:v>2683</c:v>
                </c:pt>
                <c:pt idx="173">
                  <c:v>2806</c:v>
                </c:pt>
                <c:pt idx="174">
                  <c:v>2999</c:v>
                </c:pt>
                <c:pt idx="175">
                  <c:v>3020</c:v>
                </c:pt>
                <c:pt idx="176">
                  <c:v>3032</c:v>
                </c:pt>
                <c:pt idx="177">
                  <c:v>3044</c:v>
                </c:pt>
                <c:pt idx="178">
                  <c:v>3128</c:v>
                </c:pt>
                <c:pt idx="179">
                  <c:v>3236</c:v>
                </c:pt>
                <c:pt idx="180">
                  <c:v>3377</c:v>
                </c:pt>
                <c:pt idx="181">
                  <c:v>3584</c:v>
                </c:pt>
                <c:pt idx="182">
                  <c:v>3627</c:v>
                </c:pt>
                <c:pt idx="183">
                  <c:v>3605</c:v>
                </c:pt>
                <c:pt idx="184">
                  <c:v>3686</c:v>
                </c:pt>
                <c:pt idx="185">
                  <c:v>3709</c:v>
                </c:pt>
                <c:pt idx="186">
                  <c:v>3799</c:v>
                </c:pt>
                <c:pt idx="187">
                  <c:v>3882</c:v>
                </c:pt>
                <c:pt idx="188">
                  <c:v>3929</c:v>
                </c:pt>
                <c:pt idx="189">
                  <c:v>3945</c:v>
                </c:pt>
                <c:pt idx="190">
                  <c:v>3955</c:v>
                </c:pt>
                <c:pt idx="191">
                  <c:v>3934</c:v>
                </c:pt>
                <c:pt idx="192">
                  <c:v>3865</c:v>
                </c:pt>
                <c:pt idx="193">
                  <c:v>3980</c:v>
                </c:pt>
                <c:pt idx="194">
                  <c:v>4049</c:v>
                </c:pt>
                <c:pt idx="195">
                  <c:v>4196</c:v>
                </c:pt>
                <c:pt idx="196">
                  <c:v>4125</c:v>
                </c:pt>
                <c:pt idx="197">
                  <c:v>4043</c:v>
                </c:pt>
                <c:pt idx="198">
                  <c:v>4013</c:v>
                </c:pt>
                <c:pt idx="199">
                  <c:v>3795</c:v>
                </c:pt>
                <c:pt idx="200">
                  <c:v>3717</c:v>
                </c:pt>
                <c:pt idx="201">
                  <c:v>3797</c:v>
                </c:pt>
                <c:pt idx="202">
                  <c:v>3836</c:v>
                </c:pt>
                <c:pt idx="203">
                  <c:v>3640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203"/>
              <c:layout>
                <c:manualLayout>
                  <c:x val="-2.5757087677870098E-2"/>
                  <c:y val="-6.7358568222030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70C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Sheet1!$A$2:$A$205</c:f>
              <c:numCache>
                <c:formatCode>m/d/yyyy</c:formatCode>
                <c:ptCount val="2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</c:numCache>
            </c:numRef>
          </c:cat>
          <c:val>
            <c:numRef>
              <c:f>Sheet1!$B$2:$B$205</c:f>
              <c:numCache>
                <c:formatCode>#,##0</c:formatCode>
                <c:ptCount val="204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8298</c:v>
                </c:pt>
                <c:pt idx="60">
                  <c:v>8287</c:v>
                </c:pt>
                <c:pt idx="61">
                  <c:v>8194</c:v>
                </c:pt>
                <c:pt idx="62">
                  <c:v>7915</c:v>
                </c:pt>
                <c:pt idx="63">
                  <c:v>7770</c:v>
                </c:pt>
                <c:pt idx="64">
                  <c:v>7813</c:v>
                </c:pt>
                <c:pt idx="65">
                  <c:v>7901</c:v>
                </c:pt>
                <c:pt idx="66">
                  <c:v>8188</c:v>
                </c:pt>
                <c:pt idx="67">
                  <c:v>8557</c:v>
                </c:pt>
                <c:pt idx="68">
                  <c:v>8478</c:v>
                </c:pt>
                <c:pt idx="69">
                  <c:v>8233</c:v>
                </c:pt>
                <c:pt idx="70">
                  <c:v>8097</c:v>
                </c:pt>
                <c:pt idx="71">
                  <c:v>8225</c:v>
                </c:pt>
                <c:pt idx="72">
                  <c:v>8193</c:v>
                </c:pt>
                <c:pt idx="73">
                  <c:v>8508</c:v>
                </c:pt>
                <c:pt idx="74">
                  <c:v>8817</c:v>
                </c:pt>
                <c:pt idx="75">
                  <c:v>8908</c:v>
                </c:pt>
                <c:pt idx="76">
                  <c:v>8786</c:v>
                </c:pt>
                <c:pt idx="77">
                  <c:v>8999</c:v>
                </c:pt>
                <c:pt idx="78">
                  <c:v>8746</c:v>
                </c:pt>
                <c:pt idx="79">
                  <c:v>8524</c:v>
                </c:pt>
                <c:pt idx="80">
                  <c:v>8795</c:v>
                </c:pt>
                <c:pt idx="81">
                  <c:v>9148</c:v>
                </c:pt>
                <c:pt idx="82">
                  <c:v>9111</c:v>
                </c:pt>
                <c:pt idx="83">
                  <c:v>8680</c:v>
                </c:pt>
                <c:pt idx="84">
                  <c:v>8545</c:v>
                </c:pt>
                <c:pt idx="85">
                  <c:v>8285</c:v>
                </c:pt>
                <c:pt idx="86">
                  <c:v>8393</c:v>
                </c:pt>
                <c:pt idx="87">
                  <c:v>8445</c:v>
                </c:pt>
                <c:pt idx="88">
                  <c:v>8785</c:v>
                </c:pt>
                <c:pt idx="89">
                  <c:v>8610</c:v>
                </c:pt>
                <c:pt idx="90">
                  <c:v>8366</c:v>
                </c:pt>
                <c:pt idx="91">
                  <c:v>8163</c:v>
                </c:pt>
                <c:pt idx="92">
                  <c:v>8044</c:v>
                </c:pt>
                <c:pt idx="93">
                  <c:v>7897</c:v>
                </c:pt>
                <c:pt idx="94">
                  <c:v>8142</c:v>
                </c:pt>
                <c:pt idx="95">
                  <c:v>8447</c:v>
                </c:pt>
                <c:pt idx="96">
                  <c:v>8323</c:v>
                </c:pt>
                <c:pt idx="97">
                  <c:v>7948</c:v>
                </c:pt>
                <c:pt idx="98">
                  <c:v>7546</c:v>
                </c:pt>
                <c:pt idx="99">
                  <c:v>7391</c:v>
                </c:pt>
                <c:pt idx="100">
                  <c:v>7102</c:v>
                </c:pt>
                <c:pt idx="101">
                  <c:v>7485</c:v>
                </c:pt>
                <c:pt idx="102">
                  <c:v>7884</c:v>
                </c:pt>
                <c:pt idx="103">
                  <c:v>7908</c:v>
                </c:pt>
                <c:pt idx="104">
                  <c:v>7500</c:v>
                </c:pt>
                <c:pt idx="105">
                  <c:v>7396</c:v>
                </c:pt>
                <c:pt idx="106">
                  <c:v>7217</c:v>
                </c:pt>
                <c:pt idx="107">
                  <c:v>7305</c:v>
                </c:pt>
                <c:pt idx="108">
                  <c:v>7602</c:v>
                </c:pt>
                <c:pt idx="109">
                  <c:v>8225</c:v>
                </c:pt>
                <c:pt idx="110">
                  <c:v>8134</c:v>
                </c:pt>
                <c:pt idx="111">
                  <c:v>7923</c:v>
                </c:pt>
                <c:pt idx="112">
                  <c:v>8267</c:v>
                </c:pt>
                <c:pt idx="113">
                  <c:v>9129</c:v>
                </c:pt>
                <c:pt idx="114">
                  <c:v>9627</c:v>
                </c:pt>
                <c:pt idx="115">
                  <c:v>9654</c:v>
                </c:pt>
                <c:pt idx="116">
                  <c:v>9316</c:v>
                </c:pt>
                <c:pt idx="117">
                  <c:v>8772</c:v>
                </c:pt>
                <c:pt idx="118">
                  <c:v>7864</c:v>
                </c:pt>
                <c:pt idx="119">
                  <c:v>7547</c:v>
                </c:pt>
                <c:pt idx="120">
                  <c:v>7497</c:v>
                </c:pt>
                <c:pt idx="121">
                  <c:v>7820</c:v>
                </c:pt>
                <c:pt idx="122">
                  <c:v>8092</c:v>
                </c:pt>
                <c:pt idx="123">
                  <c:v>7759</c:v>
                </c:pt>
                <c:pt idx="124">
                  <c:v>7208</c:v>
                </c:pt>
                <c:pt idx="125">
                  <c:v>6699</c:v>
                </c:pt>
                <c:pt idx="126">
                  <c:v>6554</c:v>
                </c:pt>
                <c:pt idx="127">
                  <c:v>6545</c:v>
                </c:pt>
                <c:pt idx="128">
                  <c:v>6569</c:v>
                </c:pt>
                <c:pt idx="129">
                  <c:v>6823</c:v>
                </c:pt>
                <c:pt idx="130">
                  <c:v>7416</c:v>
                </c:pt>
                <c:pt idx="131">
                  <c:v>7221</c:v>
                </c:pt>
                <c:pt idx="132">
                  <c:v>6826</c:v>
                </c:pt>
                <c:pt idx="133">
                  <c:v>6780</c:v>
                </c:pt>
                <c:pt idx="134">
                  <c:v>6975</c:v>
                </c:pt>
                <c:pt idx="135">
                  <c:v>6906</c:v>
                </c:pt>
                <c:pt idx="136">
                  <c:v>7299</c:v>
                </c:pt>
                <c:pt idx="137">
                  <c:v>7643</c:v>
                </c:pt>
                <c:pt idx="138">
                  <c:v>7523</c:v>
                </c:pt>
                <c:pt idx="139">
                  <c:v>7270</c:v>
                </c:pt>
                <c:pt idx="140">
                  <c:v>7323</c:v>
                </c:pt>
                <c:pt idx="141">
                  <c:v>7376</c:v>
                </c:pt>
                <c:pt idx="142">
                  <c:v>7254</c:v>
                </c:pt>
                <c:pt idx="143">
                  <c:v>7416</c:v>
                </c:pt>
                <c:pt idx="144">
                  <c:v>7673</c:v>
                </c:pt>
                <c:pt idx="145">
                  <c:v>7567</c:v>
                </c:pt>
                <c:pt idx="146">
                  <c:v>7110</c:v>
                </c:pt>
                <c:pt idx="147">
                  <c:v>7089</c:v>
                </c:pt>
                <c:pt idx="148">
                  <c:v>7081</c:v>
                </c:pt>
                <c:pt idx="149">
                  <c:v>7110</c:v>
                </c:pt>
                <c:pt idx="150">
                  <c:v>7421</c:v>
                </c:pt>
                <c:pt idx="151">
                  <c:v>8023</c:v>
                </c:pt>
                <c:pt idx="152">
                  <c:v>7784</c:v>
                </c:pt>
                <c:pt idx="153">
                  <c:v>7361</c:v>
                </c:pt>
                <c:pt idx="154">
                  <c:v>7056</c:v>
                </c:pt>
                <c:pt idx="155">
                  <c:v>6930</c:v>
                </c:pt>
                <c:pt idx="156">
                  <c:v>6959</c:v>
                </c:pt>
                <c:pt idx="157">
                  <c:v>7179</c:v>
                </c:pt>
                <c:pt idx="158">
                  <c:v>7447</c:v>
                </c:pt>
                <c:pt idx="159">
                  <c:v>7233</c:v>
                </c:pt>
                <c:pt idx="160">
                  <c:v>6860</c:v>
                </c:pt>
                <c:pt idx="161">
                  <c:v>6750</c:v>
                </c:pt>
                <c:pt idx="162">
                  <c:v>6585</c:v>
                </c:pt>
                <c:pt idx="163">
                  <c:v>6584</c:v>
                </c:pt>
                <c:pt idx="164">
                  <c:v>6960</c:v>
                </c:pt>
                <c:pt idx="165">
                  <c:v>7401</c:v>
                </c:pt>
                <c:pt idx="166">
                  <c:v>7180</c:v>
                </c:pt>
                <c:pt idx="167">
                  <c:v>6689</c:v>
                </c:pt>
                <c:pt idx="168">
                  <c:v>6339</c:v>
                </c:pt>
                <c:pt idx="169">
                  <c:v>6120</c:v>
                </c:pt>
                <c:pt idx="170">
                  <c:v>6033</c:v>
                </c:pt>
                <c:pt idx="171">
                  <c:v>6156</c:v>
                </c:pt>
                <c:pt idx="172">
                  <c:v>6518</c:v>
                </c:pt>
                <c:pt idx="173">
                  <c:v>6387</c:v>
                </c:pt>
                <c:pt idx="174">
                  <c:v>6147</c:v>
                </c:pt>
                <c:pt idx="175">
                  <c:v>6019</c:v>
                </c:pt>
                <c:pt idx="176">
                  <c:v>5983</c:v>
                </c:pt>
                <c:pt idx="177">
                  <c:v>5884</c:v>
                </c:pt>
                <c:pt idx="178">
                  <c:v>6156</c:v>
                </c:pt>
                <c:pt idx="179">
                  <c:v>6343</c:v>
                </c:pt>
                <c:pt idx="180">
                  <c:v>6274</c:v>
                </c:pt>
                <c:pt idx="181">
                  <c:v>6083</c:v>
                </c:pt>
                <c:pt idx="182">
                  <c:v>5879</c:v>
                </c:pt>
                <c:pt idx="183">
                  <c:v>5971</c:v>
                </c:pt>
                <c:pt idx="184">
                  <c:v>6023</c:v>
                </c:pt>
                <c:pt idx="185">
                  <c:v>6422</c:v>
                </c:pt>
                <c:pt idx="186">
                  <c:v>6657</c:v>
                </c:pt>
                <c:pt idx="187">
                  <c:v>6412</c:v>
                </c:pt>
                <c:pt idx="188">
                  <c:v>6202</c:v>
                </c:pt>
                <c:pt idx="189">
                  <c:v>6147</c:v>
                </c:pt>
                <c:pt idx="190">
                  <c:v>6053</c:v>
                </c:pt>
                <c:pt idx="191">
                  <c:v>6092</c:v>
                </c:pt>
                <c:pt idx="192">
                  <c:v>6421</c:v>
                </c:pt>
                <c:pt idx="193">
                  <c:v>6629</c:v>
                </c:pt>
                <c:pt idx="194">
                  <c:v>6336</c:v>
                </c:pt>
                <c:pt idx="195">
                  <c:v>6095</c:v>
                </c:pt>
                <c:pt idx="196">
                  <c:v>6133</c:v>
                </c:pt>
                <c:pt idx="197">
                  <c:v>6116</c:v>
                </c:pt>
                <c:pt idx="198">
                  <c:v>6142</c:v>
                </c:pt>
                <c:pt idx="199">
                  <c:v>6388</c:v>
                </c:pt>
                <c:pt idx="200">
                  <c:v>6670</c:v>
                </c:pt>
                <c:pt idx="201">
                  <c:v>6530</c:v>
                </c:pt>
                <c:pt idx="202">
                  <c:v>6192</c:v>
                </c:pt>
                <c:pt idx="203">
                  <c:v>6231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Sheet1!$A$2:$A$205</c:f>
              <c:numCache>
                <c:formatCode>m/d/yyyy</c:formatCode>
                <c:ptCount val="2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</c:numCache>
            </c:numRef>
          </c:cat>
          <c:val>
            <c:numRef>
              <c:f>Sheet1!$C$2:$C$205</c:f>
              <c:numCache>
                <c:formatCode>General</c:formatCode>
                <c:ptCount val="20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032701769606503E-2"/>
          <c:y val="7.32189404514898E-2"/>
          <c:w val="0.83577340237216891"/>
          <c:h val="0.75590739947131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Sheet1!$A$2:$A$205</c:f>
              <c:numCache>
                <c:formatCode>m/d/yyyy</c:formatCode>
                <c:ptCount val="2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</c:numCache>
            </c:numRef>
          </c:cat>
          <c:val>
            <c:numRef>
              <c:f>Sheet1!$D$2:$D$205</c:f>
              <c:numCache>
                <c:formatCode>#,##0</c:formatCode>
                <c:ptCount val="204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388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1208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1003</c:v>
                </c:pt>
                <c:pt idx="79">
                  <c:v>972</c:v>
                </c:pt>
                <c:pt idx="80">
                  <c:v>958</c:v>
                </c:pt>
                <c:pt idx="81">
                  <c:v>943</c:v>
                </c:pt>
                <c:pt idx="82">
                  <c:v>958</c:v>
                </c:pt>
                <c:pt idx="83">
                  <c:v>947</c:v>
                </c:pt>
                <c:pt idx="84">
                  <c:v>876</c:v>
                </c:pt>
                <c:pt idx="85">
                  <c:v>852</c:v>
                </c:pt>
                <c:pt idx="86">
                  <c:v>839</c:v>
                </c:pt>
                <c:pt idx="87">
                  <c:v>794</c:v>
                </c:pt>
                <c:pt idx="88">
                  <c:v>775</c:v>
                </c:pt>
                <c:pt idx="89">
                  <c:v>760</c:v>
                </c:pt>
                <c:pt idx="90">
                  <c:v>784</c:v>
                </c:pt>
                <c:pt idx="91">
                  <c:v>726</c:v>
                </c:pt>
                <c:pt idx="92">
                  <c:v>710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711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722</c:v>
                </c:pt>
                <c:pt idx="106">
                  <c:v>735</c:v>
                </c:pt>
                <c:pt idx="107">
                  <c:v>724</c:v>
                </c:pt>
                <c:pt idx="108">
                  <c:v>726</c:v>
                </c:pt>
                <c:pt idx="109">
                  <c:v>740</c:v>
                </c:pt>
                <c:pt idx="110">
                  <c:v>750</c:v>
                </c:pt>
                <c:pt idx="111">
                  <c:v>760</c:v>
                </c:pt>
                <c:pt idx="112">
                  <c:v>765</c:v>
                </c:pt>
                <c:pt idx="113">
                  <c:v>775</c:v>
                </c:pt>
                <c:pt idx="114">
                  <c:v>744</c:v>
                </c:pt>
                <c:pt idx="115">
                  <c:v>765</c:v>
                </c:pt>
                <c:pt idx="116">
                  <c:v>803</c:v>
                </c:pt>
                <c:pt idx="117">
                  <c:v>844</c:v>
                </c:pt>
                <c:pt idx="118">
                  <c:v>904</c:v>
                </c:pt>
                <c:pt idx="119">
                  <c:v>939</c:v>
                </c:pt>
                <c:pt idx="120">
                  <c:v>954</c:v>
                </c:pt>
                <c:pt idx="121">
                  <c:v>970</c:v>
                </c:pt>
                <c:pt idx="122">
                  <c:v>947</c:v>
                </c:pt>
                <c:pt idx="123">
                  <c:v>958</c:v>
                </c:pt>
                <c:pt idx="124">
                  <c:v>1003</c:v>
                </c:pt>
                <c:pt idx="125">
                  <c:v>1089</c:v>
                </c:pt>
                <c:pt idx="126">
                  <c:v>1110</c:v>
                </c:pt>
                <c:pt idx="127">
                  <c:v>1148</c:v>
                </c:pt>
                <c:pt idx="128">
                  <c:v>1147</c:v>
                </c:pt>
                <c:pt idx="129">
                  <c:v>1140</c:v>
                </c:pt>
                <c:pt idx="130">
                  <c:v>1147</c:v>
                </c:pt>
                <c:pt idx="131">
                  <c:v>1174</c:v>
                </c:pt>
                <c:pt idx="132">
                  <c:v>1187</c:v>
                </c:pt>
                <c:pt idx="133">
                  <c:v>1172</c:v>
                </c:pt>
                <c:pt idx="134">
                  <c:v>1169</c:v>
                </c:pt>
                <c:pt idx="135">
                  <c:v>1178</c:v>
                </c:pt>
                <c:pt idx="136">
                  <c:v>1167</c:v>
                </c:pt>
                <c:pt idx="137">
                  <c:v>1157</c:v>
                </c:pt>
                <c:pt idx="138">
                  <c:v>1128</c:v>
                </c:pt>
                <c:pt idx="139">
                  <c:v>1153</c:v>
                </c:pt>
                <c:pt idx="140">
                  <c:v>1135</c:v>
                </c:pt>
                <c:pt idx="141">
                  <c:v>1111</c:v>
                </c:pt>
                <c:pt idx="142">
                  <c:v>1105</c:v>
                </c:pt>
                <c:pt idx="143">
                  <c:v>1109</c:v>
                </c:pt>
                <c:pt idx="144">
                  <c:v>1092</c:v>
                </c:pt>
                <c:pt idx="145">
                  <c:v>1058</c:v>
                </c:pt>
                <c:pt idx="146">
                  <c:v>1080</c:v>
                </c:pt>
                <c:pt idx="147">
                  <c:v>1046</c:v>
                </c:pt>
                <c:pt idx="148">
                  <c:v>1037</c:v>
                </c:pt>
                <c:pt idx="149">
                  <c:v>1017</c:v>
                </c:pt>
                <c:pt idx="150">
                  <c:v>1017</c:v>
                </c:pt>
                <c:pt idx="151">
                  <c:v>1022</c:v>
                </c:pt>
                <c:pt idx="152">
                  <c:v>1040</c:v>
                </c:pt>
                <c:pt idx="153">
                  <c:v>1079</c:v>
                </c:pt>
                <c:pt idx="154">
                  <c:v>1090</c:v>
                </c:pt>
                <c:pt idx="155">
                  <c:v>1077</c:v>
                </c:pt>
                <c:pt idx="156">
                  <c:v>1104</c:v>
                </c:pt>
                <c:pt idx="157">
                  <c:v>1090</c:v>
                </c:pt>
                <c:pt idx="158">
                  <c:v>1073</c:v>
                </c:pt>
                <c:pt idx="159">
                  <c:v>1099</c:v>
                </c:pt>
                <c:pt idx="160">
                  <c:v>1107</c:v>
                </c:pt>
                <c:pt idx="161">
                  <c:v>1092</c:v>
                </c:pt>
                <c:pt idx="162">
                  <c:v>1108</c:v>
                </c:pt>
                <c:pt idx="163">
                  <c:v>1114</c:v>
                </c:pt>
                <c:pt idx="164">
                  <c:v>1111</c:v>
                </c:pt>
                <c:pt idx="165">
                  <c:v>1105</c:v>
                </c:pt>
                <c:pt idx="166">
                  <c:v>1146</c:v>
                </c:pt>
                <c:pt idx="167">
                  <c:v>1169</c:v>
                </c:pt>
                <c:pt idx="168">
                  <c:v>1214</c:v>
                </c:pt>
                <c:pt idx="169">
                  <c:v>1243</c:v>
                </c:pt>
                <c:pt idx="170">
                  <c:v>1267</c:v>
                </c:pt>
                <c:pt idx="171">
                  <c:v>1270</c:v>
                </c:pt>
                <c:pt idx="172">
                  <c:v>1270</c:v>
                </c:pt>
                <c:pt idx="173">
                  <c:v>1280</c:v>
                </c:pt>
                <c:pt idx="174">
                  <c:v>1362</c:v>
                </c:pt>
                <c:pt idx="175">
                  <c:v>1391</c:v>
                </c:pt>
                <c:pt idx="176">
                  <c:v>1409</c:v>
                </c:pt>
                <c:pt idx="177">
                  <c:v>1462</c:v>
                </c:pt>
                <c:pt idx="178">
                  <c:v>1438</c:v>
                </c:pt>
                <c:pt idx="179">
                  <c:v>1467</c:v>
                </c:pt>
                <c:pt idx="180">
                  <c:v>1505</c:v>
                </c:pt>
                <c:pt idx="181">
                  <c:v>1587</c:v>
                </c:pt>
                <c:pt idx="182">
                  <c:v>1601</c:v>
                </c:pt>
                <c:pt idx="183">
                  <c:v>1628</c:v>
                </c:pt>
                <c:pt idx="184">
                  <c:v>1652</c:v>
                </c:pt>
                <c:pt idx="185">
                  <c:v>1672</c:v>
                </c:pt>
                <c:pt idx="186">
                  <c:v>1678</c:v>
                </c:pt>
                <c:pt idx="187">
                  <c:v>1680</c:v>
                </c:pt>
                <c:pt idx="188">
                  <c:v>1774</c:v>
                </c:pt>
                <c:pt idx="189">
                  <c:v>1801</c:v>
                </c:pt>
                <c:pt idx="190">
                  <c:v>1833</c:v>
                </c:pt>
                <c:pt idx="191">
                  <c:v>1825</c:v>
                </c:pt>
                <c:pt idx="192">
                  <c:v>1836</c:v>
                </c:pt>
                <c:pt idx="193">
                  <c:v>1786</c:v>
                </c:pt>
                <c:pt idx="194">
                  <c:v>1832</c:v>
                </c:pt>
                <c:pt idx="195">
                  <c:v>1887</c:v>
                </c:pt>
                <c:pt idx="196">
                  <c:v>1894</c:v>
                </c:pt>
                <c:pt idx="197">
                  <c:v>1858</c:v>
                </c:pt>
                <c:pt idx="198">
                  <c:v>1853</c:v>
                </c:pt>
                <c:pt idx="199">
                  <c:v>1805</c:v>
                </c:pt>
                <c:pt idx="200">
                  <c:v>1769</c:v>
                </c:pt>
                <c:pt idx="201">
                  <c:v>1793</c:v>
                </c:pt>
                <c:pt idx="202">
                  <c:v>1816</c:v>
                </c:pt>
                <c:pt idx="203">
                  <c:v>1762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61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4.7626510820864477E-2"/>
                      <c:h val="7.9078959092664172E-2"/>
                    </c:manualLayout>
                  </c15:layout>
                </c:ext>
              </c:extLst>
            </c:dLbl>
            <c:dLbl>
              <c:idx val="182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7.340058756094224E-2"/>
                      <c:h val="9.2550672737070336E-2"/>
                    </c:manualLayout>
                  </c15:layout>
                </c:ext>
              </c:extLst>
            </c:dLbl>
            <c:dLbl>
              <c:idx val="203"/>
              <c:layout>
                <c:manualLayout>
                  <c:x val="-5.6121672874553101E-2"/>
                  <c:y val="-8.981142429604116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Sheet1!$A$2:$A$205</c:f>
              <c:numCache>
                <c:formatCode>m/d/yyyy</c:formatCode>
                <c:ptCount val="2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</c:numCache>
            </c:numRef>
          </c:cat>
          <c:val>
            <c:numRef>
              <c:f>Sheet1!$B$2:$B$205</c:f>
              <c:numCache>
                <c:formatCode>#,##0</c:formatCode>
                <c:ptCount val="204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1211</c:v>
                </c:pt>
                <c:pt idx="60">
                  <c:v>1230</c:v>
                </c:pt>
                <c:pt idx="61">
                  <c:v>1217</c:v>
                </c:pt>
                <c:pt idx="62">
                  <c:v>1245</c:v>
                </c:pt>
                <c:pt idx="63">
                  <c:v>1213</c:v>
                </c:pt>
                <c:pt idx="64">
                  <c:v>1190</c:v>
                </c:pt>
                <c:pt idx="65">
                  <c:v>1218</c:v>
                </c:pt>
                <c:pt idx="66">
                  <c:v>1245</c:v>
                </c:pt>
                <c:pt idx="67">
                  <c:v>1244</c:v>
                </c:pt>
                <c:pt idx="68">
                  <c:v>1245</c:v>
                </c:pt>
                <c:pt idx="69">
                  <c:v>1331</c:v>
                </c:pt>
                <c:pt idx="70">
                  <c:v>1296</c:v>
                </c:pt>
                <c:pt idx="71">
                  <c:v>1263</c:v>
                </c:pt>
                <c:pt idx="72">
                  <c:v>1279</c:v>
                </c:pt>
                <c:pt idx="73">
                  <c:v>1279</c:v>
                </c:pt>
                <c:pt idx="74">
                  <c:v>1273</c:v>
                </c:pt>
                <c:pt idx="75">
                  <c:v>1300</c:v>
                </c:pt>
                <c:pt idx="76">
                  <c:v>1319</c:v>
                </c:pt>
                <c:pt idx="77">
                  <c:v>1366</c:v>
                </c:pt>
                <c:pt idx="78">
                  <c:v>1381</c:v>
                </c:pt>
                <c:pt idx="79">
                  <c:v>1297</c:v>
                </c:pt>
                <c:pt idx="80">
                  <c:v>1301</c:v>
                </c:pt>
                <c:pt idx="81">
                  <c:v>1344</c:v>
                </c:pt>
                <c:pt idx="82">
                  <c:v>1370</c:v>
                </c:pt>
                <c:pt idx="83">
                  <c:v>1302</c:v>
                </c:pt>
                <c:pt idx="84">
                  <c:v>1316</c:v>
                </c:pt>
                <c:pt idx="85">
                  <c:v>1338</c:v>
                </c:pt>
                <c:pt idx="86">
                  <c:v>1283</c:v>
                </c:pt>
                <c:pt idx="87">
                  <c:v>1263</c:v>
                </c:pt>
                <c:pt idx="88">
                  <c:v>1327</c:v>
                </c:pt>
                <c:pt idx="89">
                  <c:v>1358</c:v>
                </c:pt>
                <c:pt idx="90">
                  <c:v>1305</c:v>
                </c:pt>
                <c:pt idx="91">
                  <c:v>1276</c:v>
                </c:pt>
                <c:pt idx="92">
                  <c:v>1271</c:v>
                </c:pt>
                <c:pt idx="93">
                  <c:v>1202</c:v>
                </c:pt>
                <c:pt idx="94">
                  <c:v>1185</c:v>
                </c:pt>
                <c:pt idx="95">
                  <c:v>1177</c:v>
                </c:pt>
                <c:pt idx="96">
                  <c:v>1222</c:v>
                </c:pt>
                <c:pt idx="97">
                  <c:v>1235</c:v>
                </c:pt>
                <c:pt idx="98">
                  <c:v>1162</c:v>
                </c:pt>
                <c:pt idx="99">
                  <c:v>1159</c:v>
                </c:pt>
                <c:pt idx="100">
                  <c:v>1096</c:v>
                </c:pt>
                <c:pt idx="101">
                  <c:v>1130</c:v>
                </c:pt>
                <c:pt idx="102">
                  <c:v>1212</c:v>
                </c:pt>
                <c:pt idx="103">
                  <c:v>1196</c:v>
                </c:pt>
                <c:pt idx="104">
                  <c:v>1148</c:v>
                </c:pt>
                <c:pt idx="105">
                  <c:v>1125</c:v>
                </c:pt>
                <c:pt idx="106">
                  <c:v>1120</c:v>
                </c:pt>
                <c:pt idx="107">
                  <c:v>1115</c:v>
                </c:pt>
                <c:pt idx="108">
                  <c:v>1160</c:v>
                </c:pt>
                <c:pt idx="109">
                  <c:v>1171</c:v>
                </c:pt>
                <c:pt idx="110">
                  <c:v>1196</c:v>
                </c:pt>
                <c:pt idx="111">
                  <c:v>1205</c:v>
                </c:pt>
                <c:pt idx="112">
                  <c:v>1252</c:v>
                </c:pt>
                <c:pt idx="113">
                  <c:v>1281</c:v>
                </c:pt>
                <c:pt idx="114">
                  <c:v>1329</c:v>
                </c:pt>
                <c:pt idx="115">
                  <c:v>1344</c:v>
                </c:pt>
                <c:pt idx="116">
                  <c:v>1328</c:v>
                </c:pt>
                <c:pt idx="117">
                  <c:v>1279</c:v>
                </c:pt>
                <c:pt idx="118">
                  <c:v>1243</c:v>
                </c:pt>
                <c:pt idx="119">
                  <c:v>1170</c:v>
                </c:pt>
                <c:pt idx="120">
                  <c:v>1184</c:v>
                </c:pt>
                <c:pt idx="121">
                  <c:v>1161</c:v>
                </c:pt>
                <c:pt idx="122">
                  <c:v>1181</c:v>
                </c:pt>
                <c:pt idx="123">
                  <c:v>1157</c:v>
                </c:pt>
                <c:pt idx="124">
                  <c:v>1073</c:v>
                </c:pt>
                <c:pt idx="125">
                  <c:v>1022</c:v>
                </c:pt>
                <c:pt idx="126">
                  <c:v>958</c:v>
                </c:pt>
                <c:pt idx="127">
                  <c:v>949</c:v>
                </c:pt>
                <c:pt idx="128">
                  <c:v>944</c:v>
                </c:pt>
                <c:pt idx="129">
                  <c:v>970</c:v>
                </c:pt>
                <c:pt idx="130">
                  <c:v>973</c:v>
                </c:pt>
                <c:pt idx="131">
                  <c:v>985</c:v>
                </c:pt>
                <c:pt idx="132">
                  <c:v>959</c:v>
                </c:pt>
                <c:pt idx="133">
                  <c:v>921</c:v>
                </c:pt>
                <c:pt idx="134">
                  <c:v>936</c:v>
                </c:pt>
                <c:pt idx="135">
                  <c:v>938</c:v>
                </c:pt>
                <c:pt idx="136">
                  <c:v>946</c:v>
                </c:pt>
                <c:pt idx="137">
                  <c:v>972</c:v>
                </c:pt>
                <c:pt idx="138">
                  <c:v>963</c:v>
                </c:pt>
                <c:pt idx="139">
                  <c:v>955</c:v>
                </c:pt>
                <c:pt idx="140">
                  <c:v>950</c:v>
                </c:pt>
                <c:pt idx="141">
                  <c:v>959</c:v>
                </c:pt>
                <c:pt idx="142">
                  <c:v>946</c:v>
                </c:pt>
                <c:pt idx="143">
                  <c:v>970</c:v>
                </c:pt>
                <c:pt idx="144">
                  <c:v>997</c:v>
                </c:pt>
                <c:pt idx="145">
                  <c:v>984</c:v>
                </c:pt>
                <c:pt idx="146">
                  <c:v>961</c:v>
                </c:pt>
                <c:pt idx="147">
                  <c:v>960</c:v>
                </c:pt>
                <c:pt idx="148">
                  <c:v>964</c:v>
                </c:pt>
                <c:pt idx="149">
                  <c:v>982</c:v>
                </c:pt>
                <c:pt idx="150">
                  <c:v>988</c:v>
                </c:pt>
                <c:pt idx="151">
                  <c:v>1025</c:v>
                </c:pt>
                <c:pt idx="152">
                  <c:v>1051</c:v>
                </c:pt>
                <c:pt idx="153">
                  <c:v>960</c:v>
                </c:pt>
                <c:pt idx="154">
                  <c:v>911</c:v>
                </c:pt>
                <c:pt idx="155">
                  <c:v>921</c:v>
                </c:pt>
                <c:pt idx="156">
                  <c:v>914</c:v>
                </c:pt>
                <c:pt idx="157">
                  <c:v>931</c:v>
                </c:pt>
                <c:pt idx="158">
                  <c:v>975</c:v>
                </c:pt>
                <c:pt idx="159">
                  <c:v>967</c:v>
                </c:pt>
                <c:pt idx="160">
                  <c:v>916</c:v>
                </c:pt>
                <c:pt idx="161">
                  <c:v>915</c:v>
                </c:pt>
                <c:pt idx="162">
                  <c:v>875</c:v>
                </c:pt>
                <c:pt idx="163">
                  <c:v>809</c:v>
                </c:pt>
                <c:pt idx="164">
                  <c:v>844</c:v>
                </c:pt>
                <c:pt idx="165">
                  <c:v>876</c:v>
                </c:pt>
                <c:pt idx="166">
                  <c:v>844</c:v>
                </c:pt>
                <c:pt idx="167">
                  <c:v>822</c:v>
                </c:pt>
                <c:pt idx="168">
                  <c:v>774</c:v>
                </c:pt>
                <c:pt idx="169">
                  <c:v>751</c:v>
                </c:pt>
                <c:pt idx="170">
                  <c:v>752</c:v>
                </c:pt>
                <c:pt idx="171">
                  <c:v>715</c:v>
                </c:pt>
                <c:pt idx="172">
                  <c:v>770</c:v>
                </c:pt>
                <c:pt idx="173">
                  <c:v>767</c:v>
                </c:pt>
                <c:pt idx="174">
                  <c:v>754</c:v>
                </c:pt>
                <c:pt idx="175">
                  <c:v>752</c:v>
                </c:pt>
                <c:pt idx="176">
                  <c:v>710</c:v>
                </c:pt>
                <c:pt idx="177">
                  <c:v>738</c:v>
                </c:pt>
                <c:pt idx="178">
                  <c:v>777</c:v>
                </c:pt>
                <c:pt idx="179">
                  <c:v>731</c:v>
                </c:pt>
                <c:pt idx="180">
                  <c:v>723</c:v>
                </c:pt>
                <c:pt idx="181">
                  <c:v>722</c:v>
                </c:pt>
                <c:pt idx="182">
                  <c:v>730</c:v>
                </c:pt>
                <c:pt idx="183">
                  <c:v>741</c:v>
                </c:pt>
                <c:pt idx="184">
                  <c:v>737</c:v>
                </c:pt>
                <c:pt idx="185">
                  <c:v>758</c:v>
                </c:pt>
                <c:pt idx="186">
                  <c:v>748</c:v>
                </c:pt>
                <c:pt idx="187">
                  <c:v>761</c:v>
                </c:pt>
                <c:pt idx="188">
                  <c:v>771</c:v>
                </c:pt>
                <c:pt idx="189">
                  <c:v>693</c:v>
                </c:pt>
                <c:pt idx="190">
                  <c:v>648</c:v>
                </c:pt>
                <c:pt idx="191">
                  <c:v>628</c:v>
                </c:pt>
                <c:pt idx="192">
                  <c:v>675</c:v>
                </c:pt>
                <c:pt idx="193">
                  <c:v>670</c:v>
                </c:pt>
                <c:pt idx="194">
                  <c:v>639</c:v>
                </c:pt>
                <c:pt idx="195">
                  <c:v>641</c:v>
                </c:pt>
                <c:pt idx="196">
                  <c:v>597</c:v>
                </c:pt>
                <c:pt idx="197">
                  <c:v>649</c:v>
                </c:pt>
                <c:pt idx="198">
                  <c:v>673</c:v>
                </c:pt>
                <c:pt idx="199">
                  <c:v>666</c:v>
                </c:pt>
                <c:pt idx="200">
                  <c:v>661</c:v>
                </c:pt>
                <c:pt idx="201">
                  <c:v>676</c:v>
                </c:pt>
                <c:pt idx="202">
                  <c:v>696</c:v>
                </c:pt>
                <c:pt idx="203">
                  <c:v>723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Sheet1!$A$2:$A$205</c:f>
              <c:numCache>
                <c:formatCode>m/d/yyyy</c:formatCode>
                <c:ptCount val="2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</c:numCache>
            </c:numRef>
          </c:cat>
          <c:val>
            <c:numRef>
              <c:f>Sheet1!$C$2:$C$205</c:f>
              <c:numCache>
                <c:formatCode>General</c:formatCode>
                <c:ptCount val="20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86174132132203507"/>
          <c:h val="0.6721706219052184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Sheet1!$A$2:$A$205</c:f>
              <c:numCache>
                <c:formatCode>m/d/yyyy</c:formatCode>
                <c:ptCount val="2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</c:numCache>
            </c:numRef>
          </c:cat>
          <c:val>
            <c:numRef>
              <c:f>Sheet1!$D$2:$D$205</c:f>
              <c:numCache>
                <c:formatCode>#,##0</c:formatCode>
                <c:ptCount val="2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18</c:v>
                </c:pt>
                <c:pt idx="125">
                  <c:v>20</c:v>
                </c:pt>
                <c:pt idx="126">
                  <c:v>19</c:v>
                </c:pt>
                <c:pt idx="127">
                  <c:v>20</c:v>
                </c:pt>
                <c:pt idx="128">
                  <c:v>22</c:v>
                </c:pt>
                <c:pt idx="129">
                  <c:v>21</c:v>
                </c:pt>
                <c:pt idx="130">
                  <c:v>20</c:v>
                </c:pt>
                <c:pt idx="131">
                  <c:v>20</c:v>
                </c:pt>
                <c:pt idx="132">
                  <c:v>20</c:v>
                </c:pt>
                <c:pt idx="133">
                  <c:v>17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19</c:v>
                </c:pt>
                <c:pt idx="143">
                  <c:v>17</c:v>
                </c:pt>
                <c:pt idx="144">
                  <c:v>19</c:v>
                </c:pt>
                <c:pt idx="145">
                  <c:v>18</c:v>
                </c:pt>
                <c:pt idx="146">
                  <c:v>17</c:v>
                </c:pt>
                <c:pt idx="147">
                  <c:v>15</c:v>
                </c:pt>
                <c:pt idx="148">
                  <c:v>17</c:v>
                </c:pt>
                <c:pt idx="149">
                  <c:v>16</c:v>
                </c:pt>
                <c:pt idx="150">
                  <c:v>16</c:v>
                </c:pt>
                <c:pt idx="151">
                  <c:v>16</c:v>
                </c:pt>
                <c:pt idx="152">
                  <c:v>17</c:v>
                </c:pt>
                <c:pt idx="153">
                  <c:v>19</c:v>
                </c:pt>
                <c:pt idx="154">
                  <c:v>17</c:v>
                </c:pt>
                <c:pt idx="155">
                  <c:v>16</c:v>
                </c:pt>
                <c:pt idx="156">
                  <c:v>17</c:v>
                </c:pt>
                <c:pt idx="157">
                  <c:v>17</c:v>
                </c:pt>
                <c:pt idx="158">
                  <c:v>17</c:v>
                </c:pt>
                <c:pt idx="159">
                  <c:v>14</c:v>
                </c:pt>
                <c:pt idx="160">
                  <c:v>15</c:v>
                </c:pt>
                <c:pt idx="161">
                  <c:v>12</c:v>
                </c:pt>
                <c:pt idx="162">
                  <c:v>13</c:v>
                </c:pt>
                <c:pt idx="163">
                  <c:v>16</c:v>
                </c:pt>
                <c:pt idx="164">
                  <c:v>16</c:v>
                </c:pt>
                <c:pt idx="165">
                  <c:v>17</c:v>
                </c:pt>
                <c:pt idx="166">
                  <c:v>15</c:v>
                </c:pt>
                <c:pt idx="167">
                  <c:v>17</c:v>
                </c:pt>
                <c:pt idx="168">
                  <c:v>18</c:v>
                </c:pt>
                <c:pt idx="169">
                  <c:v>18</c:v>
                </c:pt>
                <c:pt idx="170">
                  <c:v>19</c:v>
                </c:pt>
                <c:pt idx="171">
                  <c:v>17</c:v>
                </c:pt>
                <c:pt idx="172">
                  <c:v>17</c:v>
                </c:pt>
                <c:pt idx="173">
                  <c:v>18</c:v>
                </c:pt>
                <c:pt idx="174">
                  <c:v>22</c:v>
                </c:pt>
                <c:pt idx="175">
                  <c:v>25</c:v>
                </c:pt>
                <c:pt idx="176">
                  <c:v>26</c:v>
                </c:pt>
                <c:pt idx="177">
                  <c:v>28</c:v>
                </c:pt>
                <c:pt idx="178">
                  <c:v>27</c:v>
                </c:pt>
                <c:pt idx="179">
                  <c:v>25</c:v>
                </c:pt>
                <c:pt idx="180">
                  <c:v>18</c:v>
                </c:pt>
                <c:pt idx="181">
                  <c:v>19</c:v>
                </c:pt>
                <c:pt idx="182">
                  <c:v>17</c:v>
                </c:pt>
                <c:pt idx="183">
                  <c:v>17</c:v>
                </c:pt>
                <c:pt idx="184">
                  <c:v>20</c:v>
                </c:pt>
                <c:pt idx="185">
                  <c:v>21</c:v>
                </c:pt>
                <c:pt idx="186">
                  <c:v>22</c:v>
                </c:pt>
                <c:pt idx="187">
                  <c:v>23</c:v>
                </c:pt>
                <c:pt idx="188">
                  <c:v>31</c:v>
                </c:pt>
                <c:pt idx="189">
                  <c:v>26</c:v>
                </c:pt>
                <c:pt idx="190">
                  <c:v>31</c:v>
                </c:pt>
                <c:pt idx="191">
                  <c:v>35</c:v>
                </c:pt>
                <c:pt idx="192">
                  <c:v>33</c:v>
                </c:pt>
                <c:pt idx="193">
                  <c:v>34</c:v>
                </c:pt>
                <c:pt idx="194">
                  <c:v>32</c:v>
                </c:pt>
                <c:pt idx="195">
                  <c:v>31</c:v>
                </c:pt>
                <c:pt idx="196">
                  <c:v>37</c:v>
                </c:pt>
                <c:pt idx="197">
                  <c:v>36</c:v>
                </c:pt>
                <c:pt idx="198">
                  <c:v>34</c:v>
                </c:pt>
                <c:pt idx="199">
                  <c:v>35</c:v>
                </c:pt>
                <c:pt idx="200">
                  <c:v>29</c:v>
                </c:pt>
                <c:pt idx="201">
                  <c:v>30</c:v>
                </c:pt>
                <c:pt idx="202">
                  <c:v>28</c:v>
                </c:pt>
                <c:pt idx="203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20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Sheet1!$A$2:$A$205</c:f>
              <c:numCache>
                <c:formatCode>m/d/yyyy</c:formatCode>
                <c:ptCount val="2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</c:numCache>
            </c:numRef>
          </c:cat>
          <c:val>
            <c:numRef>
              <c:f>Sheet1!$B$2:$B$205</c:f>
              <c:numCache>
                <c:formatCode>#,##0</c:formatCode>
                <c:ptCount val="204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>
                  <c:v>44</c:v>
                </c:pt>
                <c:pt idx="160">
                  <c:v>45</c:v>
                </c:pt>
                <c:pt idx="161">
                  <c:v>41</c:v>
                </c:pt>
                <c:pt idx="162">
                  <c:v>41</c:v>
                </c:pt>
                <c:pt idx="163">
                  <c:v>43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43</c:v>
                </c:pt>
                <c:pt idx="168">
                  <c:v>41</c:v>
                </c:pt>
                <c:pt idx="169">
                  <c:v>44</c:v>
                </c:pt>
                <c:pt idx="170">
                  <c:v>45</c:v>
                </c:pt>
                <c:pt idx="171">
                  <c:v>44</c:v>
                </c:pt>
                <c:pt idx="172">
                  <c:v>43</c:v>
                </c:pt>
                <c:pt idx="173">
                  <c:v>46</c:v>
                </c:pt>
                <c:pt idx="174">
                  <c:v>42</c:v>
                </c:pt>
                <c:pt idx="175">
                  <c:v>36</c:v>
                </c:pt>
                <c:pt idx="176">
                  <c:v>38</c:v>
                </c:pt>
                <c:pt idx="177">
                  <c:v>35</c:v>
                </c:pt>
                <c:pt idx="178">
                  <c:v>41</c:v>
                </c:pt>
                <c:pt idx="179">
                  <c:v>38</c:v>
                </c:pt>
                <c:pt idx="180">
                  <c:v>40</c:v>
                </c:pt>
                <c:pt idx="181">
                  <c:v>47</c:v>
                </c:pt>
                <c:pt idx="182">
                  <c:v>45</c:v>
                </c:pt>
                <c:pt idx="183">
                  <c:v>41</c:v>
                </c:pt>
                <c:pt idx="184">
                  <c:v>43</c:v>
                </c:pt>
                <c:pt idx="185">
                  <c:v>44</c:v>
                </c:pt>
                <c:pt idx="186">
                  <c:v>42</c:v>
                </c:pt>
                <c:pt idx="187">
                  <c:v>42</c:v>
                </c:pt>
                <c:pt idx="188">
                  <c:v>41</c:v>
                </c:pt>
                <c:pt idx="189">
                  <c:v>41</c:v>
                </c:pt>
                <c:pt idx="190">
                  <c:v>39</c:v>
                </c:pt>
                <c:pt idx="191">
                  <c:v>37</c:v>
                </c:pt>
                <c:pt idx="192">
                  <c:v>36</c:v>
                </c:pt>
                <c:pt idx="193">
                  <c:v>33</c:v>
                </c:pt>
                <c:pt idx="194">
                  <c:v>31</c:v>
                </c:pt>
                <c:pt idx="195">
                  <c:v>31</c:v>
                </c:pt>
                <c:pt idx="196">
                  <c:v>32</c:v>
                </c:pt>
                <c:pt idx="197">
                  <c:v>31</c:v>
                </c:pt>
                <c:pt idx="198">
                  <c:v>26</c:v>
                </c:pt>
                <c:pt idx="199">
                  <c:v>26</c:v>
                </c:pt>
                <c:pt idx="200">
                  <c:v>22</c:v>
                </c:pt>
                <c:pt idx="201">
                  <c:v>22</c:v>
                </c:pt>
                <c:pt idx="202">
                  <c:v>24</c:v>
                </c:pt>
                <c:pt idx="203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Sheet1!$A$2:$A$205</c:f>
              <c:numCache>
                <c:formatCode>m/d/yyyy</c:formatCode>
                <c:ptCount val="204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</c:numCache>
            </c:numRef>
          </c:cat>
          <c:val>
            <c:numRef>
              <c:f>Sheet1!$C$2:$C$205</c:f>
              <c:numCache>
                <c:formatCode>General</c:formatCode>
                <c:ptCount val="20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24.03.2021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24.03.2021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24.03.2021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5.xml"/><Relationship Id="rId7" Type="http://schemas.openxmlformats.org/officeDocument/2006/relationships/chart" Target="../charts/char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chart" Target="../charts/chart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6.xml"/><Relationship Id="rId9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24.03.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111821" y="1202616"/>
            <a:ext cx="436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/>
              <a:t>JIP lůžka  vč. reprofilizace: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42045042"/>
              </p:ext>
            </p:extLst>
          </p:nvPr>
        </p:nvGraphicFramePr>
        <p:xfrm>
          <a:off x="6045102" y="1186087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6806817" y="3984267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 vč. </a:t>
            </a:r>
            <a:r>
              <a:rPr lang="cs-CZ" dirty="0" err="1"/>
              <a:t>reprofilizace</a:t>
            </a:r>
            <a:r>
              <a:rPr lang="cs-CZ" dirty="0"/>
              <a:t>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7824086"/>
              </p:ext>
            </p:extLst>
          </p:nvPr>
        </p:nvGraphicFramePr>
        <p:xfrm>
          <a:off x="6096000" y="4014235"/>
          <a:ext cx="5916818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47132696"/>
              </p:ext>
            </p:extLst>
          </p:nvPr>
        </p:nvGraphicFramePr>
        <p:xfrm>
          <a:off x="390497" y="1202616"/>
          <a:ext cx="5883645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425719884"/>
              </p:ext>
            </p:extLst>
          </p:nvPr>
        </p:nvGraphicFramePr>
        <p:xfrm>
          <a:off x="390497" y="4014235"/>
          <a:ext cx="5832749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16416774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kyslíkem*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1 014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6 530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6 192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6 231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3" name="TextovéPole 2">
            <a:extLst>
              <a:ext uri="{FF2B5EF4-FFF2-40B4-BE49-F238E27FC236}">
                <a16:creationId xmlns:a16="http://schemas.microsoft.com/office/drawing/2014/main" id="{1CC2D9D8-E40E-4511-ACEC-155C504D6F73}"/>
              </a:ext>
            </a:extLst>
          </p:cNvPr>
          <p:cNvSpPr txBox="1"/>
          <p:nvPr/>
        </p:nvSpPr>
        <p:spPr>
          <a:xfrm>
            <a:off x="199580" y="6459955"/>
            <a:ext cx="1978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600" dirty="0"/>
              <a:t>* Včetně </a:t>
            </a:r>
            <a:r>
              <a:rPr lang="cs-CZ" sz="1600" dirty="0" err="1"/>
              <a:t>reprofilizace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85600845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23.03.2021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1 816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1 762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3 797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3 836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3 640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5315</TotalTime>
  <Words>1045</Words>
  <Application>Microsoft Office PowerPoint</Application>
  <PresentationFormat>Širokoúhlá obrazovka</PresentationFormat>
  <Paragraphs>454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Brožová Lucie Mgr.</cp:lastModifiedBy>
  <cp:revision>574</cp:revision>
  <dcterms:created xsi:type="dcterms:W3CDTF">2020-08-08T14:25:07Z</dcterms:created>
  <dcterms:modified xsi:type="dcterms:W3CDTF">2021-03-24T04:43:51Z</dcterms:modified>
</cp:coreProperties>
</file>